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35"/>
  </p:notesMasterIdLst>
  <p:handoutMasterIdLst>
    <p:handoutMasterId r:id="rId36"/>
  </p:handoutMasterIdLst>
  <p:sldIdLst>
    <p:sldId id="871" r:id="rId3"/>
    <p:sldId id="867" r:id="rId4"/>
    <p:sldId id="863" r:id="rId5"/>
    <p:sldId id="875" r:id="rId6"/>
    <p:sldId id="874" r:id="rId7"/>
    <p:sldId id="873" r:id="rId8"/>
    <p:sldId id="909" r:id="rId9"/>
    <p:sldId id="857" r:id="rId10"/>
    <p:sldId id="900" r:id="rId11"/>
    <p:sldId id="887" r:id="rId12"/>
    <p:sldId id="897" r:id="rId13"/>
    <p:sldId id="902" r:id="rId14"/>
    <p:sldId id="892" r:id="rId15"/>
    <p:sldId id="906" r:id="rId16"/>
    <p:sldId id="884" r:id="rId17"/>
    <p:sldId id="893" r:id="rId18"/>
    <p:sldId id="903" r:id="rId19"/>
    <p:sldId id="908" r:id="rId20"/>
    <p:sldId id="891" r:id="rId21"/>
    <p:sldId id="885" r:id="rId22"/>
    <p:sldId id="907" r:id="rId23"/>
    <p:sldId id="894" r:id="rId24"/>
    <p:sldId id="878" r:id="rId25"/>
    <p:sldId id="889" r:id="rId26"/>
    <p:sldId id="905" r:id="rId27"/>
    <p:sldId id="904" r:id="rId28"/>
    <p:sldId id="901" r:id="rId29"/>
    <p:sldId id="856" r:id="rId30"/>
    <p:sldId id="898" r:id="rId31"/>
    <p:sldId id="910" r:id="rId32"/>
    <p:sldId id="899" r:id="rId33"/>
    <p:sldId id="886" r:id="rId34"/>
  </p:sldIdLst>
  <p:sldSz cx="10058400" cy="7772400"/>
  <p:notesSz cx="6950075" cy="9236075"/>
  <p:custShowLst>
    <p:custShow name="Management Presentation" id="0">
      <p:sldLst/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200" b="1" i="1" u="sng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200" b="1" i="1" u="sng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200" b="1" i="1" u="sng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200" b="1" i="1" u="sng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200" b="1" i="1" u="sng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200" b="1" i="1" u="sng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200" b="1" i="1" u="sng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200" b="1" i="1" u="sng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200" b="1" i="1" u="sng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pos="3168" userDrawn="1">
          <p15:clr>
            <a:srgbClr val="A4A3A4"/>
          </p15:clr>
        </p15:guide>
        <p15:guide id="12" orient="horz" pos="24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ndelmanj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6E5"/>
    <a:srgbClr val="003366"/>
    <a:srgbClr val="66AFE0"/>
    <a:srgbClr val="A2DBE6"/>
    <a:srgbClr val="CCECFF"/>
    <a:srgbClr val="EFF9FF"/>
    <a:srgbClr val="D9F1FF"/>
    <a:srgbClr val="4176A1"/>
    <a:srgbClr val="164C78"/>
    <a:srgbClr val="467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5" autoAdjust="0"/>
    <p:restoredTop sz="89004" autoAdjust="0"/>
  </p:normalViewPr>
  <p:slideViewPr>
    <p:cSldViewPr snapToGrid="0">
      <p:cViewPr varScale="1">
        <p:scale>
          <a:sx n="54" d="100"/>
          <a:sy n="54" d="100"/>
        </p:scale>
        <p:origin x="1648" y="52"/>
      </p:cViewPr>
      <p:guideLst>
        <p:guide pos="3168"/>
        <p:guide orient="horz" pos="2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8" d="100"/>
        <a:sy n="48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-3130" y="-86"/>
      </p:cViewPr>
      <p:guideLst>
        <p:guide orient="horz" pos="2909"/>
        <p:guide pos="2189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E6C87A-8FE5-49C8-BF94-B3B4CD02A81B}" type="doc">
      <dgm:prSet loTypeId="urn:microsoft.com/office/officeart/2005/8/layout/cycle1" loCatId="cycl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8B0102B7-7430-499E-8128-3231EDABB180}">
      <dgm:prSet phldrT="[Text]"/>
      <dgm:spPr>
        <a:noFill/>
      </dgm:spPr>
      <dgm:t>
        <a:bodyPr/>
        <a:lstStyle/>
        <a:p>
          <a:endParaRPr lang="en-US" dirty="0"/>
        </a:p>
      </dgm:t>
    </dgm:pt>
    <dgm:pt modelId="{09938F0F-DFC0-4065-8A09-3525A6A7D219}" type="parTrans" cxnId="{9C71C71D-067A-4E8A-A82A-A8B187623B24}">
      <dgm:prSet/>
      <dgm:spPr/>
      <dgm:t>
        <a:bodyPr/>
        <a:lstStyle/>
        <a:p>
          <a:endParaRPr lang="en-US"/>
        </a:p>
      </dgm:t>
    </dgm:pt>
    <dgm:pt modelId="{C113AC00-2C77-46A4-B40B-677EEFB79E16}" type="sibTrans" cxnId="{9C71C71D-067A-4E8A-A82A-A8B187623B24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06F47179-8697-42BB-89F9-87C4531571C5}">
      <dgm:prSet phldrT="[Text]"/>
      <dgm:spPr>
        <a:noFill/>
      </dgm:spPr>
      <dgm:t>
        <a:bodyPr/>
        <a:lstStyle/>
        <a:p>
          <a:endParaRPr lang="en-US" dirty="0"/>
        </a:p>
      </dgm:t>
    </dgm:pt>
    <dgm:pt modelId="{0C7DB927-809D-4CBA-BEDF-6095ABCFBC54}" type="parTrans" cxnId="{E53E89C9-547D-4F01-9A33-ABD5FA0E5786}">
      <dgm:prSet/>
      <dgm:spPr/>
      <dgm:t>
        <a:bodyPr/>
        <a:lstStyle/>
        <a:p>
          <a:endParaRPr lang="en-US"/>
        </a:p>
      </dgm:t>
    </dgm:pt>
    <dgm:pt modelId="{67B2F054-3F1E-4D40-A47D-9C74BFF748B6}" type="sibTrans" cxnId="{E53E89C9-547D-4F01-9A33-ABD5FA0E5786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44829DDA-192A-4E5E-9A08-D2B9861369A3}">
      <dgm:prSet phldrT="[Text]"/>
      <dgm:spPr>
        <a:noFill/>
      </dgm:spPr>
      <dgm:t>
        <a:bodyPr/>
        <a:lstStyle/>
        <a:p>
          <a:endParaRPr lang="en-US" dirty="0"/>
        </a:p>
      </dgm:t>
    </dgm:pt>
    <dgm:pt modelId="{C181F0E9-1770-4B7A-8BF9-F81C13F74ACB}" type="parTrans" cxnId="{FD56603F-655C-43FE-A6C9-54A321C2CA8D}">
      <dgm:prSet/>
      <dgm:spPr/>
      <dgm:t>
        <a:bodyPr/>
        <a:lstStyle/>
        <a:p>
          <a:endParaRPr lang="en-US"/>
        </a:p>
      </dgm:t>
    </dgm:pt>
    <dgm:pt modelId="{85523BCA-98B1-4600-8153-F929C898791E}" type="sibTrans" cxnId="{FD56603F-655C-43FE-A6C9-54A321C2CA8D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2FE8BEB0-E14B-4D57-8772-304775EB19E0}">
      <dgm:prSet phldrT="[Text]"/>
      <dgm:spPr>
        <a:noFill/>
      </dgm:spPr>
      <dgm:t>
        <a:bodyPr/>
        <a:lstStyle/>
        <a:p>
          <a:endParaRPr lang="en-US" dirty="0"/>
        </a:p>
      </dgm:t>
    </dgm:pt>
    <dgm:pt modelId="{64273FA1-B13D-4BAD-9D67-67E4DEE75D66}" type="parTrans" cxnId="{3BF5F95C-432D-47E1-A6BF-9733E88216B9}">
      <dgm:prSet/>
      <dgm:spPr/>
      <dgm:t>
        <a:bodyPr/>
        <a:lstStyle/>
        <a:p>
          <a:endParaRPr lang="en-US"/>
        </a:p>
      </dgm:t>
    </dgm:pt>
    <dgm:pt modelId="{550AA7C2-8FFE-42F3-9FBB-A1E0DB466671}" type="sibTrans" cxnId="{3BF5F95C-432D-47E1-A6BF-9733E88216B9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3C6A3E75-93BB-402C-9AD5-99B86E3B7ECB}">
      <dgm:prSet phldrT="[Text]"/>
      <dgm:spPr>
        <a:noFill/>
      </dgm:spPr>
      <dgm:t>
        <a:bodyPr/>
        <a:lstStyle/>
        <a:p>
          <a:endParaRPr lang="en-US" dirty="0"/>
        </a:p>
      </dgm:t>
    </dgm:pt>
    <dgm:pt modelId="{A469F16C-40A0-4C54-9ADC-4F26A8B350D6}" type="parTrans" cxnId="{1F4E0490-75C4-49CE-BF0C-01DE6EC1C077}">
      <dgm:prSet/>
      <dgm:spPr/>
      <dgm:t>
        <a:bodyPr/>
        <a:lstStyle/>
        <a:p>
          <a:endParaRPr lang="en-US"/>
        </a:p>
      </dgm:t>
    </dgm:pt>
    <dgm:pt modelId="{88379365-A822-43D0-91BD-9FDF457809A9}" type="sibTrans" cxnId="{1F4E0490-75C4-49CE-BF0C-01DE6EC1C077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AD248B98-862E-4F6D-BF34-D30D2BD56B2E}">
      <dgm:prSet phldrT="[Text]"/>
      <dgm:spPr>
        <a:noFill/>
      </dgm:spPr>
      <dgm:t>
        <a:bodyPr/>
        <a:lstStyle/>
        <a:p>
          <a:endParaRPr lang="en-US" dirty="0"/>
        </a:p>
      </dgm:t>
    </dgm:pt>
    <dgm:pt modelId="{2AEFD80C-5959-48FE-B3BD-33145A80125F}" type="parTrans" cxnId="{230C1215-704C-4C6E-A06C-33418A51AEEF}">
      <dgm:prSet/>
      <dgm:spPr/>
      <dgm:t>
        <a:bodyPr/>
        <a:lstStyle/>
        <a:p>
          <a:endParaRPr lang="en-US"/>
        </a:p>
      </dgm:t>
    </dgm:pt>
    <dgm:pt modelId="{3B92AFB6-76C8-4DB3-9079-4C5EB5C7DD05}" type="sibTrans" cxnId="{230C1215-704C-4C6E-A06C-33418A51AEEF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4793DFF7-001F-4ACC-BF92-DE60D078EF9D}">
      <dgm:prSet phldrT="[Text]"/>
      <dgm:spPr>
        <a:noFill/>
      </dgm:spPr>
      <dgm:t>
        <a:bodyPr/>
        <a:lstStyle/>
        <a:p>
          <a:endParaRPr lang="en-US" dirty="0"/>
        </a:p>
      </dgm:t>
    </dgm:pt>
    <dgm:pt modelId="{7728E050-B648-4DDC-8266-72CD74A0CBEE}" type="parTrans" cxnId="{DF3E469C-F336-4158-9042-C76001429847}">
      <dgm:prSet/>
      <dgm:spPr/>
      <dgm:t>
        <a:bodyPr/>
        <a:lstStyle/>
        <a:p>
          <a:endParaRPr lang="en-US"/>
        </a:p>
      </dgm:t>
    </dgm:pt>
    <dgm:pt modelId="{6D8B8278-0BD9-4263-8E67-495362E6876F}" type="sibTrans" cxnId="{DF3E469C-F336-4158-9042-C76001429847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503475CE-10A2-4B33-B404-D0ADC6EA96A1}">
      <dgm:prSet phldrT="[Text]"/>
      <dgm:spPr>
        <a:noFill/>
      </dgm:spPr>
      <dgm:t>
        <a:bodyPr/>
        <a:lstStyle/>
        <a:p>
          <a:endParaRPr lang="en-US" dirty="0"/>
        </a:p>
      </dgm:t>
    </dgm:pt>
    <dgm:pt modelId="{F4A16FC2-1FC2-492A-9A4F-0AB25D8A9EC4}" type="parTrans" cxnId="{E80492C2-911F-4D9E-BE61-FD0DCE7B3352}">
      <dgm:prSet/>
      <dgm:spPr/>
      <dgm:t>
        <a:bodyPr/>
        <a:lstStyle/>
        <a:p>
          <a:endParaRPr lang="en-US"/>
        </a:p>
      </dgm:t>
    </dgm:pt>
    <dgm:pt modelId="{EF128827-8D34-43A4-BC59-D4C5430E65F6}" type="sibTrans" cxnId="{E80492C2-911F-4D9E-BE61-FD0DCE7B3352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F4C7CA16-3D13-415D-A404-2345A9DBDE93}">
      <dgm:prSet phldrT="[Text]"/>
      <dgm:spPr>
        <a:noFill/>
      </dgm:spPr>
      <dgm:t>
        <a:bodyPr/>
        <a:lstStyle/>
        <a:p>
          <a:endParaRPr lang="en-US" dirty="0"/>
        </a:p>
      </dgm:t>
    </dgm:pt>
    <dgm:pt modelId="{B78B4552-0011-49FD-8FCA-6B038728870D}" type="parTrans" cxnId="{B5237CF1-EA28-465E-8368-B15839BA8FAA}">
      <dgm:prSet/>
      <dgm:spPr/>
      <dgm:t>
        <a:bodyPr/>
        <a:lstStyle/>
        <a:p>
          <a:endParaRPr lang="en-US"/>
        </a:p>
      </dgm:t>
    </dgm:pt>
    <dgm:pt modelId="{E0CA908E-FC9F-40EB-8DB9-E6D86DE5AF8D}" type="sibTrans" cxnId="{B5237CF1-EA28-465E-8368-B15839BA8FAA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33C167BC-F261-4832-818F-0B755F6766F2}">
      <dgm:prSet phldrT="[Text]"/>
      <dgm:spPr>
        <a:noFill/>
      </dgm:spPr>
      <dgm:t>
        <a:bodyPr/>
        <a:lstStyle/>
        <a:p>
          <a:endParaRPr lang="en-US" dirty="0"/>
        </a:p>
      </dgm:t>
    </dgm:pt>
    <dgm:pt modelId="{FD90F28F-A714-4F1B-9462-E9C17E5AC06A}" type="parTrans" cxnId="{057B2437-A053-4A25-A228-51FBF3D97F83}">
      <dgm:prSet/>
      <dgm:spPr/>
      <dgm:t>
        <a:bodyPr/>
        <a:lstStyle/>
        <a:p>
          <a:endParaRPr lang="en-US"/>
        </a:p>
      </dgm:t>
    </dgm:pt>
    <dgm:pt modelId="{EDAC5737-0ADB-44E3-B016-05D039B4D300}" type="sibTrans" cxnId="{057B2437-A053-4A25-A228-51FBF3D97F83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A162B80C-529A-4A02-B072-24019393DDE4}">
      <dgm:prSet phldrT="[Text]"/>
      <dgm:spPr>
        <a:noFill/>
      </dgm:spPr>
      <dgm:t>
        <a:bodyPr/>
        <a:lstStyle/>
        <a:p>
          <a:endParaRPr lang="en-US" dirty="0"/>
        </a:p>
      </dgm:t>
    </dgm:pt>
    <dgm:pt modelId="{D2768474-3DE3-41D6-8311-54F938D96653}" type="parTrans" cxnId="{85B2AA93-0AB9-4AEE-AA18-F3B440919510}">
      <dgm:prSet/>
      <dgm:spPr/>
      <dgm:t>
        <a:bodyPr/>
        <a:lstStyle/>
        <a:p>
          <a:endParaRPr lang="en-US"/>
        </a:p>
      </dgm:t>
    </dgm:pt>
    <dgm:pt modelId="{2DB6899A-2BF8-4CA9-AB86-8574A8B85539}" type="sibTrans" cxnId="{85B2AA93-0AB9-4AEE-AA18-F3B440919510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F843D2D1-1E53-4526-B043-11CA8CFCAFF6}">
      <dgm:prSet phldrT="[Text]"/>
      <dgm:spPr>
        <a:noFill/>
      </dgm:spPr>
      <dgm:t>
        <a:bodyPr/>
        <a:lstStyle/>
        <a:p>
          <a:endParaRPr lang="en-US" dirty="0"/>
        </a:p>
      </dgm:t>
    </dgm:pt>
    <dgm:pt modelId="{C0779962-35DF-4D28-B6AB-15E15EDD0C00}" type="parTrans" cxnId="{03F6FAA2-20E1-40A0-82C3-E8AF5906D038}">
      <dgm:prSet/>
      <dgm:spPr/>
      <dgm:t>
        <a:bodyPr/>
        <a:lstStyle/>
        <a:p>
          <a:endParaRPr lang="en-US"/>
        </a:p>
      </dgm:t>
    </dgm:pt>
    <dgm:pt modelId="{7CE6AAF2-AD33-4AAB-829C-7E3F682335EC}" type="sibTrans" cxnId="{03F6FAA2-20E1-40A0-82C3-E8AF5906D038}">
      <dgm:prSet/>
      <dgm:spPr>
        <a:solidFill>
          <a:srgbClr val="FFC000"/>
        </a:solidFill>
        <a:ln>
          <a:noFill/>
        </a:ln>
      </dgm:spPr>
      <dgm:t>
        <a:bodyPr/>
        <a:lstStyle/>
        <a:p>
          <a:endParaRPr lang="en-US"/>
        </a:p>
      </dgm:t>
    </dgm:pt>
    <dgm:pt modelId="{1FFB5389-ADE5-4C7C-ADF7-99E7C8525BEA}" type="pres">
      <dgm:prSet presAssocID="{54E6C87A-8FE5-49C8-BF94-B3B4CD02A8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C677E1-4288-4052-A2B8-2EECD1E5C2B2}" type="pres">
      <dgm:prSet presAssocID="{A162B80C-529A-4A02-B072-24019393DDE4}" presName="dummy" presStyleCnt="0"/>
      <dgm:spPr/>
    </dgm:pt>
    <dgm:pt modelId="{145DE67A-B179-457D-A229-D604D6639359}" type="pres">
      <dgm:prSet presAssocID="{A162B80C-529A-4A02-B072-24019393DDE4}" presName="node" presStyleLbl="revTx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FDBD3-A054-40A2-AE29-D56F149277C8}" type="pres">
      <dgm:prSet presAssocID="{2DB6899A-2BF8-4CA9-AB86-8574A8B85539}" presName="sibTrans" presStyleLbl="node1" presStyleIdx="0" presStyleCnt="12"/>
      <dgm:spPr/>
      <dgm:t>
        <a:bodyPr/>
        <a:lstStyle/>
        <a:p>
          <a:endParaRPr lang="en-US"/>
        </a:p>
      </dgm:t>
    </dgm:pt>
    <dgm:pt modelId="{40D97067-BC49-4ABB-A183-F2BED68D619E}" type="pres">
      <dgm:prSet presAssocID="{06F47179-8697-42BB-89F9-87C4531571C5}" presName="dummy" presStyleCnt="0"/>
      <dgm:spPr/>
    </dgm:pt>
    <dgm:pt modelId="{D8BCDE36-4C79-40E9-B6FA-458FE0F45F5C}" type="pres">
      <dgm:prSet presAssocID="{06F47179-8697-42BB-89F9-87C4531571C5}" presName="node" presStyleLbl="revTx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811D8-451F-41AC-BCCE-235904C26776}" type="pres">
      <dgm:prSet presAssocID="{67B2F054-3F1E-4D40-A47D-9C74BFF748B6}" presName="sibTrans" presStyleLbl="node1" presStyleIdx="1" presStyleCnt="12"/>
      <dgm:spPr/>
      <dgm:t>
        <a:bodyPr/>
        <a:lstStyle/>
        <a:p>
          <a:endParaRPr lang="en-US"/>
        </a:p>
      </dgm:t>
    </dgm:pt>
    <dgm:pt modelId="{40FFE0D4-73D4-4922-8324-FF8CBCDBDD84}" type="pres">
      <dgm:prSet presAssocID="{503475CE-10A2-4B33-B404-D0ADC6EA96A1}" presName="dummy" presStyleCnt="0"/>
      <dgm:spPr/>
    </dgm:pt>
    <dgm:pt modelId="{9188DDD0-2567-4AFD-8C86-E782B1A0A263}" type="pres">
      <dgm:prSet presAssocID="{503475CE-10A2-4B33-B404-D0ADC6EA96A1}" presName="node" presStyleLbl="revTx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CA7C8-86F7-474C-856B-69FC3020A5A3}" type="pres">
      <dgm:prSet presAssocID="{EF128827-8D34-43A4-BC59-D4C5430E65F6}" presName="sibTrans" presStyleLbl="node1" presStyleIdx="2" presStyleCnt="12"/>
      <dgm:spPr/>
      <dgm:t>
        <a:bodyPr/>
        <a:lstStyle/>
        <a:p>
          <a:endParaRPr lang="en-US"/>
        </a:p>
      </dgm:t>
    </dgm:pt>
    <dgm:pt modelId="{08D70280-5ACF-4F3A-91BC-7FAC52A96B85}" type="pres">
      <dgm:prSet presAssocID="{F4C7CA16-3D13-415D-A404-2345A9DBDE93}" presName="dummy" presStyleCnt="0"/>
      <dgm:spPr/>
    </dgm:pt>
    <dgm:pt modelId="{9D29C2A8-3CD5-4CB1-8CA2-4F04713D6C0D}" type="pres">
      <dgm:prSet presAssocID="{F4C7CA16-3D13-415D-A404-2345A9DBDE93}" presName="node" presStyleLbl="revTx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74DAC7-3764-4712-B0CB-2B224B76292B}" type="pres">
      <dgm:prSet presAssocID="{E0CA908E-FC9F-40EB-8DB9-E6D86DE5AF8D}" presName="sibTrans" presStyleLbl="node1" presStyleIdx="3" presStyleCnt="12"/>
      <dgm:spPr/>
      <dgm:t>
        <a:bodyPr/>
        <a:lstStyle/>
        <a:p>
          <a:endParaRPr lang="en-US"/>
        </a:p>
      </dgm:t>
    </dgm:pt>
    <dgm:pt modelId="{D97FFBAF-C9C0-4568-A120-6FACAFDE87F3}" type="pres">
      <dgm:prSet presAssocID="{33C167BC-F261-4832-818F-0B755F6766F2}" presName="dummy" presStyleCnt="0"/>
      <dgm:spPr/>
    </dgm:pt>
    <dgm:pt modelId="{FE9B4BD5-540F-447E-8864-8A9095CCAED3}" type="pres">
      <dgm:prSet presAssocID="{33C167BC-F261-4832-818F-0B755F6766F2}" presName="node" presStyleLbl="revTx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629368-76A5-4CFC-B9A7-71C314A8C72F}" type="pres">
      <dgm:prSet presAssocID="{EDAC5737-0ADB-44E3-B016-05D039B4D300}" presName="sibTrans" presStyleLbl="node1" presStyleIdx="4" presStyleCnt="12"/>
      <dgm:spPr/>
      <dgm:t>
        <a:bodyPr/>
        <a:lstStyle/>
        <a:p>
          <a:endParaRPr lang="en-US"/>
        </a:p>
      </dgm:t>
    </dgm:pt>
    <dgm:pt modelId="{19D45B53-63AB-4543-8931-6692CE43CC71}" type="pres">
      <dgm:prSet presAssocID="{F843D2D1-1E53-4526-B043-11CA8CFCAFF6}" presName="dummy" presStyleCnt="0"/>
      <dgm:spPr/>
    </dgm:pt>
    <dgm:pt modelId="{F7CE863E-B395-46B6-9696-6958B7E4CDD9}" type="pres">
      <dgm:prSet presAssocID="{F843D2D1-1E53-4526-B043-11CA8CFCAFF6}" presName="node" presStyleLbl="revTx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59D3B9-38AF-457A-BDE3-03FF314FA381}" type="pres">
      <dgm:prSet presAssocID="{7CE6AAF2-AD33-4AAB-829C-7E3F682335EC}" presName="sibTrans" presStyleLbl="node1" presStyleIdx="5" presStyleCnt="12"/>
      <dgm:spPr/>
      <dgm:t>
        <a:bodyPr/>
        <a:lstStyle/>
        <a:p>
          <a:endParaRPr lang="en-US"/>
        </a:p>
      </dgm:t>
    </dgm:pt>
    <dgm:pt modelId="{B38609F6-3366-4EA1-9F91-FCB3F8C7E54D}" type="pres">
      <dgm:prSet presAssocID="{44829DDA-192A-4E5E-9A08-D2B9861369A3}" presName="dummy" presStyleCnt="0"/>
      <dgm:spPr/>
    </dgm:pt>
    <dgm:pt modelId="{B156A91B-F158-4100-A72C-13DA462E0567}" type="pres">
      <dgm:prSet presAssocID="{44829DDA-192A-4E5E-9A08-D2B9861369A3}" presName="node" presStyleLbl="revTx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F3BB19-9120-4385-8859-71D6B53950BA}" type="pres">
      <dgm:prSet presAssocID="{85523BCA-98B1-4600-8153-F929C898791E}" presName="sibTrans" presStyleLbl="node1" presStyleIdx="6" presStyleCnt="12"/>
      <dgm:spPr/>
      <dgm:t>
        <a:bodyPr/>
        <a:lstStyle/>
        <a:p>
          <a:endParaRPr lang="en-US"/>
        </a:p>
      </dgm:t>
    </dgm:pt>
    <dgm:pt modelId="{222F4438-764B-446F-90D6-727D49FBFCBB}" type="pres">
      <dgm:prSet presAssocID="{2FE8BEB0-E14B-4D57-8772-304775EB19E0}" presName="dummy" presStyleCnt="0"/>
      <dgm:spPr/>
    </dgm:pt>
    <dgm:pt modelId="{B05F89A3-D73D-4AB0-8674-0D4C1EB1E76C}" type="pres">
      <dgm:prSet presAssocID="{2FE8BEB0-E14B-4D57-8772-304775EB19E0}" presName="node" presStyleLbl="revTx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FA998-3B86-4AD0-8DE6-F6C56A8CAB35}" type="pres">
      <dgm:prSet presAssocID="{550AA7C2-8FFE-42F3-9FBB-A1E0DB466671}" presName="sibTrans" presStyleLbl="node1" presStyleIdx="7" presStyleCnt="12"/>
      <dgm:spPr/>
      <dgm:t>
        <a:bodyPr/>
        <a:lstStyle/>
        <a:p>
          <a:endParaRPr lang="en-US"/>
        </a:p>
      </dgm:t>
    </dgm:pt>
    <dgm:pt modelId="{87759E02-7289-46E4-A348-1642298BF183}" type="pres">
      <dgm:prSet presAssocID="{3C6A3E75-93BB-402C-9AD5-99B86E3B7ECB}" presName="dummy" presStyleCnt="0"/>
      <dgm:spPr/>
    </dgm:pt>
    <dgm:pt modelId="{55C31D64-9ABF-4B79-BC19-30A44F01D495}" type="pres">
      <dgm:prSet presAssocID="{3C6A3E75-93BB-402C-9AD5-99B86E3B7ECB}" presName="node" presStyleLbl="revTx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81DA97-5922-4AD5-A82D-49E8D147D0F4}" type="pres">
      <dgm:prSet presAssocID="{88379365-A822-43D0-91BD-9FDF457809A9}" presName="sibTrans" presStyleLbl="node1" presStyleIdx="8" presStyleCnt="12"/>
      <dgm:spPr/>
      <dgm:t>
        <a:bodyPr/>
        <a:lstStyle/>
        <a:p>
          <a:endParaRPr lang="en-US"/>
        </a:p>
      </dgm:t>
    </dgm:pt>
    <dgm:pt modelId="{2AEE0FC9-D346-4B0D-928C-A2DF38F6E203}" type="pres">
      <dgm:prSet presAssocID="{AD248B98-862E-4F6D-BF34-D30D2BD56B2E}" presName="dummy" presStyleCnt="0"/>
      <dgm:spPr/>
    </dgm:pt>
    <dgm:pt modelId="{A2716B6C-1560-4FC7-8C8C-7473F764AF55}" type="pres">
      <dgm:prSet presAssocID="{AD248B98-862E-4F6D-BF34-D30D2BD56B2E}" presName="node" presStyleLbl="revTx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25DA6E-36D4-4713-9007-2C6B31019547}" type="pres">
      <dgm:prSet presAssocID="{3B92AFB6-76C8-4DB3-9079-4C5EB5C7DD05}" presName="sibTrans" presStyleLbl="node1" presStyleIdx="9" presStyleCnt="12"/>
      <dgm:spPr/>
      <dgm:t>
        <a:bodyPr/>
        <a:lstStyle/>
        <a:p>
          <a:endParaRPr lang="en-US"/>
        </a:p>
      </dgm:t>
    </dgm:pt>
    <dgm:pt modelId="{A4476972-5ED7-49A2-A4C2-01EA2087A345}" type="pres">
      <dgm:prSet presAssocID="{4793DFF7-001F-4ACC-BF92-DE60D078EF9D}" presName="dummy" presStyleCnt="0"/>
      <dgm:spPr/>
    </dgm:pt>
    <dgm:pt modelId="{4F8E8706-C9C5-44CC-8BA0-51813298EC08}" type="pres">
      <dgm:prSet presAssocID="{4793DFF7-001F-4ACC-BF92-DE60D078EF9D}" presName="node" presStyleLbl="revTx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DA8BC-427B-4CE9-B494-C4EC7F350F94}" type="pres">
      <dgm:prSet presAssocID="{6D8B8278-0BD9-4263-8E67-495362E6876F}" presName="sibTrans" presStyleLbl="node1" presStyleIdx="10" presStyleCnt="12"/>
      <dgm:spPr/>
      <dgm:t>
        <a:bodyPr/>
        <a:lstStyle/>
        <a:p>
          <a:endParaRPr lang="en-US"/>
        </a:p>
      </dgm:t>
    </dgm:pt>
    <dgm:pt modelId="{3D182FC8-6B18-4481-BC74-807F6D6D8AFB}" type="pres">
      <dgm:prSet presAssocID="{8B0102B7-7430-499E-8128-3231EDABB180}" presName="dummy" presStyleCnt="0"/>
      <dgm:spPr/>
    </dgm:pt>
    <dgm:pt modelId="{4BFA0AD9-DBF4-43EB-9B64-2E2EF9474C4D}" type="pres">
      <dgm:prSet presAssocID="{8B0102B7-7430-499E-8128-3231EDABB180}" presName="node" presStyleLbl="revTx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5CB6AD-3D3C-4F8F-B732-13E6B84E8AC2}" type="pres">
      <dgm:prSet presAssocID="{C113AC00-2C77-46A4-B40B-677EEFB79E16}" presName="sibTrans" presStyleLbl="node1" presStyleIdx="11" presStyleCnt="12"/>
      <dgm:spPr/>
      <dgm:t>
        <a:bodyPr/>
        <a:lstStyle/>
        <a:p>
          <a:endParaRPr lang="en-US"/>
        </a:p>
      </dgm:t>
    </dgm:pt>
  </dgm:ptLst>
  <dgm:cxnLst>
    <dgm:cxn modelId="{2AC8D8BB-D87C-4111-9867-5E531AC6A34A}" type="presOf" srcId="{2DB6899A-2BF8-4CA9-AB86-8574A8B85539}" destId="{929FDBD3-A054-40A2-AE29-D56F149277C8}" srcOrd="0" destOrd="0" presId="urn:microsoft.com/office/officeart/2005/8/layout/cycle1"/>
    <dgm:cxn modelId="{9B9E4B72-6318-4CD5-9A69-F1C4E7D5DE22}" type="presOf" srcId="{8B0102B7-7430-499E-8128-3231EDABB180}" destId="{4BFA0AD9-DBF4-43EB-9B64-2E2EF9474C4D}" srcOrd="0" destOrd="0" presId="urn:microsoft.com/office/officeart/2005/8/layout/cycle1"/>
    <dgm:cxn modelId="{105DBB5E-48AE-4C8E-BF9F-44A96617F127}" type="presOf" srcId="{AD248B98-862E-4F6D-BF34-D30D2BD56B2E}" destId="{A2716B6C-1560-4FC7-8C8C-7473F764AF55}" srcOrd="0" destOrd="0" presId="urn:microsoft.com/office/officeart/2005/8/layout/cycle1"/>
    <dgm:cxn modelId="{FD56603F-655C-43FE-A6C9-54A321C2CA8D}" srcId="{54E6C87A-8FE5-49C8-BF94-B3B4CD02A81B}" destId="{44829DDA-192A-4E5E-9A08-D2B9861369A3}" srcOrd="6" destOrd="0" parTransId="{C181F0E9-1770-4B7A-8BF9-F81C13F74ACB}" sibTransId="{85523BCA-98B1-4600-8153-F929C898791E}"/>
    <dgm:cxn modelId="{BC08351E-4714-4D45-BF35-A4540A1A3375}" type="presOf" srcId="{A162B80C-529A-4A02-B072-24019393DDE4}" destId="{145DE67A-B179-457D-A229-D604D6639359}" srcOrd="0" destOrd="0" presId="urn:microsoft.com/office/officeart/2005/8/layout/cycle1"/>
    <dgm:cxn modelId="{85B2AA93-0AB9-4AEE-AA18-F3B440919510}" srcId="{54E6C87A-8FE5-49C8-BF94-B3B4CD02A81B}" destId="{A162B80C-529A-4A02-B072-24019393DDE4}" srcOrd="0" destOrd="0" parTransId="{D2768474-3DE3-41D6-8311-54F938D96653}" sibTransId="{2DB6899A-2BF8-4CA9-AB86-8574A8B85539}"/>
    <dgm:cxn modelId="{315AD197-1D35-4B1A-97FA-3FADC65E8991}" type="presOf" srcId="{E0CA908E-FC9F-40EB-8DB9-E6D86DE5AF8D}" destId="{E574DAC7-3764-4712-B0CB-2B224B76292B}" srcOrd="0" destOrd="0" presId="urn:microsoft.com/office/officeart/2005/8/layout/cycle1"/>
    <dgm:cxn modelId="{D136E159-B04A-459E-A26B-58C597CC5693}" type="presOf" srcId="{503475CE-10A2-4B33-B404-D0ADC6EA96A1}" destId="{9188DDD0-2567-4AFD-8C86-E782B1A0A263}" srcOrd="0" destOrd="0" presId="urn:microsoft.com/office/officeart/2005/8/layout/cycle1"/>
    <dgm:cxn modelId="{B5237CF1-EA28-465E-8368-B15839BA8FAA}" srcId="{54E6C87A-8FE5-49C8-BF94-B3B4CD02A81B}" destId="{F4C7CA16-3D13-415D-A404-2345A9DBDE93}" srcOrd="3" destOrd="0" parTransId="{B78B4552-0011-49FD-8FCA-6B038728870D}" sibTransId="{E0CA908E-FC9F-40EB-8DB9-E6D86DE5AF8D}"/>
    <dgm:cxn modelId="{FAF6ED6A-47FF-4D1E-BA23-59391857B281}" type="presOf" srcId="{67B2F054-3F1E-4D40-A47D-9C74BFF748B6}" destId="{A44811D8-451F-41AC-BCCE-235904C26776}" srcOrd="0" destOrd="0" presId="urn:microsoft.com/office/officeart/2005/8/layout/cycle1"/>
    <dgm:cxn modelId="{2BA83A8A-FE4C-4289-BFF3-4F8A9E410F23}" type="presOf" srcId="{06F47179-8697-42BB-89F9-87C4531571C5}" destId="{D8BCDE36-4C79-40E9-B6FA-458FE0F45F5C}" srcOrd="0" destOrd="0" presId="urn:microsoft.com/office/officeart/2005/8/layout/cycle1"/>
    <dgm:cxn modelId="{03F6FAA2-20E1-40A0-82C3-E8AF5906D038}" srcId="{54E6C87A-8FE5-49C8-BF94-B3B4CD02A81B}" destId="{F843D2D1-1E53-4526-B043-11CA8CFCAFF6}" srcOrd="5" destOrd="0" parTransId="{C0779962-35DF-4D28-B6AB-15E15EDD0C00}" sibTransId="{7CE6AAF2-AD33-4AAB-829C-7E3F682335EC}"/>
    <dgm:cxn modelId="{DC467644-6B8A-40F9-AA74-3C51407EB597}" type="presOf" srcId="{F4C7CA16-3D13-415D-A404-2345A9DBDE93}" destId="{9D29C2A8-3CD5-4CB1-8CA2-4F04713D6C0D}" srcOrd="0" destOrd="0" presId="urn:microsoft.com/office/officeart/2005/8/layout/cycle1"/>
    <dgm:cxn modelId="{458985F4-35C4-419E-9866-B7FD0E638643}" type="presOf" srcId="{550AA7C2-8FFE-42F3-9FBB-A1E0DB466671}" destId="{E18FA998-3B86-4AD0-8DE6-F6C56A8CAB35}" srcOrd="0" destOrd="0" presId="urn:microsoft.com/office/officeart/2005/8/layout/cycle1"/>
    <dgm:cxn modelId="{46ED060E-24CF-4798-B4BB-AF05E8AB873C}" type="presOf" srcId="{EDAC5737-0ADB-44E3-B016-05D039B4D300}" destId="{BB629368-76A5-4CFC-B9A7-71C314A8C72F}" srcOrd="0" destOrd="0" presId="urn:microsoft.com/office/officeart/2005/8/layout/cycle1"/>
    <dgm:cxn modelId="{9C71C71D-067A-4E8A-A82A-A8B187623B24}" srcId="{54E6C87A-8FE5-49C8-BF94-B3B4CD02A81B}" destId="{8B0102B7-7430-499E-8128-3231EDABB180}" srcOrd="11" destOrd="0" parTransId="{09938F0F-DFC0-4065-8A09-3525A6A7D219}" sibTransId="{C113AC00-2C77-46A4-B40B-677EEFB79E16}"/>
    <dgm:cxn modelId="{E80492C2-911F-4D9E-BE61-FD0DCE7B3352}" srcId="{54E6C87A-8FE5-49C8-BF94-B3B4CD02A81B}" destId="{503475CE-10A2-4B33-B404-D0ADC6EA96A1}" srcOrd="2" destOrd="0" parTransId="{F4A16FC2-1FC2-492A-9A4F-0AB25D8A9EC4}" sibTransId="{EF128827-8D34-43A4-BC59-D4C5430E65F6}"/>
    <dgm:cxn modelId="{057B2437-A053-4A25-A228-51FBF3D97F83}" srcId="{54E6C87A-8FE5-49C8-BF94-B3B4CD02A81B}" destId="{33C167BC-F261-4832-818F-0B755F6766F2}" srcOrd="4" destOrd="0" parTransId="{FD90F28F-A714-4F1B-9462-E9C17E5AC06A}" sibTransId="{EDAC5737-0ADB-44E3-B016-05D039B4D300}"/>
    <dgm:cxn modelId="{230C1215-704C-4C6E-A06C-33418A51AEEF}" srcId="{54E6C87A-8FE5-49C8-BF94-B3B4CD02A81B}" destId="{AD248B98-862E-4F6D-BF34-D30D2BD56B2E}" srcOrd="9" destOrd="0" parTransId="{2AEFD80C-5959-48FE-B3BD-33145A80125F}" sibTransId="{3B92AFB6-76C8-4DB3-9079-4C5EB5C7DD05}"/>
    <dgm:cxn modelId="{B998AF5B-BF80-4F1A-AA64-78FE72C7E9A3}" type="presOf" srcId="{54E6C87A-8FE5-49C8-BF94-B3B4CD02A81B}" destId="{1FFB5389-ADE5-4C7C-ADF7-99E7C8525BEA}" srcOrd="0" destOrd="0" presId="urn:microsoft.com/office/officeart/2005/8/layout/cycle1"/>
    <dgm:cxn modelId="{4BBD3F0A-41DE-4530-BB3B-376FBF73DF57}" type="presOf" srcId="{44829DDA-192A-4E5E-9A08-D2B9861369A3}" destId="{B156A91B-F158-4100-A72C-13DA462E0567}" srcOrd="0" destOrd="0" presId="urn:microsoft.com/office/officeart/2005/8/layout/cycle1"/>
    <dgm:cxn modelId="{6B46EBF3-395D-445B-8441-3643EC7DF4BE}" type="presOf" srcId="{33C167BC-F261-4832-818F-0B755F6766F2}" destId="{FE9B4BD5-540F-447E-8864-8A9095CCAED3}" srcOrd="0" destOrd="0" presId="urn:microsoft.com/office/officeart/2005/8/layout/cycle1"/>
    <dgm:cxn modelId="{1F4E0490-75C4-49CE-BF0C-01DE6EC1C077}" srcId="{54E6C87A-8FE5-49C8-BF94-B3B4CD02A81B}" destId="{3C6A3E75-93BB-402C-9AD5-99B86E3B7ECB}" srcOrd="8" destOrd="0" parTransId="{A469F16C-40A0-4C54-9ADC-4F26A8B350D6}" sibTransId="{88379365-A822-43D0-91BD-9FDF457809A9}"/>
    <dgm:cxn modelId="{FEB280FF-D735-4B58-9FE3-CC1E25D8F4A2}" type="presOf" srcId="{6D8B8278-0BD9-4263-8E67-495362E6876F}" destId="{369DA8BC-427B-4CE9-B494-C4EC7F350F94}" srcOrd="0" destOrd="0" presId="urn:microsoft.com/office/officeart/2005/8/layout/cycle1"/>
    <dgm:cxn modelId="{ACB04584-437E-411E-B678-DCC32ACB1E91}" type="presOf" srcId="{7CE6AAF2-AD33-4AAB-829C-7E3F682335EC}" destId="{2A59D3B9-38AF-457A-BDE3-03FF314FA381}" srcOrd="0" destOrd="0" presId="urn:microsoft.com/office/officeart/2005/8/layout/cycle1"/>
    <dgm:cxn modelId="{405903C9-6C1C-4EE8-8F6F-4971C8EB0883}" type="presOf" srcId="{F843D2D1-1E53-4526-B043-11CA8CFCAFF6}" destId="{F7CE863E-B395-46B6-9696-6958B7E4CDD9}" srcOrd="0" destOrd="0" presId="urn:microsoft.com/office/officeart/2005/8/layout/cycle1"/>
    <dgm:cxn modelId="{32B5E36C-FF23-4622-BE81-839F61BCCE3E}" type="presOf" srcId="{3C6A3E75-93BB-402C-9AD5-99B86E3B7ECB}" destId="{55C31D64-9ABF-4B79-BC19-30A44F01D495}" srcOrd="0" destOrd="0" presId="urn:microsoft.com/office/officeart/2005/8/layout/cycle1"/>
    <dgm:cxn modelId="{8E51CB84-2393-4F42-ABBA-917B83385A2F}" type="presOf" srcId="{C113AC00-2C77-46A4-B40B-677EEFB79E16}" destId="{F25CB6AD-3D3C-4F8F-B732-13E6B84E8AC2}" srcOrd="0" destOrd="0" presId="urn:microsoft.com/office/officeart/2005/8/layout/cycle1"/>
    <dgm:cxn modelId="{E66ABD2D-22E8-41D4-ABFB-4BBD049C4213}" type="presOf" srcId="{3B92AFB6-76C8-4DB3-9079-4C5EB5C7DD05}" destId="{3325DA6E-36D4-4713-9007-2C6B31019547}" srcOrd="0" destOrd="0" presId="urn:microsoft.com/office/officeart/2005/8/layout/cycle1"/>
    <dgm:cxn modelId="{BEA1E6DD-DA07-4CE4-8978-19A3F9C2C0B9}" type="presOf" srcId="{4793DFF7-001F-4ACC-BF92-DE60D078EF9D}" destId="{4F8E8706-C9C5-44CC-8BA0-51813298EC08}" srcOrd="0" destOrd="0" presId="urn:microsoft.com/office/officeart/2005/8/layout/cycle1"/>
    <dgm:cxn modelId="{1BEBBBD9-8462-4320-A1FB-0A15E452B969}" type="presOf" srcId="{88379365-A822-43D0-91BD-9FDF457809A9}" destId="{1981DA97-5922-4AD5-A82D-49E8D147D0F4}" srcOrd="0" destOrd="0" presId="urn:microsoft.com/office/officeart/2005/8/layout/cycle1"/>
    <dgm:cxn modelId="{7F283736-6DA8-4478-A04D-CD9376890E4F}" type="presOf" srcId="{2FE8BEB0-E14B-4D57-8772-304775EB19E0}" destId="{B05F89A3-D73D-4AB0-8674-0D4C1EB1E76C}" srcOrd="0" destOrd="0" presId="urn:microsoft.com/office/officeart/2005/8/layout/cycle1"/>
    <dgm:cxn modelId="{DF3E469C-F336-4158-9042-C76001429847}" srcId="{54E6C87A-8FE5-49C8-BF94-B3B4CD02A81B}" destId="{4793DFF7-001F-4ACC-BF92-DE60D078EF9D}" srcOrd="10" destOrd="0" parTransId="{7728E050-B648-4DDC-8266-72CD74A0CBEE}" sibTransId="{6D8B8278-0BD9-4263-8E67-495362E6876F}"/>
    <dgm:cxn modelId="{6ACE1C74-AB2C-49B8-89C0-8BCC0A06FCC0}" type="presOf" srcId="{EF128827-8D34-43A4-BC59-D4C5430E65F6}" destId="{D85CA7C8-86F7-474C-856B-69FC3020A5A3}" srcOrd="0" destOrd="0" presId="urn:microsoft.com/office/officeart/2005/8/layout/cycle1"/>
    <dgm:cxn modelId="{3BF5F95C-432D-47E1-A6BF-9733E88216B9}" srcId="{54E6C87A-8FE5-49C8-BF94-B3B4CD02A81B}" destId="{2FE8BEB0-E14B-4D57-8772-304775EB19E0}" srcOrd="7" destOrd="0" parTransId="{64273FA1-B13D-4BAD-9D67-67E4DEE75D66}" sibTransId="{550AA7C2-8FFE-42F3-9FBB-A1E0DB466671}"/>
    <dgm:cxn modelId="{43B0DF8E-E992-4D83-9CC5-54AC87D1D7DA}" type="presOf" srcId="{85523BCA-98B1-4600-8153-F929C898791E}" destId="{2BF3BB19-9120-4385-8859-71D6B53950BA}" srcOrd="0" destOrd="0" presId="urn:microsoft.com/office/officeart/2005/8/layout/cycle1"/>
    <dgm:cxn modelId="{E53E89C9-547D-4F01-9A33-ABD5FA0E5786}" srcId="{54E6C87A-8FE5-49C8-BF94-B3B4CD02A81B}" destId="{06F47179-8697-42BB-89F9-87C4531571C5}" srcOrd="1" destOrd="0" parTransId="{0C7DB927-809D-4CBA-BEDF-6095ABCFBC54}" sibTransId="{67B2F054-3F1E-4D40-A47D-9C74BFF748B6}"/>
    <dgm:cxn modelId="{A6FBB887-2F59-4BF4-B42D-80B778B26262}" type="presParOf" srcId="{1FFB5389-ADE5-4C7C-ADF7-99E7C8525BEA}" destId="{F9C677E1-4288-4052-A2B8-2EECD1E5C2B2}" srcOrd="0" destOrd="0" presId="urn:microsoft.com/office/officeart/2005/8/layout/cycle1"/>
    <dgm:cxn modelId="{256CB8FB-93B7-4EE4-B5B0-E7894602E775}" type="presParOf" srcId="{1FFB5389-ADE5-4C7C-ADF7-99E7C8525BEA}" destId="{145DE67A-B179-457D-A229-D604D6639359}" srcOrd="1" destOrd="0" presId="urn:microsoft.com/office/officeart/2005/8/layout/cycle1"/>
    <dgm:cxn modelId="{6245C892-B0A9-4691-9A09-53CC65B95AF1}" type="presParOf" srcId="{1FFB5389-ADE5-4C7C-ADF7-99E7C8525BEA}" destId="{929FDBD3-A054-40A2-AE29-D56F149277C8}" srcOrd="2" destOrd="0" presId="urn:microsoft.com/office/officeart/2005/8/layout/cycle1"/>
    <dgm:cxn modelId="{A9635D4D-93B5-4B94-A6EB-16BB77E24061}" type="presParOf" srcId="{1FFB5389-ADE5-4C7C-ADF7-99E7C8525BEA}" destId="{40D97067-BC49-4ABB-A183-F2BED68D619E}" srcOrd="3" destOrd="0" presId="urn:microsoft.com/office/officeart/2005/8/layout/cycle1"/>
    <dgm:cxn modelId="{A865DBC3-4610-421B-B78F-F530D1E0449E}" type="presParOf" srcId="{1FFB5389-ADE5-4C7C-ADF7-99E7C8525BEA}" destId="{D8BCDE36-4C79-40E9-B6FA-458FE0F45F5C}" srcOrd="4" destOrd="0" presId="urn:microsoft.com/office/officeart/2005/8/layout/cycle1"/>
    <dgm:cxn modelId="{FFCDE82E-084A-4000-84E4-A9EFE0910880}" type="presParOf" srcId="{1FFB5389-ADE5-4C7C-ADF7-99E7C8525BEA}" destId="{A44811D8-451F-41AC-BCCE-235904C26776}" srcOrd="5" destOrd="0" presId="urn:microsoft.com/office/officeart/2005/8/layout/cycle1"/>
    <dgm:cxn modelId="{E2896936-2282-477C-A6C2-5571D460365B}" type="presParOf" srcId="{1FFB5389-ADE5-4C7C-ADF7-99E7C8525BEA}" destId="{40FFE0D4-73D4-4922-8324-FF8CBCDBDD84}" srcOrd="6" destOrd="0" presId="urn:microsoft.com/office/officeart/2005/8/layout/cycle1"/>
    <dgm:cxn modelId="{9BE211EA-DD17-4775-91A2-BEF4F3D1D2D8}" type="presParOf" srcId="{1FFB5389-ADE5-4C7C-ADF7-99E7C8525BEA}" destId="{9188DDD0-2567-4AFD-8C86-E782B1A0A263}" srcOrd="7" destOrd="0" presId="urn:microsoft.com/office/officeart/2005/8/layout/cycle1"/>
    <dgm:cxn modelId="{70BD22D8-E9A3-41FD-9D93-F9348F35D417}" type="presParOf" srcId="{1FFB5389-ADE5-4C7C-ADF7-99E7C8525BEA}" destId="{D85CA7C8-86F7-474C-856B-69FC3020A5A3}" srcOrd="8" destOrd="0" presId="urn:microsoft.com/office/officeart/2005/8/layout/cycle1"/>
    <dgm:cxn modelId="{A7F8AFFC-A8C3-470A-9AD4-C45BC39E2CF1}" type="presParOf" srcId="{1FFB5389-ADE5-4C7C-ADF7-99E7C8525BEA}" destId="{08D70280-5ACF-4F3A-91BC-7FAC52A96B85}" srcOrd="9" destOrd="0" presId="urn:microsoft.com/office/officeart/2005/8/layout/cycle1"/>
    <dgm:cxn modelId="{D851FD9E-04C4-477B-8E08-2C51F9A68D17}" type="presParOf" srcId="{1FFB5389-ADE5-4C7C-ADF7-99E7C8525BEA}" destId="{9D29C2A8-3CD5-4CB1-8CA2-4F04713D6C0D}" srcOrd="10" destOrd="0" presId="urn:microsoft.com/office/officeart/2005/8/layout/cycle1"/>
    <dgm:cxn modelId="{EC699478-E06C-4807-9068-4B31BBFD3B0B}" type="presParOf" srcId="{1FFB5389-ADE5-4C7C-ADF7-99E7C8525BEA}" destId="{E574DAC7-3764-4712-B0CB-2B224B76292B}" srcOrd="11" destOrd="0" presId="urn:microsoft.com/office/officeart/2005/8/layout/cycle1"/>
    <dgm:cxn modelId="{CB816CDA-77C4-4F26-84C7-43E5C76D5B90}" type="presParOf" srcId="{1FFB5389-ADE5-4C7C-ADF7-99E7C8525BEA}" destId="{D97FFBAF-C9C0-4568-A120-6FACAFDE87F3}" srcOrd="12" destOrd="0" presId="urn:microsoft.com/office/officeart/2005/8/layout/cycle1"/>
    <dgm:cxn modelId="{1696D1E1-EA9F-4FF5-9222-45008A7DB9BF}" type="presParOf" srcId="{1FFB5389-ADE5-4C7C-ADF7-99E7C8525BEA}" destId="{FE9B4BD5-540F-447E-8864-8A9095CCAED3}" srcOrd="13" destOrd="0" presId="urn:microsoft.com/office/officeart/2005/8/layout/cycle1"/>
    <dgm:cxn modelId="{6EC467D7-31BA-47C0-9DED-428CD995EACB}" type="presParOf" srcId="{1FFB5389-ADE5-4C7C-ADF7-99E7C8525BEA}" destId="{BB629368-76A5-4CFC-B9A7-71C314A8C72F}" srcOrd="14" destOrd="0" presId="urn:microsoft.com/office/officeart/2005/8/layout/cycle1"/>
    <dgm:cxn modelId="{8648EE1E-5D5F-4E35-9C54-D9FB21E8042A}" type="presParOf" srcId="{1FFB5389-ADE5-4C7C-ADF7-99E7C8525BEA}" destId="{19D45B53-63AB-4543-8931-6692CE43CC71}" srcOrd="15" destOrd="0" presId="urn:microsoft.com/office/officeart/2005/8/layout/cycle1"/>
    <dgm:cxn modelId="{75068ABB-47DD-466E-9754-9488BA68D50E}" type="presParOf" srcId="{1FFB5389-ADE5-4C7C-ADF7-99E7C8525BEA}" destId="{F7CE863E-B395-46B6-9696-6958B7E4CDD9}" srcOrd="16" destOrd="0" presId="urn:microsoft.com/office/officeart/2005/8/layout/cycle1"/>
    <dgm:cxn modelId="{C7BC07B8-7C79-43DA-A2AB-73FE6D298475}" type="presParOf" srcId="{1FFB5389-ADE5-4C7C-ADF7-99E7C8525BEA}" destId="{2A59D3B9-38AF-457A-BDE3-03FF314FA381}" srcOrd="17" destOrd="0" presId="urn:microsoft.com/office/officeart/2005/8/layout/cycle1"/>
    <dgm:cxn modelId="{EFFB1589-3877-4718-8BA2-83B718500CB3}" type="presParOf" srcId="{1FFB5389-ADE5-4C7C-ADF7-99E7C8525BEA}" destId="{B38609F6-3366-4EA1-9F91-FCB3F8C7E54D}" srcOrd="18" destOrd="0" presId="urn:microsoft.com/office/officeart/2005/8/layout/cycle1"/>
    <dgm:cxn modelId="{1A4F7A0E-BB7B-4481-A670-1F173D6A226C}" type="presParOf" srcId="{1FFB5389-ADE5-4C7C-ADF7-99E7C8525BEA}" destId="{B156A91B-F158-4100-A72C-13DA462E0567}" srcOrd="19" destOrd="0" presId="urn:microsoft.com/office/officeart/2005/8/layout/cycle1"/>
    <dgm:cxn modelId="{32AA57A5-5835-43C5-9DF1-4EFB36E2FB96}" type="presParOf" srcId="{1FFB5389-ADE5-4C7C-ADF7-99E7C8525BEA}" destId="{2BF3BB19-9120-4385-8859-71D6B53950BA}" srcOrd="20" destOrd="0" presId="urn:microsoft.com/office/officeart/2005/8/layout/cycle1"/>
    <dgm:cxn modelId="{BCF6DF21-8B58-47B6-8C1E-5F5232686293}" type="presParOf" srcId="{1FFB5389-ADE5-4C7C-ADF7-99E7C8525BEA}" destId="{222F4438-764B-446F-90D6-727D49FBFCBB}" srcOrd="21" destOrd="0" presId="urn:microsoft.com/office/officeart/2005/8/layout/cycle1"/>
    <dgm:cxn modelId="{5C03EE2F-B46F-42C1-8335-EB4E6E4EEBDF}" type="presParOf" srcId="{1FFB5389-ADE5-4C7C-ADF7-99E7C8525BEA}" destId="{B05F89A3-D73D-4AB0-8674-0D4C1EB1E76C}" srcOrd="22" destOrd="0" presId="urn:microsoft.com/office/officeart/2005/8/layout/cycle1"/>
    <dgm:cxn modelId="{A490AA1D-EBB2-473D-9BAA-D3B1F84BA4DC}" type="presParOf" srcId="{1FFB5389-ADE5-4C7C-ADF7-99E7C8525BEA}" destId="{E18FA998-3B86-4AD0-8DE6-F6C56A8CAB35}" srcOrd="23" destOrd="0" presId="urn:microsoft.com/office/officeart/2005/8/layout/cycle1"/>
    <dgm:cxn modelId="{38BC352D-B399-429F-9B53-D53E61F002AC}" type="presParOf" srcId="{1FFB5389-ADE5-4C7C-ADF7-99E7C8525BEA}" destId="{87759E02-7289-46E4-A348-1642298BF183}" srcOrd="24" destOrd="0" presId="urn:microsoft.com/office/officeart/2005/8/layout/cycle1"/>
    <dgm:cxn modelId="{8310AD84-3CB3-414F-AA26-34A4EA8740BB}" type="presParOf" srcId="{1FFB5389-ADE5-4C7C-ADF7-99E7C8525BEA}" destId="{55C31D64-9ABF-4B79-BC19-30A44F01D495}" srcOrd="25" destOrd="0" presId="urn:microsoft.com/office/officeart/2005/8/layout/cycle1"/>
    <dgm:cxn modelId="{EFDD7A6E-AC34-45DA-9093-3C19E99FFEF8}" type="presParOf" srcId="{1FFB5389-ADE5-4C7C-ADF7-99E7C8525BEA}" destId="{1981DA97-5922-4AD5-A82D-49E8D147D0F4}" srcOrd="26" destOrd="0" presId="urn:microsoft.com/office/officeart/2005/8/layout/cycle1"/>
    <dgm:cxn modelId="{66179513-6AC9-4B10-926B-D88E8641EAC3}" type="presParOf" srcId="{1FFB5389-ADE5-4C7C-ADF7-99E7C8525BEA}" destId="{2AEE0FC9-D346-4B0D-928C-A2DF38F6E203}" srcOrd="27" destOrd="0" presId="urn:microsoft.com/office/officeart/2005/8/layout/cycle1"/>
    <dgm:cxn modelId="{B7C99CF7-C735-49C2-96CB-546E87B65601}" type="presParOf" srcId="{1FFB5389-ADE5-4C7C-ADF7-99E7C8525BEA}" destId="{A2716B6C-1560-4FC7-8C8C-7473F764AF55}" srcOrd="28" destOrd="0" presId="urn:microsoft.com/office/officeart/2005/8/layout/cycle1"/>
    <dgm:cxn modelId="{345CC8F3-F8C1-4ADE-9E75-EF42B8CF5836}" type="presParOf" srcId="{1FFB5389-ADE5-4C7C-ADF7-99E7C8525BEA}" destId="{3325DA6E-36D4-4713-9007-2C6B31019547}" srcOrd="29" destOrd="0" presId="urn:microsoft.com/office/officeart/2005/8/layout/cycle1"/>
    <dgm:cxn modelId="{7722B359-767E-4CFC-9BB8-5287F3677D17}" type="presParOf" srcId="{1FFB5389-ADE5-4C7C-ADF7-99E7C8525BEA}" destId="{A4476972-5ED7-49A2-A4C2-01EA2087A345}" srcOrd="30" destOrd="0" presId="urn:microsoft.com/office/officeart/2005/8/layout/cycle1"/>
    <dgm:cxn modelId="{F6AC72D1-0568-4419-8BD4-A884F4095484}" type="presParOf" srcId="{1FFB5389-ADE5-4C7C-ADF7-99E7C8525BEA}" destId="{4F8E8706-C9C5-44CC-8BA0-51813298EC08}" srcOrd="31" destOrd="0" presId="urn:microsoft.com/office/officeart/2005/8/layout/cycle1"/>
    <dgm:cxn modelId="{54431CA6-44AA-4DE9-83BF-708933EE807E}" type="presParOf" srcId="{1FFB5389-ADE5-4C7C-ADF7-99E7C8525BEA}" destId="{369DA8BC-427B-4CE9-B494-C4EC7F350F94}" srcOrd="32" destOrd="0" presId="urn:microsoft.com/office/officeart/2005/8/layout/cycle1"/>
    <dgm:cxn modelId="{44107647-AD3E-47A8-A4D1-A955840492C7}" type="presParOf" srcId="{1FFB5389-ADE5-4C7C-ADF7-99E7C8525BEA}" destId="{3D182FC8-6B18-4481-BC74-807F6D6D8AFB}" srcOrd="33" destOrd="0" presId="urn:microsoft.com/office/officeart/2005/8/layout/cycle1"/>
    <dgm:cxn modelId="{97AD5150-B5DD-4521-AAC5-84DE14901E35}" type="presParOf" srcId="{1FFB5389-ADE5-4C7C-ADF7-99E7C8525BEA}" destId="{4BFA0AD9-DBF4-43EB-9B64-2E2EF9474C4D}" srcOrd="34" destOrd="0" presId="urn:microsoft.com/office/officeart/2005/8/layout/cycle1"/>
    <dgm:cxn modelId="{E93471FC-4964-4237-B6F6-6E0342E8E008}" type="presParOf" srcId="{1FFB5389-ADE5-4C7C-ADF7-99E7C8525BEA}" destId="{F25CB6AD-3D3C-4F8F-B732-13E6B84E8AC2}" srcOrd="35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C606C1-2522-4427-9B85-FBE2189D3640}" type="doc">
      <dgm:prSet loTypeId="urn:microsoft.com/office/officeart/2008/layout/HexagonCluster" loCatId="picture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A74A1F2-8647-4E7B-B660-9E853EE3E0D2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NUCLEAR SECURITY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52C188-9B15-4DC5-98C1-87243BA79FBF}" type="parTrans" cxnId="{33BFC5BF-66CC-4965-BF38-5F1E14FD2A4E}">
      <dgm:prSet/>
      <dgm:spPr/>
      <dgm:t>
        <a:bodyPr/>
        <a:lstStyle/>
        <a:p>
          <a:endParaRPr 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6653B2-3AEF-456F-BACD-EB928196BC6E}" type="sibTrans" cxnId="{33BFC5BF-66CC-4965-BF38-5F1E14FD2A4E}">
      <dgm:prSet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014D29-0067-4C8B-9346-68BB88FB3B14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CHEMICAL SECURITY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302BF8-9FF7-4F34-B989-DAC6A5CE6AB2}" type="parTrans" cxnId="{2C8973FE-8AD0-4BFD-BE5B-7653C5EF71F0}">
      <dgm:prSet/>
      <dgm:spPr/>
      <dgm:t>
        <a:bodyPr/>
        <a:lstStyle/>
        <a:p>
          <a:endParaRPr 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2DEE1E-09E1-48F1-BE90-A15072691970}" type="sibTrans" cxnId="{2C8973FE-8AD0-4BFD-BE5B-7653C5EF71F0}">
      <dgm:prSet/>
      <dgm:spPr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D47B94-49F1-4A9C-8633-6CA6133AF81A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BIO SECURITY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C911CB-4E7D-4750-853D-651EA8AD9281}" type="parTrans" cxnId="{12A1A882-0DBF-468B-B5B5-C82C99E432E7}">
      <dgm:prSet/>
      <dgm:spPr/>
      <dgm:t>
        <a:bodyPr/>
        <a:lstStyle/>
        <a:p>
          <a:endParaRPr 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0AF637-00A2-42E7-AC43-22BAD4E2F5B8}" type="sibTrans" cxnId="{12A1A882-0DBF-468B-B5B5-C82C99E432E7}">
      <dgm:prSet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51A4D5-865A-46E4-B915-576E2688F1CC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GLOBAL HEALTH SECURITY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99C8AE-7F20-4F1F-82A6-DCC1D2C616D9}" type="parTrans" cxnId="{0311C904-1DF0-4D38-993B-573615D9EC35}">
      <dgm:prSet/>
      <dgm:spPr/>
      <dgm:t>
        <a:bodyPr/>
        <a:lstStyle/>
        <a:p>
          <a:endParaRPr 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68D3EB-BDEE-4CA2-B7C5-5651728F6497}" type="sibTrans" cxnId="{0311C904-1DF0-4D38-993B-573615D9EC35}">
      <dgm:prSet/>
      <dgm:spPr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1BC86E-56F9-4599-AD3D-D91987B221AC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RESEARCH &amp; INNOVATION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6E6720-25BD-4F37-85E0-EA938CF44094}" type="parTrans" cxnId="{DEFF3505-6662-4EF5-B232-F43DC2FFAACB}">
      <dgm:prSet/>
      <dgm:spPr/>
      <dgm:t>
        <a:bodyPr/>
        <a:lstStyle/>
        <a:p>
          <a:endParaRPr 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CF2272-9A81-4D8B-8CBE-C535DA7D5618}" type="sibTrans" cxnId="{DEFF3505-6662-4EF5-B232-F43DC2FFAACB}">
      <dgm:prSet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BA86CE-C8D0-4736-AD12-49DD8BF7B5C7}" type="pres">
      <dgm:prSet presAssocID="{06C606C1-2522-4427-9B85-FBE2189D3640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00B6AF6C-361E-4B57-ADC7-54B060CEE6E8}" type="pres">
      <dgm:prSet presAssocID="{DA74A1F2-8647-4E7B-B660-9E853EE3E0D2}" presName="text1" presStyleCnt="0"/>
      <dgm:spPr/>
    </dgm:pt>
    <dgm:pt modelId="{0D5A07A4-B6A1-44E2-A26E-E0FC8F111089}" type="pres">
      <dgm:prSet presAssocID="{DA74A1F2-8647-4E7B-B660-9E853EE3E0D2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DD8E65-7E86-466A-A433-1690ADDC3B56}" type="pres">
      <dgm:prSet presAssocID="{DA74A1F2-8647-4E7B-B660-9E853EE3E0D2}" presName="textaccent1" presStyleCnt="0"/>
      <dgm:spPr/>
    </dgm:pt>
    <dgm:pt modelId="{D5114A9C-D795-4BB1-A5AD-104E5935C0C7}" type="pres">
      <dgm:prSet presAssocID="{DA74A1F2-8647-4E7B-B660-9E853EE3E0D2}" presName="accentRepeatNode" presStyleLbl="solidAlignAcc1" presStyleIdx="0" presStyleCnt="10"/>
      <dgm:spPr/>
    </dgm:pt>
    <dgm:pt modelId="{AAE81999-D5CF-41FB-8A0A-A66CBB1B3F9F}" type="pres">
      <dgm:prSet presAssocID="{446653B2-3AEF-456F-BACD-EB928196BC6E}" presName="image1" presStyleCnt="0"/>
      <dgm:spPr/>
    </dgm:pt>
    <dgm:pt modelId="{19CAA5BB-AC30-4574-AB0C-7455A47530A2}" type="pres">
      <dgm:prSet presAssocID="{446653B2-3AEF-456F-BACD-EB928196BC6E}" presName="imageRepeatNode" presStyleLbl="alignAcc1" presStyleIdx="0" presStyleCnt="5"/>
      <dgm:spPr/>
      <dgm:t>
        <a:bodyPr/>
        <a:lstStyle/>
        <a:p>
          <a:endParaRPr lang="en-US"/>
        </a:p>
      </dgm:t>
    </dgm:pt>
    <dgm:pt modelId="{9B4E5636-5B60-489A-ACDE-83406DC9CB6B}" type="pres">
      <dgm:prSet presAssocID="{446653B2-3AEF-456F-BACD-EB928196BC6E}" presName="imageaccent1" presStyleCnt="0"/>
      <dgm:spPr/>
    </dgm:pt>
    <dgm:pt modelId="{5BB8F512-DC0D-4E57-B20A-BFE82ADD9E8E}" type="pres">
      <dgm:prSet presAssocID="{446653B2-3AEF-456F-BACD-EB928196BC6E}" presName="accentRepeatNode" presStyleLbl="solidAlignAcc1" presStyleIdx="1" presStyleCnt="10"/>
      <dgm:spPr/>
    </dgm:pt>
    <dgm:pt modelId="{23709685-8F42-4DE8-88B1-7538650C07D7}" type="pres">
      <dgm:prSet presAssocID="{15014D29-0067-4C8B-9346-68BB88FB3B14}" presName="text2" presStyleCnt="0"/>
      <dgm:spPr/>
    </dgm:pt>
    <dgm:pt modelId="{FB2A01F1-4534-4A53-8E16-552AA5332281}" type="pres">
      <dgm:prSet presAssocID="{15014D29-0067-4C8B-9346-68BB88FB3B14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5A6493-3217-4DDD-BD1B-6DD0CE3A2F56}" type="pres">
      <dgm:prSet presAssocID="{15014D29-0067-4C8B-9346-68BB88FB3B14}" presName="textaccent2" presStyleCnt="0"/>
      <dgm:spPr/>
    </dgm:pt>
    <dgm:pt modelId="{8A79ED40-D962-4EAC-A1D1-93397B11A7E9}" type="pres">
      <dgm:prSet presAssocID="{15014D29-0067-4C8B-9346-68BB88FB3B14}" presName="accentRepeatNode" presStyleLbl="solidAlignAcc1" presStyleIdx="2" presStyleCnt="10"/>
      <dgm:spPr/>
    </dgm:pt>
    <dgm:pt modelId="{3EF9485E-E50D-4090-BEFE-440955E465D6}" type="pres">
      <dgm:prSet presAssocID="{342DEE1E-09E1-48F1-BE90-A15072691970}" presName="image2" presStyleCnt="0"/>
      <dgm:spPr/>
    </dgm:pt>
    <dgm:pt modelId="{464F4F63-8469-482C-B429-A8EE64DEC9EC}" type="pres">
      <dgm:prSet presAssocID="{342DEE1E-09E1-48F1-BE90-A15072691970}" presName="imageRepeatNode" presStyleLbl="alignAcc1" presStyleIdx="1" presStyleCnt="5"/>
      <dgm:spPr/>
      <dgm:t>
        <a:bodyPr/>
        <a:lstStyle/>
        <a:p>
          <a:endParaRPr lang="en-US"/>
        </a:p>
      </dgm:t>
    </dgm:pt>
    <dgm:pt modelId="{16A45AE2-D85C-451C-90C8-20AE1AAAD510}" type="pres">
      <dgm:prSet presAssocID="{342DEE1E-09E1-48F1-BE90-A15072691970}" presName="imageaccent2" presStyleCnt="0"/>
      <dgm:spPr/>
    </dgm:pt>
    <dgm:pt modelId="{EBBD786C-2D51-45D3-81DE-616A08C2B8A6}" type="pres">
      <dgm:prSet presAssocID="{342DEE1E-09E1-48F1-BE90-A15072691970}" presName="accentRepeatNode" presStyleLbl="solidAlignAcc1" presStyleIdx="3" presStyleCnt="10"/>
      <dgm:spPr/>
    </dgm:pt>
    <dgm:pt modelId="{6DC0831E-F620-4A4C-A353-CB703B870D7F}" type="pres">
      <dgm:prSet presAssocID="{93D47B94-49F1-4A9C-8633-6CA6133AF81A}" presName="text3" presStyleCnt="0"/>
      <dgm:spPr/>
    </dgm:pt>
    <dgm:pt modelId="{B9E2C508-E72E-4FDA-89DA-7E902344311E}" type="pres">
      <dgm:prSet presAssocID="{93D47B94-49F1-4A9C-8633-6CA6133AF81A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791E10-F7A6-4731-A446-DF20C5831F92}" type="pres">
      <dgm:prSet presAssocID="{93D47B94-49F1-4A9C-8633-6CA6133AF81A}" presName="textaccent3" presStyleCnt="0"/>
      <dgm:spPr/>
    </dgm:pt>
    <dgm:pt modelId="{28556020-DF20-4D5D-AAC0-F0654CA5654A}" type="pres">
      <dgm:prSet presAssocID="{93D47B94-49F1-4A9C-8633-6CA6133AF81A}" presName="accentRepeatNode" presStyleLbl="solidAlignAcc1" presStyleIdx="4" presStyleCnt="10"/>
      <dgm:spPr/>
    </dgm:pt>
    <dgm:pt modelId="{D64E049F-1E87-4889-939E-9784F1A78BAC}" type="pres">
      <dgm:prSet presAssocID="{030AF637-00A2-42E7-AC43-22BAD4E2F5B8}" presName="image3" presStyleCnt="0"/>
      <dgm:spPr/>
    </dgm:pt>
    <dgm:pt modelId="{F2A57268-26C1-45BE-8A29-7B6A1881BF9A}" type="pres">
      <dgm:prSet presAssocID="{030AF637-00A2-42E7-AC43-22BAD4E2F5B8}" presName="imageRepeatNode" presStyleLbl="alignAcc1" presStyleIdx="2" presStyleCnt="5"/>
      <dgm:spPr/>
      <dgm:t>
        <a:bodyPr/>
        <a:lstStyle/>
        <a:p>
          <a:endParaRPr lang="en-US"/>
        </a:p>
      </dgm:t>
    </dgm:pt>
    <dgm:pt modelId="{98B1A95E-DEEB-4A6A-AA58-240E4A85BA11}" type="pres">
      <dgm:prSet presAssocID="{030AF637-00A2-42E7-AC43-22BAD4E2F5B8}" presName="imageaccent3" presStyleCnt="0"/>
      <dgm:spPr/>
    </dgm:pt>
    <dgm:pt modelId="{C55D1971-FFC7-47B6-B13C-B52D02AD147C}" type="pres">
      <dgm:prSet presAssocID="{030AF637-00A2-42E7-AC43-22BAD4E2F5B8}" presName="accentRepeatNode" presStyleLbl="solidAlignAcc1" presStyleIdx="5" presStyleCnt="10"/>
      <dgm:spPr/>
    </dgm:pt>
    <dgm:pt modelId="{5CF0D2E3-80C9-44A1-A06B-38E4CA8C36C5}" type="pres">
      <dgm:prSet presAssocID="{3651A4D5-865A-46E4-B915-576E2688F1CC}" presName="text4" presStyleCnt="0"/>
      <dgm:spPr/>
    </dgm:pt>
    <dgm:pt modelId="{D26EDD78-20E4-4324-B846-FE2A33E010E1}" type="pres">
      <dgm:prSet presAssocID="{3651A4D5-865A-46E4-B915-576E2688F1CC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1A623-EAF0-4CE9-9187-A8593A7766F7}" type="pres">
      <dgm:prSet presAssocID="{3651A4D5-865A-46E4-B915-576E2688F1CC}" presName="textaccent4" presStyleCnt="0"/>
      <dgm:spPr/>
    </dgm:pt>
    <dgm:pt modelId="{8BE6B743-8004-45AA-A63D-F4AAF7D5F94D}" type="pres">
      <dgm:prSet presAssocID="{3651A4D5-865A-46E4-B915-576E2688F1CC}" presName="accentRepeatNode" presStyleLbl="solidAlignAcc1" presStyleIdx="6" presStyleCnt="10"/>
      <dgm:spPr/>
    </dgm:pt>
    <dgm:pt modelId="{CBBCD4B4-3CBE-401D-9303-3C95632836BE}" type="pres">
      <dgm:prSet presAssocID="{3C68D3EB-BDEE-4CA2-B7C5-5651728F6497}" presName="image4" presStyleCnt="0"/>
      <dgm:spPr/>
    </dgm:pt>
    <dgm:pt modelId="{62563F50-C44A-4F3E-8F66-7C5B7A41A87C}" type="pres">
      <dgm:prSet presAssocID="{3C68D3EB-BDEE-4CA2-B7C5-5651728F6497}" presName="imageRepeatNode" presStyleLbl="alignAcc1" presStyleIdx="3" presStyleCnt="5"/>
      <dgm:spPr/>
      <dgm:t>
        <a:bodyPr/>
        <a:lstStyle/>
        <a:p>
          <a:endParaRPr lang="en-US"/>
        </a:p>
      </dgm:t>
    </dgm:pt>
    <dgm:pt modelId="{0C147E7A-53FB-4DBE-93C9-2B288328820C}" type="pres">
      <dgm:prSet presAssocID="{3C68D3EB-BDEE-4CA2-B7C5-5651728F6497}" presName="imageaccent4" presStyleCnt="0"/>
      <dgm:spPr/>
    </dgm:pt>
    <dgm:pt modelId="{5D70D469-99D3-41DE-9707-097F8C018AEA}" type="pres">
      <dgm:prSet presAssocID="{3C68D3EB-BDEE-4CA2-B7C5-5651728F6497}" presName="accentRepeatNode" presStyleLbl="solidAlignAcc1" presStyleIdx="7" presStyleCnt="10"/>
      <dgm:spPr/>
    </dgm:pt>
    <dgm:pt modelId="{D60CE4DA-E0C6-48A6-8C54-F6CAC626689A}" type="pres">
      <dgm:prSet presAssocID="{EE1BC86E-56F9-4599-AD3D-D91987B221AC}" presName="text5" presStyleCnt="0"/>
      <dgm:spPr/>
    </dgm:pt>
    <dgm:pt modelId="{96D69F8F-1F6E-422B-9860-B47C63EB7B72}" type="pres">
      <dgm:prSet presAssocID="{EE1BC86E-56F9-4599-AD3D-D91987B221AC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89085-C799-4AB9-AA15-265BF00ACF06}" type="pres">
      <dgm:prSet presAssocID="{EE1BC86E-56F9-4599-AD3D-D91987B221AC}" presName="textaccent5" presStyleCnt="0"/>
      <dgm:spPr/>
    </dgm:pt>
    <dgm:pt modelId="{C45EC742-3DA2-4B9B-BC6D-48999CBE9CD2}" type="pres">
      <dgm:prSet presAssocID="{EE1BC86E-56F9-4599-AD3D-D91987B221AC}" presName="accentRepeatNode" presStyleLbl="solidAlignAcc1" presStyleIdx="8" presStyleCnt="10"/>
      <dgm:spPr/>
    </dgm:pt>
    <dgm:pt modelId="{0236CB91-7141-4D56-A038-DCDC23AC8697}" type="pres">
      <dgm:prSet presAssocID="{A3CF2272-9A81-4D8B-8CBE-C535DA7D5618}" presName="image5" presStyleCnt="0"/>
      <dgm:spPr/>
    </dgm:pt>
    <dgm:pt modelId="{CABF33C4-0797-4804-92E1-43FF5B72A353}" type="pres">
      <dgm:prSet presAssocID="{A3CF2272-9A81-4D8B-8CBE-C535DA7D5618}" presName="imageRepeatNode" presStyleLbl="alignAcc1" presStyleIdx="4" presStyleCnt="5"/>
      <dgm:spPr/>
      <dgm:t>
        <a:bodyPr/>
        <a:lstStyle/>
        <a:p>
          <a:endParaRPr lang="en-US"/>
        </a:p>
      </dgm:t>
    </dgm:pt>
    <dgm:pt modelId="{2BF0B61C-AC62-4220-9771-08150C68D488}" type="pres">
      <dgm:prSet presAssocID="{A3CF2272-9A81-4D8B-8CBE-C535DA7D5618}" presName="imageaccent5" presStyleCnt="0"/>
      <dgm:spPr/>
    </dgm:pt>
    <dgm:pt modelId="{E898EE14-CBD1-4D92-B95B-D56E942A2DFA}" type="pres">
      <dgm:prSet presAssocID="{A3CF2272-9A81-4D8B-8CBE-C535DA7D5618}" presName="accentRepeatNode" presStyleLbl="solidAlignAcc1" presStyleIdx="9" presStyleCnt="10"/>
      <dgm:spPr/>
    </dgm:pt>
  </dgm:ptLst>
  <dgm:cxnLst>
    <dgm:cxn modelId="{60268CE4-689D-4D49-BBFF-6186B4440C23}" type="presOf" srcId="{06C606C1-2522-4427-9B85-FBE2189D3640}" destId="{97BA86CE-C8D0-4736-AD12-49DD8BF7B5C7}" srcOrd="0" destOrd="0" presId="urn:microsoft.com/office/officeart/2008/layout/HexagonCluster"/>
    <dgm:cxn modelId="{12A1A882-0DBF-468B-B5B5-C82C99E432E7}" srcId="{06C606C1-2522-4427-9B85-FBE2189D3640}" destId="{93D47B94-49F1-4A9C-8633-6CA6133AF81A}" srcOrd="2" destOrd="0" parTransId="{0FC911CB-4E7D-4750-853D-651EA8AD9281}" sibTransId="{030AF637-00A2-42E7-AC43-22BAD4E2F5B8}"/>
    <dgm:cxn modelId="{FDE9D151-E41B-4B15-A0BB-ECC175CD7A37}" type="presOf" srcId="{3651A4D5-865A-46E4-B915-576E2688F1CC}" destId="{D26EDD78-20E4-4324-B846-FE2A33E010E1}" srcOrd="0" destOrd="0" presId="urn:microsoft.com/office/officeart/2008/layout/HexagonCluster"/>
    <dgm:cxn modelId="{DEFF3505-6662-4EF5-B232-F43DC2FFAACB}" srcId="{06C606C1-2522-4427-9B85-FBE2189D3640}" destId="{EE1BC86E-56F9-4599-AD3D-D91987B221AC}" srcOrd="4" destOrd="0" parTransId="{FF6E6720-25BD-4F37-85E0-EA938CF44094}" sibTransId="{A3CF2272-9A81-4D8B-8CBE-C535DA7D5618}"/>
    <dgm:cxn modelId="{FEB5156A-75B0-4674-92F7-DA167E0B17E2}" type="presOf" srcId="{A3CF2272-9A81-4D8B-8CBE-C535DA7D5618}" destId="{CABF33C4-0797-4804-92E1-43FF5B72A353}" srcOrd="0" destOrd="0" presId="urn:microsoft.com/office/officeart/2008/layout/HexagonCluster"/>
    <dgm:cxn modelId="{6DBB9D1C-45D7-4C89-896A-A75DB25369F7}" type="presOf" srcId="{446653B2-3AEF-456F-BACD-EB928196BC6E}" destId="{19CAA5BB-AC30-4574-AB0C-7455A47530A2}" srcOrd="0" destOrd="0" presId="urn:microsoft.com/office/officeart/2008/layout/HexagonCluster"/>
    <dgm:cxn modelId="{D1B51AEB-19F6-4CBD-93F1-6EE044CE7DE4}" type="presOf" srcId="{3C68D3EB-BDEE-4CA2-B7C5-5651728F6497}" destId="{62563F50-C44A-4F3E-8F66-7C5B7A41A87C}" srcOrd="0" destOrd="0" presId="urn:microsoft.com/office/officeart/2008/layout/HexagonCluster"/>
    <dgm:cxn modelId="{B45E2283-6000-4D18-9A64-7FF57FFE00C2}" type="presOf" srcId="{EE1BC86E-56F9-4599-AD3D-D91987B221AC}" destId="{96D69F8F-1F6E-422B-9860-B47C63EB7B72}" srcOrd="0" destOrd="0" presId="urn:microsoft.com/office/officeart/2008/layout/HexagonCluster"/>
    <dgm:cxn modelId="{E770D54B-C164-40D4-84CE-0DDD2EA96104}" type="presOf" srcId="{030AF637-00A2-42E7-AC43-22BAD4E2F5B8}" destId="{F2A57268-26C1-45BE-8A29-7B6A1881BF9A}" srcOrd="0" destOrd="0" presId="urn:microsoft.com/office/officeart/2008/layout/HexagonCluster"/>
    <dgm:cxn modelId="{B24745F9-5401-45E3-9595-8C950E75B008}" type="presOf" srcId="{93D47B94-49F1-4A9C-8633-6CA6133AF81A}" destId="{B9E2C508-E72E-4FDA-89DA-7E902344311E}" srcOrd="0" destOrd="0" presId="urn:microsoft.com/office/officeart/2008/layout/HexagonCluster"/>
    <dgm:cxn modelId="{AF4CA190-AD0C-448F-9140-28DEFAAA7E2F}" type="presOf" srcId="{342DEE1E-09E1-48F1-BE90-A15072691970}" destId="{464F4F63-8469-482C-B429-A8EE64DEC9EC}" srcOrd="0" destOrd="0" presId="urn:microsoft.com/office/officeart/2008/layout/HexagonCluster"/>
    <dgm:cxn modelId="{33BFC5BF-66CC-4965-BF38-5F1E14FD2A4E}" srcId="{06C606C1-2522-4427-9B85-FBE2189D3640}" destId="{DA74A1F2-8647-4E7B-B660-9E853EE3E0D2}" srcOrd="0" destOrd="0" parTransId="{ED52C188-9B15-4DC5-98C1-87243BA79FBF}" sibTransId="{446653B2-3AEF-456F-BACD-EB928196BC6E}"/>
    <dgm:cxn modelId="{C50DD67F-202C-4001-ADC4-3725D174EB90}" type="presOf" srcId="{DA74A1F2-8647-4E7B-B660-9E853EE3E0D2}" destId="{0D5A07A4-B6A1-44E2-A26E-E0FC8F111089}" srcOrd="0" destOrd="0" presId="urn:microsoft.com/office/officeart/2008/layout/HexagonCluster"/>
    <dgm:cxn modelId="{C760713F-1F10-470D-B7D5-69FD490EE5BF}" type="presOf" srcId="{15014D29-0067-4C8B-9346-68BB88FB3B14}" destId="{FB2A01F1-4534-4A53-8E16-552AA5332281}" srcOrd="0" destOrd="0" presId="urn:microsoft.com/office/officeart/2008/layout/HexagonCluster"/>
    <dgm:cxn modelId="{2C8973FE-8AD0-4BFD-BE5B-7653C5EF71F0}" srcId="{06C606C1-2522-4427-9B85-FBE2189D3640}" destId="{15014D29-0067-4C8B-9346-68BB88FB3B14}" srcOrd="1" destOrd="0" parTransId="{F4302BF8-9FF7-4F34-B989-DAC6A5CE6AB2}" sibTransId="{342DEE1E-09E1-48F1-BE90-A15072691970}"/>
    <dgm:cxn modelId="{0311C904-1DF0-4D38-993B-573615D9EC35}" srcId="{06C606C1-2522-4427-9B85-FBE2189D3640}" destId="{3651A4D5-865A-46E4-B915-576E2688F1CC}" srcOrd="3" destOrd="0" parTransId="{4E99C8AE-7F20-4F1F-82A6-DCC1D2C616D9}" sibTransId="{3C68D3EB-BDEE-4CA2-B7C5-5651728F6497}"/>
    <dgm:cxn modelId="{7BB63FE1-6172-4902-8CE4-4E8839DC7998}" type="presParOf" srcId="{97BA86CE-C8D0-4736-AD12-49DD8BF7B5C7}" destId="{00B6AF6C-361E-4B57-ADC7-54B060CEE6E8}" srcOrd="0" destOrd="0" presId="urn:microsoft.com/office/officeart/2008/layout/HexagonCluster"/>
    <dgm:cxn modelId="{4F61A78F-37BA-4CA2-86B1-B94BF4D161F8}" type="presParOf" srcId="{00B6AF6C-361E-4B57-ADC7-54B060CEE6E8}" destId="{0D5A07A4-B6A1-44E2-A26E-E0FC8F111089}" srcOrd="0" destOrd="0" presId="urn:microsoft.com/office/officeart/2008/layout/HexagonCluster"/>
    <dgm:cxn modelId="{34391447-1D44-48F2-A608-FEEE2BC963A7}" type="presParOf" srcId="{97BA86CE-C8D0-4736-AD12-49DD8BF7B5C7}" destId="{56DD8E65-7E86-466A-A433-1690ADDC3B56}" srcOrd="1" destOrd="0" presId="urn:microsoft.com/office/officeart/2008/layout/HexagonCluster"/>
    <dgm:cxn modelId="{CA8DFBD6-FD7A-4E76-B043-B8EAC6D893B8}" type="presParOf" srcId="{56DD8E65-7E86-466A-A433-1690ADDC3B56}" destId="{D5114A9C-D795-4BB1-A5AD-104E5935C0C7}" srcOrd="0" destOrd="0" presId="urn:microsoft.com/office/officeart/2008/layout/HexagonCluster"/>
    <dgm:cxn modelId="{9CAE503A-8982-41CF-8C79-FA6CBF7FE7D2}" type="presParOf" srcId="{97BA86CE-C8D0-4736-AD12-49DD8BF7B5C7}" destId="{AAE81999-D5CF-41FB-8A0A-A66CBB1B3F9F}" srcOrd="2" destOrd="0" presId="urn:microsoft.com/office/officeart/2008/layout/HexagonCluster"/>
    <dgm:cxn modelId="{BF1A5992-8124-4D42-8D0F-BE60D4C5ADBD}" type="presParOf" srcId="{AAE81999-D5CF-41FB-8A0A-A66CBB1B3F9F}" destId="{19CAA5BB-AC30-4574-AB0C-7455A47530A2}" srcOrd="0" destOrd="0" presId="urn:microsoft.com/office/officeart/2008/layout/HexagonCluster"/>
    <dgm:cxn modelId="{554227D8-D224-4CA3-AF4C-1A964E9CAE10}" type="presParOf" srcId="{97BA86CE-C8D0-4736-AD12-49DD8BF7B5C7}" destId="{9B4E5636-5B60-489A-ACDE-83406DC9CB6B}" srcOrd="3" destOrd="0" presId="urn:microsoft.com/office/officeart/2008/layout/HexagonCluster"/>
    <dgm:cxn modelId="{9D939E4A-B711-4941-A765-9D1E94858237}" type="presParOf" srcId="{9B4E5636-5B60-489A-ACDE-83406DC9CB6B}" destId="{5BB8F512-DC0D-4E57-B20A-BFE82ADD9E8E}" srcOrd="0" destOrd="0" presId="urn:microsoft.com/office/officeart/2008/layout/HexagonCluster"/>
    <dgm:cxn modelId="{E48CCB33-77A2-4131-A29D-D1855EC6E286}" type="presParOf" srcId="{97BA86CE-C8D0-4736-AD12-49DD8BF7B5C7}" destId="{23709685-8F42-4DE8-88B1-7538650C07D7}" srcOrd="4" destOrd="0" presId="urn:microsoft.com/office/officeart/2008/layout/HexagonCluster"/>
    <dgm:cxn modelId="{D92EB0E4-6149-4004-9356-EC2CF4328AB5}" type="presParOf" srcId="{23709685-8F42-4DE8-88B1-7538650C07D7}" destId="{FB2A01F1-4534-4A53-8E16-552AA5332281}" srcOrd="0" destOrd="0" presId="urn:microsoft.com/office/officeart/2008/layout/HexagonCluster"/>
    <dgm:cxn modelId="{0B2FD283-9126-4A10-A7AE-4D07CEDE0743}" type="presParOf" srcId="{97BA86CE-C8D0-4736-AD12-49DD8BF7B5C7}" destId="{EB5A6493-3217-4DDD-BD1B-6DD0CE3A2F56}" srcOrd="5" destOrd="0" presId="urn:microsoft.com/office/officeart/2008/layout/HexagonCluster"/>
    <dgm:cxn modelId="{FC776EA4-9ED1-4493-9EF7-D9D578B5190C}" type="presParOf" srcId="{EB5A6493-3217-4DDD-BD1B-6DD0CE3A2F56}" destId="{8A79ED40-D962-4EAC-A1D1-93397B11A7E9}" srcOrd="0" destOrd="0" presId="urn:microsoft.com/office/officeart/2008/layout/HexagonCluster"/>
    <dgm:cxn modelId="{55B98FF5-A3A8-479C-8985-DDA27731A183}" type="presParOf" srcId="{97BA86CE-C8D0-4736-AD12-49DD8BF7B5C7}" destId="{3EF9485E-E50D-4090-BEFE-440955E465D6}" srcOrd="6" destOrd="0" presId="urn:microsoft.com/office/officeart/2008/layout/HexagonCluster"/>
    <dgm:cxn modelId="{02D201E6-C661-4A21-AAE5-5FDFBD5D8F71}" type="presParOf" srcId="{3EF9485E-E50D-4090-BEFE-440955E465D6}" destId="{464F4F63-8469-482C-B429-A8EE64DEC9EC}" srcOrd="0" destOrd="0" presId="urn:microsoft.com/office/officeart/2008/layout/HexagonCluster"/>
    <dgm:cxn modelId="{1F411275-95AE-4154-8B71-676302FA8D92}" type="presParOf" srcId="{97BA86CE-C8D0-4736-AD12-49DD8BF7B5C7}" destId="{16A45AE2-D85C-451C-90C8-20AE1AAAD510}" srcOrd="7" destOrd="0" presId="urn:microsoft.com/office/officeart/2008/layout/HexagonCluster"/>
    <dgm:cxn modelId="{4C0D179E-1FED-469A-B3B3-B19F3F47AF0F}" type="presParOf" srcId="{16A45AE2-D85C-451C-90C8-20AE1AAAD510}" destId="{EBBD786C-2D51-45D3-81DE-616A08C2B8A6}" srcOrd="0" destOrd="0" presId="urn:microsoft.com/office/officeart/2008/layout/HexagonCluster"/>
    <dgm:cxn modelId="{19D2C370-D06A-4647-A9BA-85A62892F765}" type="presParOf" srcId="{97BA86CE-C8D0-4736-AD12-49DD8BF7B5C7}" destId="{6DC0831E-F620-4A4C-A353-CB703B870D7F}" srcOrd="8" destOrd="0" presId="urn:microsoft.com/office/officeart/2008/layout/HexagonCluster"/>
    <dgm:cxn modelId="{9A0E0B02-8F01-4D3E-A8F5-593275F7D547}" type="presParOf" srcId="{6DC0831E-F620-4A4C-A353-CB703B870D7F}" destId="{B9E2C508-E72E-4FDA-89DA-7E902344311E}" srcOrd="0" destOrd="0" presId="urn:microsoft.com/office/officeart/2008/layout/HexagonCluster"/>
    <dgm:cxn modelId="{B0D298CE-A957-4E3D-8D6A-600B66C567A8}" type="presParOf" srcId="{97BA86CE-C8D0-4736-AD12-49DD8BF7B5C7}" destId="{BC791E10-F7A6-4731-A446-DF20C5831F92}" srcOrd="9" destOrd="0" presId="urn:microsoft.com/office/officeart/2008/layout/HexagonCluster"/>
    <dgm:cxn modelId="{0D52FE16-7012-4787-B105-C2597CE992A6}" type="presParOf" srcId="{BC791E10-F7A6-4731-A446-DF20C5831F92}" destId="{28556020-DF20-4D5D-AAC0-F0654CA5654A}" srcOrd="0" destOrd="0" presId="urn:microsoft.com/office/officeart/2008/layout/HexagonCluster"/>
    <dgm:cxn modelId="{A5B02DBF-DB6F-4698-9719-E9566E124DCD}" type="presParOf" srcId="{97BA86CE-C8D0-4736-AD12-49DD8BF7B5C7}" destId="{D64E049F-1E87-4889-939E-9784F1A78BAC}" srcOrd="10" destOrd="0" presId="urn:microsoft.com/office/officeart/2008/layout/HexagonCluster"/>
    <dgm:cxn modelId="{76EACC39-8951-4892-81BD-573D4E2EC60B}" type="presParOf" srcId="{D64E049F-1E87-4889-939E-9784F1A78BAC}" destId="{F2A57268-26C1-45BE-8A29-7B6A1881BF9A}" srcOrd="0" destOrd="0" presId="urn:microsoft.com/office/officeart/2008/layout/HexagonCluster"/>
    <dgm:cxn modelId="{56B360DA-295D-44B5-80D7-978A8B93108E}" type="presParOf" srcId="{97BA86CE-C8D0-4736-AD12-49DD8BF7B5C7}" destId="{98B1A95E-DEEB-4A6A-AA58-240E4A85BA11}" srcOrd="11" destOrd="0" presId="urn:microsoft.com/office/officeart/2008/layout/HexagonCluster"/>
    <dgm:cxn modelId="{7B3A569C-896B-4120-B08E-A361E39482D4}" type="presParOf" srcId="{98B1A95E-DEEB-4A6A-AA58-240E4A85BA11}" destId="{C55D1971-FFC7-47B6-B13C-B52D02AD147C}" srcOrd="0" destOrd="0" presId="urn:microsoft.com/office/officeart/2008/layout/HexagonCluster"/>
    <dgm:cxn modelId="{271A6390-4CD8-4911-AE65-7027E9D1654F}" type="presParOf" srcId="{97BA86CE-C8D0-4736-AD12-49DD8BF7B5C7}" destId="{5CF0D2E3-80C9-44A1-A06B-38E4CA8C36C5}" srcOrd="12" destOrd="0" presId="urn:microsoft.com/office/officeart/2008/layout/HexagonCluster"/>
    <dgm:cxn modelId="{BE27B851-CC80-4838-9A39-FC552C1B293E}" type="presParOf" srcId="{5CF0D2E3-80C9-44A1-A06B-38E4CA8C36C5}" destId="{D26EDD78-20E4-4324-B846-FE2A33E010E1}" srcOrd="0" destOrd="0" presId="urn:microsoft.com/office/officeart/2008/layout/HexagonCluster"/>
    <dgm:cxn modelId="{BD930263-2C7B-4EBB-BB8C-679CF6328903}" type="presParOf" srcId="{97BA86CE-C8D0-4736-AD12-49DD8BF7B5C7}" destId="{8AC1A623-EAF0-4CE9-9187-A8593A7766F7}" srcOrd="13" destOrd="0" presId="urn:microsoft.com/office/officeart/2008/layout/HexagonCluster"/>
    <dgm:cxn modelId="{134B6847-2DED-41A4-92AB-13DEE82CB808}" type="presParOf" srcId="{8AC1A623-EAF0-4CE9-9187-A8593A7766F7}" destId="{8BE6B743-8004-45AA-A63D-F4AAF7D5F94D}" srcOrd="0" destOrd="0" presId="urn:microsoft.com/office/officeart/2008/layout/HexagonCluster"/>
    <dgm:cxn modelId="{AD9CE736-5C84-4E01-ACA6-FEA80CC4AA0A}" type="presParOf" srcId="{97BA86CE-C8D0-4736-AD12-49DD8BF7B5C7}" destId="{CBBCD4B4-3CBE-401D-9303-3C95632836BE}" srcOrd="14" destOrd="0" presId="urn:microsoft.com/office/officeart/2008/layout/HexagonCluster"/>
    <dgm:cxn modelId="{50EB92E5-9B90-444B-BB57-34B9E843B37C}" type="presParOf" srcId="{CBBCD4B4-3CBE-401D-9303-3C95632836BE}" destId="{62563F50-C44A-4F3E-8F66-7C5B7A41A87C}" srcOrd="0" destOrd="0" presId="urn:microsoft.com/office/officeart/2008/layout/HexagonCluster"/>
    <dgm:cxn modelId="{0B00F364-613B-4726-91DE-50DFFEFB04F6}" type="presParOf" srcId="{97BA86CE-C8D0-4736-AD12-49DD8BF7B5C7}" destId="{0C147E7A-53FB-4DBE-93C9-2B288328820C}" srcOrd="15" destOrd="0" presId="urn:microsoft.com/office/officeart/2008/layout/HexagonCluster"/>
    <dgm:cxn modelId="{3399A330-93C3-449F-BE92-FB91BDE14269}" type="presParOf" srcId="{0C147E7A-53FB-4DBE-93C9-2B288328820C}" destId="{5D70D469-99D3-41DE-9707-097F8C018AEA}" srcOrd="0" destOrd="0" presId="urn:microsoft.com/office/officeart/2008/layout/HexagonCluster"/>
    <dgm:cxn modelId="{BF6221F4-71ED-49F2-8211-722A22928108}" type="presParOf" srcId="{97BA86CE-C8D0-4736-AD12-49DD8BF7B5C7}" destId="{D60CE4DA-E0C6-48A6-8C54-F6CAC626689A}" srcOrd="16" destOrd="0" presId="urn:microsoft.com/office/officeart/2008/layout/HexagonCluster"/>
    <dgm:cxn modelId="{6FFBC6BB-36FB-40EE-A77A-AA029F84E1CF}" type="presParOf" srcId="{D60CE4DA-E0C6-48A6-8C54-F6CAC626689A}" destId="{96D69F8F-1F6E-422B-9860-B47C63EB7B72}" srcOrd="0" destOrd="0" presId="urn:microsoft.com/office/officeart/2008/layout/HexagonCluster"/>
    <dgm:cxn modelId="{7D1D77B7-AA8F-4F39-A656-A93B2C63923A}" type="presParOf" srcId="{97BA86CE-C8D0-4736-AD12-49DD8BF7B5C7}" destId="{0D889085-C799-4AB9-AA15-265BF00ACF06}" srcOrd="17" destOrd="0" presId="urn:microsoft.com/office/officeart/2008/layout/HexagonCluster"/>
    <dgm:cxn modelId="{16ADCB93-B6BD-434F-8317-E8B72FBA7CF3}" type="presParOf" srcId="{0D889085-C799-4AB9-AA15-265BF00ACF06}" destId="{C45EC742-3DA2-4B9B-BC6D-48999CBE9CD2}" srcOrd="0" destOrd="0" presId="urn:microsoft.com/office/officeart/2008/layout/HexagonCluster"/>
    <dgm:cxn modelId="{74AAFE04-2EE4-4354-99DC-ED06CADE52C7}" type="presParOf" srcId="{97BA86CE-C8D0-4736-AD12-49DD8BF7B5C7}" destId="{0236CB91-7141-4D56-A038-DCDC23AC8697}" srcOrd="18" destOrd="0" presId="urn:microsoft.com/office/officeart/2008/layout/HexagonCluster"/>
    <dgm:cxn modelId="{9690F610-1276-4BC7-B904-513D31F9F621}" type="presParOf" srcId="{0236CB91-7141-4D56-A038-DCDC23AC8697}" destId="{CABF33C4-0797-4804-92E1-43FF5B72A353}" srcOrd="0" destOrd="0" presId="urn:microsoft.com/office/officeart/2008/layout/HexagonCluster"/>
    <dgm:cxn modelId="{BF931517-42F3-46DB-9404-1D0C5ACB82DC}" type="presParOf" srcId="{97BA86CE-C8D0-4736-AD12-49DD8BF7B5C7}" destId="{2BF0B61C-AC62-4220-9771-08150C68D488}" srcOrd="19" destOrd="0" presId="urn:microsoft.com/office/officeart/2008/layout/HexagonCluster"/>
    <dgm:cxn modelId="{6535B3E6-B369-4B16-8AF9-991A6DF5077F}" type="presParOf" srcId="{2BF0B61C-AC62-4220-9771-08150C68D488}" destId="{E898EE14-CBD1-4D92-B95B-D56E942A2DF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DE67A-B179-457D-A229-D604D6639359}">
      <dsp:nvSpPr>
        <dsp:cNvPr id="0" name=""/>
        <dsp:cNvSpPr/>
      </dsp:nvSpPr>
      <dsp:spPr>
        <a:xfrm>
          <a:off x="2422798" y="621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2422798" y="621"/>
        <a:ext cx="341123" cy="341123"/>
      </dsp:txXfrm>
    </dsp:sp>
    <dsp:sp modelId="{929FDBD3-A054-40A2-AE29-D56F149277C8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18198215"/>
            <a:gd name="adj4" fmla="val 17552868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CDE36-4C79-40E9-B6FA-458FE0F45F5C}">
      <dsp:nvSpPr>
        <dsp:cNvPr id="0" name=""/>
        <dsp:cNvSpPr/>
      </dsp:nvSpPr>
      <dsp:spPr>
        <a:xfrm>
          <a:off x="3036276" y="354813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3036276" y="354813"/>
        <a:ext cx="341123" cy="341123"/>
      </dsp:txXfrm>
    </dsp:sp>
    <dsp:sp modelId="{A44811D8-451F-41AC-BCCE-235904C26776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20107872"/>
            <a:gd name="adj4" fmla="val 19462525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DDD0-2567-4AFD-8C86-E782B1A0A263}">
      <dsp:nvSpPr>
        <dsp:cNvPr id="0" name=""/>
        <dsp:cNvSpPr/>
      </dsp:nvSpPr>
      <dsp:spPr>
        <a:xfrm>
          <a:off x="3390467" y="968290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3390467" y="968290"/>
        <a:ext cx="341123" cy="341123"/>
      </dsp:txXfrm>
    </dsp:sp>
    <dsp:sp modelId="{D85CA7C8-86F7-474C-856B-69FC3020A5A3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323426"/>
            <a:gd name="adj4" fmla="val 21137313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9C2A8-3CD5-4CB1-8CA2-4F04713D6C0D}">
      <dsp:nvSpPr>
        <dsp:cNvPr id="0" name=""/>
        <dsp:cNvSpPr/>
      </dsp:nvSpPr>
      <dsp:spPr>
        <a:xfrm>
          <a:off x="3390467" y="1676673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3390467" y="1676673"/>
        <a:ext cx="341123" cy="341123"/>
      </dsp:txXfrm>
    </dsp:sp>
    <dsp:sp modelId="{E574DAC7-3764-4712-B0CB-2B224B76292B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1998215"/>
            <a:gd name="adj4" fmla="val 1352868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B4BD5-540F-447E-8864-8A9095CCAED3}">
      <dsp:nvSpPr>
        <dsp:cNvPr id="0" name=""/>
        <dsp:cNvSpPr/>
      </dsp:nvSpPr>
      <dsp:spPr>
        <a:xfrm>
          <a:off x="3036276" y="2290150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3036276" y="2290150"/>
        <a:ext cx="341123" cy="341123"/>
      </dsp:txXfrm>
    </dsp:sp>
    <dsp:sp modelId="{BB629368-76A5-4CFC-B9A7-71C314A8C72F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3907872"/>
            <a:gd name="adj4" fmla="val 3262525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E863E-B395-46B6-9696-6958B7E4CDD9}">
      <dsp:nvSpPr>
        <dsp:cNvPr id="0" name=""/>
        <dsp:cNvSpPr/>
      </dsp:nvSpPr>
      <dsp:spPr>
        <a:xfrm>
          <a:off x="2422798" y="2644341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2422798" y="2644341"/>
        <a:ext cx="341123" cy="341123"/>
      </dsp:txXfrm>
    </dsp:sp>
    <dsp:sp modelId="{2A59D3B9-38AF-457A-BDE3-03FF314FA381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5723426"/>
            <a:gd name="adj4" fmla="val 4937313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6A91B-F158-4100-A72C-13DA462E0567}">
      <dsp:nvSpPr>
        <dsp:cNvPr id="0" name=""/>
        <dsp:cNvSpPr/>
      </dsp:nvSpPr>
      <dsp:spPr>
        <a:xfrm>
          <a:off x="1714415" y="2644341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714415" y="2644341"/>
        <a:ext cx="341123" cy="341123"/>
      </dsp:txXfrm>
    </dsp:sp>
    <dsp:sp modelId="{2BF3BB19-9120-4385-8859-71D6B53950BA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7398215"/>
            <a:gd name="adj4" fmla="val 6752868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F89A3-D73D-4AB0-8674-0D4C1EB1E76C}">
      <dsp:nvSpPr>
        <dsp:cNvPr id="0" name=""/>
        <dsp:cNvSpPr/>
      </dsp:nvSpPr>
      <dsp:spPr>
        <a:xfrm>
          <a:off x="1100938" y="2290150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100938" y="2290150"/>
        <a:ext cx="341123" cy="341123"/>
      </dsp:txXfrm>
    </dsp:sp>
    <dsp:sp modelId="{E18FA998-3B86-4AD0-8DE6-F6C56A8CAB35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9307872"/>
            <a:gd name="adj4" fmla="val 8662525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C31D64-9ABF-4B79-BC19-30A44F01D495}">
      <dsp:nvSpPr>
        <dsp:cNvPr id="0" name=""/>
        <dsp:cNvSpPr/>
      </dsp:nvSpPr>
      <dsp:spPr>
        <a:xfrm>
          <a:off x="746747" y="1676673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746747" y="1676673"/>
        <a:ext cx="341123" cy="341123"/>
      </dsp:txXfrm>
    </dsp:sp>
    <dsp:sp modelId="{1981DA97-5922-4AD5-A82D-49E8D147D0F4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11123426"/>
            <a:gd name="adj4" fmla="val 10337313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16B6C-1560-4FC7-8C8C-7473F764AF55}">
      <dsp:nvSpPr>
        <dsp:cNvPr id="0" name=""/>
        <dsp:cNvSpPr/>
      </dsp:nvSpPr>
      <dsp:spPr>
        <a:xfrm>
          <a:off x="746747" y="968290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746747" y="968290"/>
        <a:ext cx="341123" cy="341123"/>
      </dsp:txXfrm>
    </dsp:sp>
    <dsp:sp modelId="{3325DA6E-36D4-4713-9007-2C6B31019547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12798215"/>
            <a:gd name="adj4" fmla="val 12152868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E8706-C9C5-44CC-8BA0-51813298EC08}">
      <dsp:nvSpPr>
        <dsp:cNvPr id="0" name=""/>
        <dsp:cNvSpPr/>
      </dsp:nvSpPr>
      <dsp:spPr>
        <a:xfrm>
          <a:off x="1100938" y="354813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100938" y="354813"/>
        <a:ext cx="341123" cy="341123"/>
      </dsp:txXfrm>
    </dsp:sp>
    <dsp:sp modelId="{369DA8BC-427B-4CE9-B494-C4EC7F350F94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14707872"/>
            <a:gd name="adj4" fmla="val 14062525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A0AD9-DBF4-43EB-9B64-2E2EF9474C4D}">
      <dsp:nvSpPr>
        <dsp:cNvPr id="0" name=""/>
        <dsp:cNvSpPr/>
      </dsp:nvSpPr>
      <dsp:spPr>
        <a:xfrm>
          <a:off x="1714415" y="621"/>
          <a:ext cx="341123" cy="34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1714415" y="621"/>
        <a:ext cx="341123" cy="341123"/>
      </dsp:txXfrm>
    </dsp:sp>
    <dsp:sp modelId="{F25CB6AD-3D3C-4F8F-B732-13E6B84E8AC2}">
      <dsp:nvSpPr>
        <dsp:cNvPr id="0" name=""/>
        <dsp:cNvSpPr/>
      </dsp:nvSpPr>
      <dsp:spPr>
        <a:xfrm>
          <a:off x="798616" y="52490"/>
          <a:ext cx="2881105" cy="2881105"/>
        </a:xfrm>
        <a:prstGeom prst="circularArrow">
          <a:avLst>
            <a:gd name="adj1" fmla="val 2309"/>
            <a:gd name="adj2" fmla="val 139260"/>
            <a:gd name="adj3" fmla="val 16523426"/>
            <a:gd name="adj4" fmla="val 15737313"/>
            <a:gd name="adj5" fmla="val 2694"/>
          </a:avLst>
        </a:prstGeom>
        <a:solidFill>
          <a:srgbClr val="FFC0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A07A4-B6A1-44E2-A26E-E0FC8F111089}">
      <dsp:nvSpPr>
        <dsp:cNvPr id="0" name=""/>
        <dsp:cNvSpPr/>
      </dsp:nvSpPr>
      <dsp:spPr>
        <a:xfrm>
          <a:off x="921072" y="2145791"/>
          <a:ext cx="1070327" cy="918908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NUCLEAR SECURITY</a:t>
          </a:r>
          <a:endParaRPr lang="en-US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86842" y="2288109"/>
        <a:ext cx="738787" cy="634272"/>
      </dsp:txXfrm>
    </dsp:sp>
    <dsp:sp modelId="{D5114A9C-D795-4BB1-A5AD-104E5935C0C7}">
      <dsp:nvSpPr>
        <dsp:cNvPr id="0" name=""/>
        <dsp:cNvSpPr/>
      </dsp:nvSpPr>
      <dsp:spPr>
        <a:xfrm>
          <a:off x="946610" y="2556695"/>
          <a:ext cx="124852" cy="10761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AA5BB-AC30-4574-AB0C-7455A47530A2}">
      <dsp:nvSpPr>
        <dsp:cNvPr id="0" name=""/>
        <dsp:cNvSpPr/>
      </dsp:nvSpPr>
      <dsp:spPr>
        <a:xfrm>
          <a:off x="0" y="1637787"/>
          <a:ext cx="1070327" cy="91890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8F512-DC0D-4E57-B20A-BFE82ADD9E8E}">
      <dsp:nvSpPr>
        <dsp:cNvPr id="0" name=""/>
        <dsp:cNvSpPr/>
      </dsp:nvSpPr>
      <dsp:spPr>
        <a:xfrm>
          <a:off x="733225" y="2434647"/>
          <a:ext cx="124852" cy="10761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A01F1-4534-4A53-8E16-552AA5332281}">
      <dsp:nvSpPr>
        <dsp:cNvPr id="0" name=""/>
        <dsp:cNvSpPr/>
      </dsp:nvSpPr>
      <dsp:spPr>
        <a:xfrm>
          <a:off x="1842144" y="1634852"/>
          <a:ext cx="1070327" cy="918908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-8455"/>
            <a:lumOff val="8454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-8455"/>
              <a:lumOff val="84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CHEMICAL SECURITY</a:t>
          </a:r>
          <a:endParaRPr lang="en-US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07914" y="1777170"/>
        <a:ext cx="738787" cy="634272"/>
      </dsp:txXfrm>
    </dsp:sp>
    <dsp:sp modelId="{8A79ED40-D962-4EAC-A1D1-93397B11A7E9}">
      <dsp:nvSpPr>
        <dsp:cNvPr id="0" name=""/>
        <dsp:cNvSpPr/>
      </dsp:nvSpPr>
      <dsp:spPr>
        <a:xfrm>
          <a:off x="2578774" y="2429755"/>
          <a:ext cx="124852" cy="10761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F4F63-8469-482C-B429-A8EE64DEC9EC}">
      <dsp:nvSpPr>
        <dsp:cNvPr id="0" name=""/>
        <dsp:cNvSpPr/>
      </dsp:nvSpPr>
      <dsp:spPr>
        <a:xfrm>
          <a:off x="2762648" y="2143835"/>
          <a:ext cx="1070327" cy="91890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6">
              <a:shade val="80000"/>
              <a:hueOff val="0"/>
              <a:satOff val="-8455"/>
              <a:lumOff val="84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BD786C-2D51-45D3-81DE-616A08C2B8A6}">
      <dsp:nvSpPr>
        <dsp:cNvPr id="0" name=""/>
        <dsp:cNvSpPr/>
      </dsp:nvSpPr>
      <dsp:spPr>
        <a:xfrm>
          <a:off x="2788754" y="2552782"/>
          <a:ext cx="124852" cy="10761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2C508-E72E-4FDA-89DA-7E902344311E}">
      <dsp:nvSpPr>
        <dsp:cNvPr id="0" name=""/>
        <dsp:cNvSpPr/>
      </dsp:nvSpPr>
      <dsp:spPr>
        <a:xfrm>
          <a:off x="921072" y="1129783"/>
          <a:ext cx="1070327" cy="918908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-16910"/>
            <a:lumOff val="16907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-16910"/>
              <a:lumOff val="169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BIO SECURITY</a:t>
          </a:r>
          <a:endParaRPr lang="en-US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86842" y="1272101"/>
        <a:ext cx="738787" cy="634272"/>
      </dsp:txXfrm>
    </dsp:sp>
    <dsp:sp modelId="{28556020-DF20-4D5D-AAC0-F0654CA5654A}">
      <dsp:nvSpPr>
        <dsp:cNvPr id="0" name=""/>
        <dsp:cNvSpPr/>
      </dsp:nvSpPr>
      <dsp:spPr>
        <a:xfrm>
          <a:off x="1654297" y="1147148"/>
          <a:ext cx="124852" cy="10761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57268-26C1-45BE-8A29-7B6A1881BF9A}">
      <dsp:nvSpPr>
        <dsp:cNvPr id="0" name=""/>
        <dsp:cNvSpPr/>
      </dsp:nvSpPr>
      <dsp:spPr>
        <a:xfrm>
          <a:off x="1842144" y="618843"/>
          <a:ext cx="1070327" cy="91890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6">
              <a:shade val="80000"/>
              <a:hueOff val="0"/>
              <a:satOff val="-16910"/>
              <a:lumOff val="169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D1971-FFC7-47B6-B13C-B52D02AD147C}">
      <dsp:nvSpPr>
        <dsp:cNvPr id="0" name=""/>
        <dsp:cNvSpPr/>
      </dsp:nvSpPr>
      <dsp:spPr>
        <a:xfrm>
          <a:off x="1872222" y="1026078"/>
          <a:ext cx="124852" cy="10761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EDD78-20E4-4324-B846-FE2A33E010E1}">
      <dsp:nvSpPr>
        <dsp:cNvPr id="0" name=""/>
        <dsp:cNvSpPr/>
      </dsp:nvSpPr>
      <dsp:spPr>
        <a:xfrm>
          <a:off x="2762648" y="1127826"/>
          <a:ext cx="1070327" cy="918908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-25366"/>
            <a:lumOff val="25361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-25366"/>
              <a:lumOff val="253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GLOBAL HEALTH SECURITY</a:t>
          </a:r>
          <a:endParaRPr lang="en-US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28418" y="1270144"/>
        <a:ext cx="738787" cy="634272"/>
      </dsp:txXfrm>
    </dsp:sp>
    <dsp:sp modelId="{8BE6B743-8004-45AA-A63D-F4AAF7D5F94D}">
      <dsp:nvSpPr>
        <dsp:cNvPr id="0" name=""/>
        <dsp:cNvSpPr/>
      </dsp:nvSpPr>
      <dsp:spPr>
        <a:xfrm>
          <a:off x="3688828" y="1535061"/>
          <a:ext cx="124852" cy="10761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63F50-C44A-4F3E-8F66-7C5B7A41A87C}">
      <dsp:nvSpPr>
        <dsp:cNvPr id="0" name=""/>
        <dsp:cNvSpPr/>
      </dsp:nvSpPr>
      <dsp:spPr>
        <a:xfrm>
          <a:off x="3683721" y="1644391"/>
          <a:ext cx="1070327" cy="91890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6">
              <a:shade val="80000"/>
              <a:hueOff val="0"/>
              <a:satOff val="-25366"/>
              <a:lumOff val="253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0D469-99D3-41DE-9707-097F8C018AEA}">
      <dsp:nvSpPr>
        <dsp:cNvPr id="0" name=""/>
        <dsp:cNvSpPr/>
      </dsp:nvSpPr>
      <dsp:spPr>
        <a:xfrm>
          <a:off x="3892565" y="1661023"/>
          <a:ext cx="124852" cy="10761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69F8F-1F6E-422B-9860-B47C63EB7B72}">
      <dsp:nvSpPr>
        <dsp:cNvPr id="0" name=""/>
        <dsp:cNvSpPr/>
      </dsp:nvSpPr>
      <dsp:spPr>
        <a:xfrm>
          <a:off x="3683721" y="628627"/>
          <a:ext cx="1070327" cy="918908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shade val="80000"/>
            <a:hueOff val="0"/>
            <a:satOff val="-33821"/>
            <a:lumOff val="33815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-33821"/>
              <a:lumOff val="338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430" rIns="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RESEARCH &amp; INNOVATION</a:t>
          </a:r>
          <a:endParaRPr lang="en-US" sz="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49491" y="770945"/>
        <a:ext cx="738787" cy="634272"/>
      </dsp:txXfrm>
    </dsp:sp>
    <dsp:sp modelId="{C45EC742-3DA2-4B9B-BC6D-48999CBE9CD2}">
      <dsp:nvSpPr>
        <dsp:cNvPr id="0" name=""/>
        <dsp:cNvSpPr/>
      </dsp:nvSpPr>
      <dsp:spPr>
        <a:xfrm>
          <a:off x="4609900" y="1040509"/>
          <a:ext cx="124852" cy="10761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F33C4-0797-4804-92E1-43FF5B72A353}">
      <dsp:nvSpPr>
        <dsp:cNvPr id="0" name=""/>
        <dsp:cNvSpPr/>
      </dsp:nvSpPr>
      <dsp:spPr>
        <a:xfrm>
          <a:off x="4604793" y="1141278"/>
          <a:ext cx="1070327" cy="91890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accent6">
              <a:shade val="80000"/>
              <a:hueOff val="0"/>
              <a:satOff val="-33821"/>
              <a:lumOff val="338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8EE14-CBD1-4D92-B95B-D56E942A2DFA}">
      <dsp:nvSpPr>
        <dsp:cNvPr id="0" name=""/>
        <dsp:cNvSpPr/>
      </dsp:nvSpPr>
      <dsp:spPr>
        <a:xfrm>
          <a:off x="4818177" y="1161823"/>
          <a:ext cx="124852" cy="10761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686" tIns="45344" rIns="90686" bIns="45344" numCol="1" anchor="t" anchorCtr="0" compatLnSpc="1">
            <a:prstTxWarp prst="textNoShape">
              <a:avLst/>
            </a:prstTxWarp>
          </a:bodyPr>
          <a:lstStyle>
            <a:lvl1pPr algn="l" defTabSz="906796">
              <a:defRPr sz="1100" b="0" i="0" u="none"/>
            </a:lvl1pPr>
          </a:lstStyle>
          <a:p>
            <a:endParaRPr lang="en-US"/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6566" y="0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686" tIns="45344" rIns="90686" bIns="45344" numCol="1" anchor="t" anchorCtr="0" compatLnSpc="1">
            <a:prstTxWarp prst="textNoShape">
              <a:avLst/>
            </a:prstTxWarp>
          </a:bodyPr>
          <a:lstStyle>
            <a:lvl1pPr algn="r" defTabSz="906796">
              <a:defRPr sz="1100" b="0" i="0" u="none"/>
            </a:lvl1pPr>
          </a:lstStyle>
          <a:p>
            <a:endParaRPr lang="en-US"/>
          </a:p>
        </p:txBody>
      </p:sp>
      <p:sp>
        <p:nvSpPr>
          <p:cNvPr id="259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1828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686" tIns="45344" rIns="90686" bIns="45344" numCol="1" anchor="b" anchorCtr="0" compatLnSpc="1">
            <a:prstTxWarp prst="textNoShape">
              <a:avLst/>
            </a:prstTxWarp>
          </a:bodyPr>
          <a:lstStyle>
            <a:lvl1pPr algn="l" defTabSz="906796">
              <a:defRPr sz="1100" b="0" i="0" u="none"/>
            </a:lvl1pPr>
          </a:lstStyle>
          <a:p>
            <a:endParaRPr lang="en-US"/>
          </a:p>
        </p:txBody>
      </p:sp>
      <p:sp>
        <p:nvSpPr>
          <p:cNvPr id="259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6566" y="8771828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686" tIns="45344" rIns="90686" bIns="45344" numCol="1" anchor="b" anchorCtr="0" compatLnSpc="1">
            <a:prstTxWarp prst="textNoShape">
              <a:avLst/>
            </a:prstTxWarp>
          </a:bodyPr>
          <a:lstStyle>
            <a:lvl1pPr algn="r" defTabSz="906796">
              <a:defRPr sz="1100" b="0" i="0" u="none"/>
            </a:lvl1pPr>
          </a:lstStyle>
          <a:p>
            <a:fld id="{9D3969B5-66B4-4CB4-B24F-3CB33851F4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0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956" tIns="45979" rIns="91956" bIns="45979" numCol="1" anchor="t" anchorCtr="0" compatLnSpc="1">
            <a:prstTxWarp prst="textNoShape">
              <a:avLst/>
            </a:prstTxWarp>
          </a:bodyPr>
          <a:lstStyle>
            <a:lvl1pPr algn="l" defTabSz="920466">
              <a:defRPr sz="1100" b="0" i="0" u="none"/>
            </a:lvl1pPr>
          </a:lstStyle>
          <a:p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6566" y="0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956" tIns="45979" rIns="91956" bIns="45979" numCol="1" anchor="t" anchorCtr="0" compatLnSpc="1">
            <a:prstTxWarp prst="textNoShape">
              <a:avLst/>
            </a:prstTxWarp>
          </a:bodyPr>
          <a:lstStyle>
            <a:lvl1pPr algn="r" defTabSz="920466">
              <a:defRPr sz="1100" b="0" i="0" u="none"/>
            </a:lvl1pPr>
          </a:lstStyle>
          <a:p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35075" y="692150"/>
            <a:ext cx="4481513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10" y="4387442"/>
            <a:ext cx="5559457" cy="415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956" tIns="45979" rIns="91956" bIns="459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1828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956" tIns="45979" rIns="91956" bIns="45979" numCol="1" anchor="b" anchorCtr="0" compatLnSpc="1">
            <a:prstTxWarp prst="textNoShape">
              <a:avLst/>
            </a:prstTxWarp>
          </a:bodyPr>
          <a:lstStyle>
            <a:lvl1pPr algn="l" defTabSz="920466">
              <a:defRPr sz="1100" b="0" i="0" u="none"/>
            </a:lvl1pPr>
          </a:lstStyle>
          <a:p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6566" y="8771828"/>
            <a:ext cx="3012001" cy="46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956" tIns="45979" rIns="91956" bIns="45979" numCol="1" anchor="b" anchorCtr="0" compatLnSpc="1">
            <a:prstTxWarp prst="textNoShape">
              <a:avLst/>
            </a:prstTxWarp>
          </a:bodyPr>
          <a:lstStyle>
            <a:lvl1pPr algn="r" defTabSz="920466">
              <a:defRPr sz="1100" b="0" i="0" u="none"/>
            </a:lvl1pPr>
          </a:lstStyle>
          <a:p>
            <a:fld id="{FC958527-BE3C-4155-8F56-7E2CAAC167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43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96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20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062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094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506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7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53410D-5BB2-4D66-B827-3FB8A46C6941}" type="slidenum">
              <a:rPr lang="en-US" smtClean="0">
                <a:latin typeface="Arial" charset="0"/>
              </a:rPr>
              <a:pPr/>
              <a:t>26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1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53410D-5BB2-4D66-B827-3FB8A46C6941}" type="slidenum">
              <a:rPr lang="en-US" smtClean="0">
                <a:latin typeface="Arial" charset="0"/>
              </a:rPr>
              <a:pPr/>
              <a:t>28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6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646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131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0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91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53410D-5BB2-4D66-B827-3FB8A46C6941}" type="slidenum">
              <a:rPr lang="en-US" smtClean="0">
                <a:latin typeface="Arial" charset="0"/>
              </a:rPr>
              <a:pPr/>
              <a:t>7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338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53410D-5BB2-4D66-B827-3FB8A46C6941}" type="slidenum">
              <a:rPr lang="en-US" smtClean="0">
                <a:latin typeface="Arial" charset="0"/>
              </a:rPr>
              <a:pPr/>
              <a:t>8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53410D-5BB2-4D66-B827-3FB8A46C6941}" type="slidenum">
              <a:rPr lang="en-US" smtClean="0">
                <a:latin typeface="Arial" charset="0"/>
              </a:rPr>
              <a:pPr/>
              <a:t>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00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000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50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063" y="2414588"/>
            <a:ext cx="8550275" cy="16652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4403725"/>
            <a:ext cx="7042150" cy="19875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712788"/>
            <a:ext cx="9140825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8538" y="603250"/>
            <a:ext cx="2295525" cy="62738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603250"/>
            <a:ext cx="6737350" cy="6273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3238" y="603250"/>
            <a:ext cx="9140825" cy="5603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8788" y="1746250"/>
            <a:ext cx="4494212" cy="248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746250"/>
            <a:ext cx="4494213" cy="248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788" y="4387850"/>
            <a:ext cx="4494212" cy="248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5400" y="4387850"/>
            <a:ext cx="4494213" cy="248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603250"/>
            <a:ext cx="9140825" cy="5603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8788" y="1746250"/>
            <a:ext cx="4494212" cy="5130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05400" y="1746250"/>
            <a:ext cx="4494213" cy="248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05400" y="4387850"/>
            <a:ext cx="4494213" cy="248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603250"/>
            <a:ext cx="9140825" cy="5603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8788" y="1746250"/>
            <a:ext cx="9140825" cy="51308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603250"/>
            <a:ext cx="9140825" cy="5603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8788" y="1746250"/>
            <a:ext cx="4494212" cy="5130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746250"/>
            <a:ext cx="4494213" cy="5130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063" y="2414588"/>
            <a:ext cx="8550275" cy="16652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5" y="4403725"/>
            <a:ext cx="7042150" cy="1987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712788"/>
            <a:ext cx="9140825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812925"/>
            <a:ext cx="9051925" cy="513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994275"/>
            <a:ext cx="8548687" cy="154463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94063"/>
            <a:ext cx="8548687" cy="17002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812925"/>
            <a:ext cx="4449762" cy="5130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812925"/>
            <a:ext cx="4449763" cy="5130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11150"/>
            <a:ext cx="9051925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739900"/>
            <a:ext cx="4443412" cy="7254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465388"/>
            <a:ext cx="4443412" cy="44783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3" y="1739900"/>
            <a:ext cx="4445000" cy="7254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3" y="2465388"/>
            <a:ext cx="4445000" cy="44783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9563"/>
            <a:ext cx="3308350" cy="13176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38" y="309563"/>
            <a:ext cx="5622925" cy="66341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627188"/>
            <a:ext cx="3308350" cy="53165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675" y="5440363"/>
            <a:ext cx="6035675" cy="6429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675" y="693738"/>
            <a:ext cx="6035675" cy="4664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675" y="6083300"/>
            <a:ext cx="6035675" cy="911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812925"/>
            <a:ext cx="9051925" cy="5130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975" y="1812925"/>
            <a:ext cx="2262188" cy="513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1812925"/>
            <a:ext cx="6637337" cy="5130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994275"/>
            <a:ext cx="8548687" cy="1544638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94063"/>
            <a:ext cx="8548687" cy="170021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712788"/>
            <a:ext cx="9140825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1746250"/>
            <a:ext cx="4494212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746250"/>
            <a:ext cx="4494213" cy="5130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11150"/>
            <a:ext cx="9051925" cy="1295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739900"/>
            <a:ext cx="4443412" cy="7254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465388"/>
            <a:ext cx="4443412" cy="4478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0163" y="1739900"/>
            <a:ext cx="4445000" cy="7254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0163" y="2465388"/>
            <a:ext cx="4445000" cy="4478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712788"/>
            <a:ext cx="9140825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9563"/>
            <a:ext cx="3308350" cy="131762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238" y="309563"/>
            <a:ext cx="5622925" cy="66341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627188"/>
            <a:ext cx="3308350" cy="53165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675" y="5440363"/>
            <a:ext cx="6035675" cy="6429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675" y="693738"/>
            <a:ext cx="6035675" cy="4664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675" y="6083300"/>
            <a:ext cx="6035675" cy="9112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746250"/>
            <a:ext cx="9140825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8869680" y="7399745"/>
            <a:ext cx="1003935" cy="256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algn="r" defTabSz="1019175">
              <a:spcBef>
                <a:spcPct val="50000"/>
              </a:spcBef>
              <a:defRPr/>
            </a:pPr>
            <a:fld id="{8713658A-C55A-431D-9281-1038D51184C0}" type="slidenum">
              <a:rPr lang="en-US" sz="1000" b="0" i="0" u="none">
                <a:solidFill>
                  <a:srgbClr val="003366"/>
                </a:solidFill>
              </a:rPr>
              <a:pPr algn="r" defTabSz="1019175">
                <a:spcBef>
                  <a:spcPct val="50000"/>
                </a:spcBef>
                <a:defRPr/>
              </a:pPr>
              <a:t>‹#›</a:t>
            </a:fld>
            <a:endParaRPr lang="en-US" sz="1000" b="0" i="0" u="none" dirty="0">
              <a:solidFill>
                <a:srgbClr val="0033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36" y="-336"/>
            <a:ext cx="10059272" cy="829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2" r:id="rId4"/>
    <p:sldLayoutId id="2147483661" r:id="rId5"/>
    <p:sldLayoutId id="2147483660" r:id="rId6"/>
    <p:sldLayoutId id="2147483659" r:id="rId7"/>
    <p:sldLayoutId id="2147483658" r:id="rId8"/>
    <p:sldLayoutId id="2147483657" r:id="rId9"/>
    <p:sldLayoutId id="2147483656" r:id="rId10"/>
    <p:sldLayoutId id="2147483655" r:id="rId11"/>
    <p:sldLayoutId id="2147483654" r:id="rId12"/>
    <p:sldLayoutId id="2147483653" r:id="rId13"/>
    <p:sldLayoutId id="2147483652" r:id="rId14"/>
    <p:sldLayoutId id="2147483651" r:id="rId15"/>
    <p:sldLayoutId id="2147483678" r:id="rId16"/>
    <p:sldLayoutId id="2147483682" r:id="rId17"/>
    <p:sldLayoutId id="2147483683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126C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126C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126C"/>
        </a:buClr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126C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126C"/>
        </a:buClr>
        <a:buFont typeface="Arial" pitchFamily="34" charset="0"/>
        <a:buChar char="»"/>
        <a:defRPr sz="1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126C"/>
        </a:buClr>
        <a:buFont typeface="Arial" pitchFamily="34" charset="0"/>
        <a:buChar char="»"/>
        <a:defRPr sz="1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126C"/>
        </a:buClr>
        <a:buFont typeface="Arial" pitchFamily="34" charset="0"/>
        <a:buChar char="»"/>
        <a:defRPr sz="1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126C"/>
        </a:buClr>
        <a:buFont typeface="Arial" pitchFamily="34" charset="0"/>
        <a:buChar char="»"/>
        <a:defRPr sz="1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126C"/>
        </a:buClr>
        <a:buFont typeface="Arial" pitchFamily="34" charset="0"/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 descr="Title back final.jp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0055225" cy="777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348038"/>
            <a:ext cx="90519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74" r:id="rId3"/>
    <p:sldLayoutId id="2147483673" r:id="rId4"/>
    <p:sldLayoutId id="2147483672" r:id="rId5"/>
    <p:sldLayoutId id="2147483671" r:id="rId6"/>
    <p:sldLayoutId id="2147483670" r:id="rId7"/>
    <p:sldLayoutId id="2147483669" r:id="rId8"/>
    <p:sldLayoutId id="2147483668" r:id="rId9"/>
    <p:sldLayoutId id="2147483667" r:id="rId10"/>
    <p:sldLayoutId id="21474836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diagramData" Target="../diagrams/data1.xml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eg"/><Relationship Id="rId11" Type="http://schemas.microsoft.com/office/2007/relationships/diagramDrawing" Target="../diagrams/drawing1.xml"/><Relationship Id="rId5" Type="http://schemas.openxmlformats.org/officeDocument/2006/relationships/image" Target="../media/image15.jpe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jpeg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913" y="4937575"/>
            <a:ext cx="9608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u="none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  <a:cs typeface="Times New Roman" panose="02020603050405020304" pitchFamily="18" charset="0"/>
              </a:rPr>
              <a:t>“</a:t>
            </a:r>
            <a:r>
              <a:rPr lang="en-US" sz="2800" b="0" i="0" u="none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  <a:cs typeface="Times New Roman" panose="02020603050405020304" pitchFamily="18" charset="0"/>
              </a:rPr>
              <a:t>development that meets the needs and aspirations of the present without compromising the ability of future generations to meet their own </a:t>
            </a:r>
            <a:r>
              <a:rPr lang="en-US" sz="2800" b="0" i="0" u="none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  <a:cs typeface="Times New Roman" panose="02020603050405020304" pitchFamily="18" charset="0"/>
              </a:rPr>
              <a:t>needs”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596509" y="1436914"/>
            <a:ext cx="8828187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i="0" u="none" cap="none" spc="0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SUSTAINABLE</a:t>
            </a:r>
          </a:p>
          <a:p>
            <a:pPr algn="ctr"/>
            <a:r>
              <a:rPr lang="en-US" sz="8000" b="1" i="0" u="none" cap="none" spc="0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DEVELOPMENT</a:t>
            </a:r>
            <a:endParaRPr lang="en-US" sz="8000" b="1" i="0" u="none" cap="none" spc="0" dirty="0">
              <a:ln w="12700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1308" y="1446461"/>
            <a:ext cx="919679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4800" i="0" u="none" dirty="0" smtClean="0">
                <a:solidFill>
                  <a:schemeClr val="bg1"/>
                </a:solidFill>
              </a:rPr>
              <a:t>AFRICA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i="0" u="none" dirty="0" smtClean="0">
                <a:solidFill>
                  <a:schemeClr val="bg1"/>
                </a:solidFill>
              </a:rPr>
              <a:t>South Sudan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i="0" u="none" dirty="0" smtClean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i="0" u="none" dirty="0">
                <a:solidFill>
                  <a:schemeClr val="bg1"/>
                </a:solidFill>
              </a:rPr>
              <a:t>Democratic Republic of the Congo (DRC</a:t>
            </a:r>
            <a:r>
              <a:rPr lang="en-US" sz="3200" i="0" u="none" dirty="0" smtClean="0">
                <a:solidFill>
                  <a:schemeClr val="bg1"/>
                </a:solidFill>
              </a:rPr>
              <a:t>)</a:t>
            </a:r>
          </a:p>
          <a:p>
            <a:pPr algn="l"/>
            <a:endParaRPr lang="en-US" sz="3200" i="0" u="none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i="0" u="none" dirty="0" smtClean="0">
                <a:solidFill>
                  <a:schemeClr val="bg1"/>
                </a:solidFill>
              </a:rPr>
              <a:t>Liberia</a:t>
            </a:r>
          </a:p>
          <a:p>
            <a:pPr algn="l"/>
            <a:endParaRPr lang="en-US" sz="3200" i="0" u="none" dirty="0">
              <a:solidFill>
                <a:schemeClr val="bg1"/>
              </a:solidFill>
            </a:endParaRPr>
          </a:p>
          <a:p>
            <a:pPr algn="l">
              <a:spcAft>
                <a:spcPts val="1200"/>
              </a:spcAft>
            </a:pPr>
            <a:r>
              <a:rPr lang="en-US" sz="4800" i="0" u="none" dirty="0" smtClean="0">
                <a:solidFill>
                  <a:schemeClr val="bg1"/>
                </a:solidFill>
              </a:rPr>
              <a:t>CLOSE TO HOME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i="0" u="none" dirty="0" smtClean="0">
                <a:solidFill>
                  <a:schemeClr val="bg1"/>
                </a:solidFill>
              </a:rPr>
              <a:t>Haiti / Dominican Republic</a:t>
            </a:r>
          </a:p>
        </p:txBody>
      </p:sp>
      <p:sp>
        <p:nvSpPr>
          <p:cNvPr id="4" name="Rectangle 3"/>
          <p:cNvSpPr/>
          <p:nvPr/>
        </p:nvSpPr>
        <p:spPr>
          <a:xfrm>
            <a:off x="458788" y="228601"/>
            <a:ext cx="914241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i="0" u="none" cap="none" spc="0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CASE STUDIES</a:t>
            </a:r>
            <a:endParaRPr lang="en-US" sz="6600" b="1" i="0" u="none" cap="none" spc="0" dirty="0">
              <a:ln w="12700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-3012208" y="3101370"/>
            <a:ext cx="77724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i="0" u="none" cap="none" spc="0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COLONIZATION             OF AFRICA</a:t>
            </a:r>
            <a:endParaRPr lang="en-US" sz="4800" b="1" i="0" u="none" cap="none" spc="0" dirty="0">
              <a:ln w="12700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596" y="0"/>
            <a:ext cx="8360804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-3420420" y="3470701"/>
            <a:ext cx="77724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i="0" u="none" cap="none" spc="0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AFRICAN CONFLICTS</a:t>
            </a:r>
            <a:endParaRPr lang="en-US" sz="4800" b="1" i="0" u="none" cap="none" spc="0" dirty="0">
              <a:ln w="12700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845" y="0"/>
            <a:ext cx="9163556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882" y="401806"/>
            <a:ext cx="9388636" cy="69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85436" y="226329"/>
            <a:ext cx="502103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i="0" u="none" dirty="0" smtClean="0">
                <a:solidFill>
                  <a:srgbClr val="003366"/>
                </a:solidFill>
              </a:rPr>
              <a:t>Historical Context:</a:t>
            </a: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 smtClean="0">
                <a:solidFill>
                  <a:srgbClr val="003366"/>
                </a:solidFill>
              </a:rPr>
              <a:t>?</a:t>
            </a: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 smtClean="0">
                <a:solidFill>
                  <a:srgbClr val="003366"/>
                </a:solidFill>
              </a:rPr>
              <a:t>?</a:t>
            </a: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>
                <a:solidFill>
                  <a:srgbClr val="003366"/>
                </a:solidFill>
              </a:rPr>
              <a:t>?</a:t>
            </a:r>
            <a:endParaRPr lang="en-US" sz="1200" i="0" u="none" dirty="0" smtClean="0">
              <a:solidFill>
                <a:srgbClr val="003366"/>
              </a:solidFill>
            </a:endParaRPr>
          </a:p>
          <a:p>
            <a:pPr marL="342900" indent="-34290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>
                <a:solidFill>
                  <a:srgbClr val="003366"/>
                </a:solidFill>
              </a:rPr>
              <a:t>?</a:t>
            </a:r>
            <a:endParaRPr lang="en-US" sz="1200" i="0" u="none" dirty="0" smtClean="0">
              <a:solidFill>
                <a:srgbClr val="003366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800" i="0" u="none" dirty="0" smtClean="0">
                <a:solidFill>
                  <a:srgbClr val="003366"/>
                </a:solidFill>
              </a:rPr>
              <a:t>US Government Objective:</a:t>
            </a: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 smtClean="0">
                <a:solidFill>
                  <a:srgbClr val="003366"/>
                </a:solidFill>
              </a:rPr>
              <a:t>?</a:t>
            </a: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 smtClean="0">
                <a:solidFill>
                  <a:srgbClr val="003366"/>
                </a:solidFill>
              </a:rPr>
              <a:t>?</a:t>
            </a: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 smtClean="0">
                <a:solidFill>
                  <a:srgbClr val="003366"/>
                </a:solidFill>
              </a:rPr>
              <a:t>?</a:t>
            </a:r>
          </a:p>
          <a:p>
            <a:pPr marL="285750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>
                <a:solidFill>
                  <a:srgbClr val="003366"/>
                </a:solidFill>
              </a:rPr>
              <a:t>?</a:t>
            </a:r>
            <a:endParaRPr lang="en-US" sz="1200" i="0" u="none" dirty="0" smtClean="0">
              <a:solidFill>
                <a:srgbClr val="003366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800" i="0" u="none" dirty="0" smtClean="0">
                <a:solidFill>
                  <a:srgbClr val="003366"/>
                </a:solidFill>
              </a:rPr>
              <a:t>Situation Report:</a:t>
            </a:r>
          </a:p>
          <a:p>
            <a:pPr marL="287338" indent="-287338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 smtClean="0">
                <a:solidFill>
                  <a:srgbClr val="003366"/>
                </a:solidFill>
              </a:rPr>
              <a:t>Genocide</a:t>
            </a:r>
          </a:p>
          <a:p>
            <a:pPr marL="287338" indent="-287338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 smtClean="0">
                <a:solidFill>
                  <a:srgbClr val="003366"/>
                </a:solidFill>
              </a:rPr>
              <a:t>?</a:t>
            </a:r>
          </a:p>
          <a:p>
            <a:pPr marL="287338" indent="-287338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 smtClean="0">
                <a:solidFill>
                  <a:srgbClr val="003366"/>
                </a:solidFill>
              </a:rPr>
              <a:t>?</a:t>
            </a:r>
          </a:p>
          <a:p>
            <a:pPr marL="287338" indent="-287338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 smtClean="0">
                <a:solidFill>
                  <a:srgbClr val="003366"/>
                </a:solidFill>
              </a:rPr>
              <a:t>?</a:t>
            </a:r>
            <a:endParaRPr lang="en-US" sz="1800" i="0" u="none" dirty="0" smtClean="0">
              <a:solidFill>
                <a:srgbClr val="003366"/>
              </a:solidFill>
            </a:endParaRPr>
          </a:p>
          <a:p>
            <a:pPr algn="l">
              <a:spcAft>
                <a:spcPts val="600"/>
              </a:spcAft>
            </a:pPr>
            <a:endParaRPr lang="en-US" sz="1800" i="0" u="none" dirty="0" smtClean="0">
              <a:solidFill>
                <a:srgbClr val="003366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800" i="0" u="none" dirty="0" smtClean="0">
                <a:solidFill>
                  <a:srgbClr val="003366"/>
                </a:solidFill>
              </a:rPr>
              <a:t>Observations:</a:t>
            </a:r>
          </a:p>
          <a:p>
            <a:pPr marL="287338" indent="-287338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 smtClean="0">
                <a:solidFill>
                  <a:srgbClr val="003366"/>
                </a:solidFill>
              </a:rPr>
              <a:t>?</a:t>
            </a:r>
          </a:p>
          <a:p>
            <a:pPr marL="287338" indent="-287338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 smtClean="0">
                <a:solidFill>
                  <a:srgbClr val="003366"/>
                </a:solidFill>
              </a:rPr>
              <a:t>?</a:t>
            </a:r>
          </a:p>
          <a:p>
            <a:pPr marL="287338" indent="-287338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200" i="0" u="none" dirty="0">
                <a:solidFill>
                  <a:srgbClr val="003366"/>
                </a:solidFill>
              </a:rPr>
              <a:t>?</a:t>
            </a:r>
          </a:p>
          <a:p>
            <a:pPr algn="l">
              <a:spcAft>
                <a:spcPts val="600"/>
              </a:spcAft>
            </a:pPr>
            <a:endParaRPr lang="en-US" sz="1800" i="0" u="none" dirty="0">
              <a:solidFill>
                <a:srgbClr val="00336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18604"/>
            <a:ext cx="4581145" cy="4667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661" y="818604"/>
            <a:ext cx="5478739" cy="3424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81828"/>
            <a:ext cx="4581144" cy="22905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9660" y="4251960"/>
            <a:ext cx="5478739" cy="3520440"/>
          </a:xfrm>
          <a:prstGeom prst="rect">
            <a:avLst/>
          </a:prstGeom>
        </p:spPr>
      </p:pic>
      <p:sp>
        <p:nvSpPr>
          <p:cNvPr id="12" name="Title 4"/>
          <p:cNvSpPr txBox="1">
            <a:spLocks/>
          </p:cNvSpPr>
          <p:nvPr/>
        </p:nvSpPr>
        <p:spPr>
          <a:xfrm>
            <a:off x="0" y="110917"/>
            <a:ext cx="10058399" cy="5944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36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SOUTH SUDAN</a:t>
            </a:r>
            <a:endParaRPr lang="en-US" sz="36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91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10" y="4551560"/>
            <a:ext cx="5060627" cy="3220840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0" y="110917"/>
            <a:ext cx="10058399" cy="5944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36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SOUTH SUDAN</a:t>
            </a:r>
            <a:endParaRPr lang="en-US" sz="36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916" y="4551562"/>
            <a:ext cx="5006483" cy="3220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4607" y="819218"/>
            <a:ext cx="3503791" cy="37323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3" y="819217"/>
            <a:ext cx="6535232" cy="37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52" y="280735"/>
            <a:ext cx="9657496" cy="72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0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819830"/>
            <a:ext cx="5029200" cy="3355302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0" y="110918"/>
            <a:ext cx="10058399" cy="6467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36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DEMOCRATIC REPUBLIC OF THE CONGO</a:t>
            </a:r>
            <a:endParaRPr lang="en-US" sz="36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856439"/>
            <a:ext cx="5037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u="none" dirty="0"/>
              <a:t>Hidden cost of mobile phones, computers, </a:t>
            </a:r>
            <a:r>
              <a:rPr lang="en-US" sz="2000" i="0" u="none" dirty="0" smtClean="0"/>
              <a:t>and stereos?</a:t>
            </a:r>
            <a:endParaRPr lang="en-US" sz="2000" i="0" u="none" dirty="0"/>
          </a:p>
        </p:txBody>
      </p:sp>
      <p:sp>
        <p:nvSpPr>
          <p:cNvPr id="10" name="Rectangle 9"/>
          <p:cNvSpPr/>
          <p:nvPr/>
        </p:nvSpPr>
        <p:spPr>
          <a:xfrm>
            <a:off x="190500" y="1572890"/>
            <a:ext cx="476250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0" i="0" u="none" dirty="0" smtClean="0"/>
              <a:t>“In </a:t>
            </a:r>
            <a:r>
              <a:rPr lang="en-US" sz="1000" b="0" i="0" u="none" dirty="0"/>
              <a:t>1999 and 2000 a sharp increase in the world prices of tantalum occurred, leading to a large increase in </a:t>
            </a:r>
            <a:r>
              <a:rPr lang="en-US" sz="1000" b="0" i="0" u="none" dirty="0" err="1" smtClean="0"/>
              <a:t>Coltan</a:t>
            </a:r>
            <a:r>
              <a:rPr lang="en-US" sz="1000" b="0" i="0" u="none" dirty="0" smtClean="0"/>
              <a:t> </a:t>
            </a:r>
            <a:r>
              <a:rPr lang="en-US" sz="1000" b="0" i="0" u="none" dirty="0"/>
              <a:t>production in eastern Democratic Republic of Congo. </a:t>
            </a:r>
          </a:p>
          <a:p>
            <a:pPr algn="l">
              <a:spcAft>
                <a:spcPts val="600"/>
              </a:spcAft>
            </a:pPr>
            <a:r>
              <a:rPr lang="en-US" sz="1000" b="0" i="0" u="none" dirty="0" smtClean="0"/>
              <a:t>Part </a:t>
            </a:r>
            <a:r>
              <a:rPr lang="en-US" sz="1000" b="0" i="0" u="none" dirty="0"/>
              <a:t>of that new production involved rebel groups and unscrupulous business people forcing farmers and their families to leave their land, or chasing people off land where </a:t>
            </a:r>
            <a:r>
              <a:rPr lang="en-US" sz="1000" b="0" i="0" u="none" dirty="0" err="1" smtClean="0"/>
              <a:t>Coltan</a:t>
            </a:r>
            <a:r>
              <a:rPr lang="en-US" sz="1000" b="0" i="0" u="none" dirty="0" smtClean="0"/>
              <a:t> </a:t>
            </a:r>
            <a:r>
              <a:rPr lang="en-US" sz="1000" b="0" i="0" u="none" dirty="0"/>
              <a:t>was found and forcing them to work in artisanal </a:t>
            </a:r>
            <a:r>
              <a:rPr lang="en-US" sz="1000" b="0" i="0" u="none" dirty="0" smtClean="0"/>
              <a:t>mines.</a:t>
            </a:r>
            <a:endParaRPr lang="en-US" sz="1000" b="0" i="0" u="none" dirty="0"/>
          </a:p>
          <a:p>
            <a:pPr algn="l">
              <a:spcAft>
                <a:spcPts val="600"/>
              </a:spcAft>
            </a:pPr>
            <a:r>
              <a:rPr lang="en-US" sz="1000" b="0" i="0" u="none" dirty="0" smtClean="0"/>
              <a:t>As </a:t>
            </a:r>
            <a:r>
              <a:rPr lang="en-US" sz="1000" b="0" i="0" u="none" dirty="0"/>
              <a:t>a result, the widespread destruction of agriculture and devastating social effects occurred, which in a number of instances </a:t>
            </a:r>
            <a:r>
              <a:rPr lang="en-US" sz="1000" b="0" i="0" u="none" dirty="0" smtClean="0"/>
              <a:t>were </a:t>
            </a:r>
            <a:r>
              <a:rPr lang="en-US" sz="1000" b="0" i="0" u="none" dirty="0"/>
              <a:t>akin to slavery</a:t>
            </a:r>
            <a:r>
              <a:rPr lang="en-US" sz="1000" b="0" i="0" u="none" dirty="0" smtClean="0"/>
              <a:t>.”</a:t>
            </a:r>
          </a:p>
          <a:p>
            <a:pPr algn="r"/>
            <a:r>
              <a:rPr lang="en-US" sz="800" u="none" dirty="0" smtClean="0"/>
              <a:t>Report </a:t>
            </a:r>
            <a:r>
              <a:rPr lang="en-US" sz="800" u="none" dirty="0"/>
              <a:t>of the Panel of Experts on the Illegal Exploitation of Natural Resources and Other Forms of Wealth of the Democratic Republic of the </a:t>
            </a:r>
            <a:r>
              <a:rPr lang="en-US" sz="800" u="none" dirty="0" smtClean="0"/>
              <a:t>Congo</a:t>
            </a:r>
          </a:p>
          <a:p>
            <a:pPr algn="r"/>
            <a:r>
              <a:rPr lang="en-US" sz="800" u="none" dirty="0" smtClean="0"/>
              <a:t>United </a:t>
            </a:r>
            <a:r>
              <a:rPr lang="en-US" sz="800" u="none" dirty="0"/>
              <a:t>Nations Security Council, S/2003/1027, October 28, 2003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304" y="3541080"/>
            <a:ext cx="4778224" cy="4231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82523"/>
            <a:ext cx="5037910" cy="35972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5728" y="4175132"/>
            <a:ext cx="5031381" cy="359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2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0" y="110918"/>
            <a:ext cx="10058399" cy="6467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36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DEMOCRATIC REPUBLIC OF THE CONGO</a:t>
            </a:r>
            <a:endParaRPr lang="en-US" sz="36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42" y="960120"/>
            <a:ext cx="4423955" cy="4594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10" y="5554573"/>
            <a:ext cx="5174932" cy="2217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3896564"/>
            <a:ext cx="5029199" cy="38758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820101"/>
            <a:ext cx="5029200" cy="307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19" y="248514"/>
            <a:ext cx="9771561" cy="727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3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Displaying earth_lights_lrg.jpg"/>
          <p:cNvSpPr>
            <a:spLocks noChangeAspect="1" noChangeArrowheads="1"/>
          </p:cNvSpPr>
          <p:nvPr/>
        </p:nvSpPr>
        <p:spPr bwMode="auto">
          <a:xfrm>
            <a:off x="215900" y="15875"/>
            <a:ext cx="13049250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436" y="6948488"/>
            <a:ext cx="10059272" cy="884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" y="15875"/>
            <a:ext cx="10059272" cy="884911"/>
          </a:xfrm>
          <a:prstGeom prst="rect">
            <a:avLst/>
          </a:prstGeom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949"/>
                    </a14:imgEffect>
                    <a14:imgEffect>
                      <a14:saturation sat="61000"/>
                    </a14:imgEffect>
                    <a14:imgEffect>
                      <a14:brightnessContrast bright="13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73576"/>
            <a:ext cx="10058400" cy="618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18981" y="100099"/>
            <a:ext cx="64195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0" u="none" cap="none" spc="0" dirty="0" smtClean="0">
                <a:ln w="9525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DEVELOPED REGIONS</a:t>
            </a:r>
            <a:endParaRPr lang="en-US" sz="4000" b="1" i="0" u="none" cap="none" spc="0" dirty="0">
              <a:ln w="9525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8299" y="7092337"/>
            <a:ext cx="45376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0" u="none" cap="none" spc="0" dirty="0" smtClean="0">
                <a:ln w="9525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OF THE WORLD</a:t>
            </a:r>
            <a:endParaRPr lang="en-US" sz="4000" b="1" i="0" u="none" cap="none" spc="0" dirty="0">
              <a:ln w="9525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67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827314"/>
            <a:ext cx="5029200" cy="3058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49"/>
          <a:stretch/>
        </p:blipFill>
        <p:spPr>
          <a:xfrm>
            <a:off x="5042262" y="3886200"/>
            <a:ext cx="5016137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26468" y="1472639"/>
            <a:ext cx="2600168" cy="1615729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0" y="110917"/>
            <a:ext cx="10058399" cy="5944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36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LIBERIA</a:t>
            </a:r>
            <a:endParaRPr lang="en-US" sz="36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1" y="3738563"/>
            <a:ext cx="5029200" cy="40338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19" y="980421"/>
            <a:ext cx="2466101" cy="26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2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486" y="6265974"/>
            <a:ext cx="2509635" cy="15194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69232"/>
            <a:ext cx="2525486" cy="1420586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0" y="110917"/>
            <a:ext cx="10058399" cy="5944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36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LIBERIA</a:t>
            </a:r>
            <a:endParaRPr lang="en-US" sz="36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824871"/>
            <a:ext cx="5029636" cy="30787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199" y="3903618"/>
            <a:ext cx="5038345" cy="3886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24871"/>
            <a:ext cx="5035121" cy="569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1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819" y="0"/>
            <a:ext cx="4692828" cy="3559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3009" y="3370218"/>
            <a:ext cx="5385391" cy="4410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3009" y="-8710"/>
            <a:ext cx="5385391" cy="3378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843" y="3559629"/>
            <a:ext cx="4708851" cy="4221480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-19819" y="3696789"/>
            <a:ext cx="4692827" cy="6467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2800" i="0" u="none" kern="0" dirty="0" smtClean="0">
                <a:latin typeface="Arial" pitchFamily="34" charset="0"/>
                <a:cs typeface="Arial" pitchFamily="34" charset="0"/>
              </a:rPr>
              <a:t>HAITI</a:t>
            </a:r>
            <a:endParaRPr lang="en-US" sz="2800" i="0" u="none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4673010" y="130628"/>
            <a:ext cx="5385390" cy="6467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28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DOMINICAN REPUBLIC</a:t>
            </a:r>
            <a:endParaRPr lang="en-US" sz="28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6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99" y="1272940"/>
            <a:ext cx="9849030" cy="6503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27314"/>
            <a:ext cx="3319777" cy="2002972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0" y="110918"/>
            <a:ext cx="10058399" cy="6467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36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HAITI VS. THE DOMINICAN REPUBLIC</a:t>
            </a:r>
            <a:endParaRPr lang="en-US" sz="36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434" y="827314"/>
            <a:ext cx="3318402" cy="20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758" y="827312"/>
            <a:ext cx="5120642" cy="3413761"/>
          </a:xfrm>
          <a:prstGeom prst="rect">
            <a:avLst/>
          </a:prstGeom>
        </p:spPr>
      </p:pic>
      <p:sp>
        <p:nvSpPr>
          <p:cNvPr id="11" name="Title 4"/>
          <p:cNvSpPr txBox="1">
            <a:spLocks/>
          </p:cNvSpPr>
          <p:nvPr/>
        </p:nvSpPr>
        <p:spPr>
          <a:xfrm>
            <a:off x="0" y="110918"/>
            <a:ext cx="10058399" cy="6467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36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HAITI HURRICANES &amp; EARTHQUAKES</a:t>
            </a:r>
            <a:endParaRPr lang="en-US" sz="36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27313"/>
            <a:ext cx="5044477" cy="3875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41074"/>
            <a:ext cx="5067256" cy="35313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3554" y="4241073"/>
            <a:ext cx="5033555" cy="355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87" y="4327975"/>
            <a:ext cx="9608229" cy="193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800" b="0" i="0" u="none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3" name="Rectangle 2"/>
          <p:cNvSpPr/>
          <p:nvPr/>
        </p:nvSpPr>
        <p:spPr>
          <a:xfrm>
            <a:off x="596509" y="1436914"/>
            <a:ext cx="8828187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i="0" u="none" cap="none" spc="0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SUSTAINABLE</a:t>
            </a:r>
          </a:p>
          <a:p>
            <a:pPr algn="ctr"/>
            <a:r>
              <a:rPr lang="en-US" sz="8000" b="1" i="0" u="none" cap="none" spc="0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DEVELOPMENT</a:t>
            </a:r>
            <a:endParaRPr lang="en-US" sz="8000" b="1" i="0" u="none" cap="none" spc="0" dirty="0">
              <a:ln w="12700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1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243938" y="110918"/>
            <a:ext cx="9140825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32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Newest Countries Since 1990</a:t>
            </a:r>
            <a:endParaRPr lang="en-US" sz="32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68138" y="883807"/>
            <a:ext cx="7785463" cy="6840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i="0" u="none" dirty="0" smtClean="0"/>
              <a:t>YUGOSLAVIA </a:t>
            </a:r>
            <a:r>
              <a:rPr lang="en-US" sz="2400" i="0" u="none" dirty="0"/>
              <a:t>DISSOLVED IN 1990:</a:t>
            </a:r>
          </a:p>
          <a:p>
            <a:pPr algn="l">
              <a:spcAft>
                <a:spcPts val="600"/>
              </a:spcAft>
            </a:pPr>
            <a:r>
              <a:rPr lang="en-US" sz="1800" b="0" i="0" u="none" dirty="0"/>
              <a:t>Bosnia, Herzegovina, Croatia, Macedonia, Serbia, Montenegro, Slovenia</a:t>
            </a:r>
          </a:p>
          <a:p>
            <a:pPr algn="l">
              <a:spcAft>
                <a:spcPts val="600"/>
              </a:spcAft>
            </a:pPr>
            <a:r>
              <a:rPr lang="en-US" sz="2400" i="0" u="none" dirty="0" smtClean="0"/>
              <a:t>USSR DISSOLVED IN 1991:</a:t>
            </a:r>
          </a:p>
          <a:p>
            <a:pPr algn="l">
              <a:spcAft>
                <a:spcPts val="600"/>
              </a:spcAft>
            </a:pPr>
            <a:r>
              <a:rPr lang="en-US" sz="1800" b="0" i="0" u="none" dirty="0" smtClean="0"/>
              <a:t>Armenia, Azerbaijan, Belarus, Estonia, Georgia, Kazakhstan, Kyrgyzstan, Latvia, Lithuania, Moldova, Russia, Tajikistan, Turkmenistan, Ukraine, Uzbekistan, Former </a:t>
            </a:r>
            <a:r>
              <a:rPr lang="en-US" sz="1800" b="0" i="0" u="none" dirty="0"/>
              <a:t>Yugoslavia</a:t>
            </a:r>
          </a:p>
          <a:p>
            <a:pPr algn="l">
              <a:spcAft>
                <a:spcPts val="1500"/>
              </a:spcAft>
            </a:pPr>
            <a:r>
              <a:rPr lang="en-US" sz="2400" i="0" u="none" dirty="0" smtClean="0"/>
              <a:t>OTHER NEW COUNTRIES</a:t>
            </a:r>
          </a:p>
          <a:p>
            <a:pPr algn="l">
              <a:spcBef>
                <a:spcPts val="0"/>
              </a:spcBef>
              <a:spcAft>
                <a:spcPts val="1500"/>
              </a:spcAft>
            </a:pPr>
            <a:r>
              <a:rPr lang="en-US" sz="1800" b="0" i="0" u="none" dirty="0" smtClean="0"/>
              <a:t>1990 – Namibia, Yemen</a:t>
            </a:r>
            <a:endParaRPr lang="en-US" sz="1800" b="0" i="0" u="none" dirty="0"/>
          </a:p>
          <a:p>
            <a:pPr algn="l">
              <a:spcBef>
                <a:spcPts val="0"/>
              </a:spcBef>
              <a:spcAft>
                <a:spcPts val="1500"/>
              </a:spcAft>
            </a:pPr>
            <a:r>
              <a:rPr lang="en-US" sz="1800" b="0" i="0" u="none" dirty="0" smtClean="0"/>
              <a:t>1990 – Germany (Unified)</a:t>
            </a:r>
          </a:p>
          <a:p>
            <a:pPr algn="l">
              <a:spcBef>
                <a:spcPts val="0"/>
              </a:spcBef>
              <a:spcAft>
                <a:spcPts val="1500"/>
              </a:spcAft>
            </a:pPr>
            <a:r>
              <a:rPr lang="en-US" sz="1800" b="0" i="0" u="none" dirty="0" smtClean="0"/>
              <a:t>1991 </a:t>
            </a:r>
            <a:r>
              <a:rPr lang="en-US" sz="1800" b="0" i="0" u="none" dirty="0"/>
              <a:t>- The Marshall </a:t>
            </a:r>
            <a:r>
              <a:rPr lang="en-US" sz="1800" b="0" i="0" u="none" dirty="0" smtClean="0"/>
              <a:t>Islands, Micronesia</a:t>
            </a:r>
          </a:p>
          <a:p>
            <a:pPr algn="l">
              <a:spcBef>
                <a:spcPts val="0"/>
              </a:spcBef>
              <a:spcAft>
                <a:spcPts val="1500"/>
              </a:spcAft>
            </a:pPr>
            <a:r>
              <a:rPr lang="en-US" sz="1800" b="0" i="0" u="none" dirty="0" smtClean="0"/>
              <a:t>1993 </a:t>
            </a:r>
            <a:r>
              <a:rPr lang="en-US" sz="1800" b="0" i="0" u="none" dirty="0"/>
              <a:t>- The Czech </a:t>
            </a:r>
            <a:r>
              <a:rPr lang="en-US" sz="1800" b="0" i="0" u="none" dirty="0" smtClean="0"/>
              <a:t>Republic, Slovakia, Eritrea</a:t>
            </a:r>
          </a:p>
          <a:p>
            <a:pPr algn="l">
              <a:spcBef>
                <a:spcPts val="0"/>
              </a:spcBef>
              <a:spcAft>
                <a:spcPts val="1500"/>
              </a:spcAft>
            </a:pPr>
            <a:r>
              <a:rPr lang="en-US" sz="1800" b="0" i="0" u="none" dirty="0" smtClean="0"/>
              <a:t>1994 – Palau</a:t>
            </a:r>
          </a:p>
          <a:p>
            <a:pPr algn="l">
              <a:spcBef>
                <a:spcPts val="0"/>
              </a:spcBef>
              <a:spcAft>
                <a:spcPts val="1500"/>
              </a:spcAft>
            </a:pPr>
            <a:r>
              <a:rPr lang="en-US" sz="1800" b="0" i="0" u="none" dirty="0" smtClean="0"/>
              <a:t>2002 </a:t>
            </a:r>
            <a:r>
              <a:rPr lang="en-US" sz="1800" b="0" i="0" u="none" dirty="0"/>
              <a:t>- East Timor (</a:t>
            </a:r>
            <a:r>
              <a:rPr lang="en-US" sz="1800" b="0" i="0" u="none" dirty="0" smtClean="0"/>
              <a:t>Timor-Leste) UNTAET</a:t>
            </a:r>
          </a:p>
          <a:p>
            <a:pPr algn="l">
              <a:spcBef>
                <a:spcPts val="0"/>
              </a:spcBef>
              <a:spcAft>
                <a:spcPts val="1500"/>
              </a:spcAft>
            </a:pPr>
            <a:r>
              <a:rPr lang="en-US" sz="1800" b="0" i="0" u="none" dirty="0" smtClean="0"/>
              <a:t>2006 – Montenegro, Serbia CIVPOL</a:t>
            </a:r>
          </a:p>
          <a:p>
            <a:pPr algn="l">
              <a:spcBef>
                <a:spcPts val="0"/>
              </a:spcBef>
              <a:spcAft>
                <a:spcPts val="1500"/>
              </a:spcAft>
            </a:pPr>
            <a:r>
              <a:rPr lang="en-US" sz="1800" b="0" i="0" u="none" dirty="0" smtClean="0"/>
              <a:t>2008 – Kosovo CIVPOL / REACT</a:t>
            </a:r>
          </a:p>
          <a:p>
            <a:pPr algn="l">
              <a:spcBef>
                <a:spcPts val="0"/>
              </a:spcBef>
              <a:spcAft>
                <a:spcPts val="1500"/>
              </a:spcAft>
            </a:pPr>
            <a:r>
              <a:rPr lang="en-US" sz="1800" b="0" i="0" u="none" dirty="0" smtClean="0"/>
              <a:t>2011 </a:t>
            </a:r>
            <a:r>
              <a:rPr lang="en-US" sz="1800" b="0" i="0" u="none" dirty="0"/>
              <a:t>- South </a:t>
            </a:r>
            <a:r>
              <a:rPr lang="en-US" sz="1800" b="0" i="0" u="none" dirty="0" smtClean="0"/>
              <a:t>Sudan</a:t>
            </a:r>
            <a:endParaRPr lang="en-US" sz="1800" b="0" i="0" u="non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2" y="2324976"/>
            <a:ext cx="1806217" cy="569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PAE Logo higher.jpg"/>
          <p:cNvPicPr>
            <a:picLocks noChangeAspect="1"/>
          </p:cNvPicPr>
          <p:nvPr/>
        </p:nvPicPr>
        <p:blipFill>
          <a:blip r:embed="rId4" cstate="email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3" y="1002806"/>
            <a:ext cx="1806217" cy="1034059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114300" dist="114300" dir="27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14" name="Picture 13" descr="PAE Logo higher.jpg"/>
          <p:cNvPicPr>
            <a:picLocks noChangeAspect="1"/>
          </p:cNvPicPr>
          <p:nvPr/>
        </p:nvPicPr>
        <p:blipFill>
          <a:blip r:embed="rId5" cstate="email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18" y="5874908"/>
            <a:ext cx="758195" cy="434067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114300" dist="114300" dir="27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15" name="Picture 14" descr="PAE Logo higher.jpg"/>
          <p:cNvPicPr>
            <a:picLocks noChangeAspect="1"/>
          </p:cNvPicPr>
          <p:nvPr/>
        </p:nvPicPr>
        <p:blipFill>
          <a:blip r:embed="rId5" cstate="email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18" y="6318435"/>
            <a:ext cx="758195" cy="434067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114300" dist="114300" dir="27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16" name="Picture 15" descr="PAE Logo higher.jpg"/>
          <p:cNvPicPr>
            <a:picLocks noChangeAspect="1"/>
          </p:cNvPicPr>
          <p:nvPr/>
        </p:nvPicPr>
        <p:blipFill>
          <a:blip r:embed="rId5" cstate="email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18" y="6761962"/>
            <a:ext cx="758195" cy="434067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114300" dist="114300" dir="27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17" name="Picture 16" descr="PAE Logo higher.jpg"/>
          <p:cNvPicPr>
            <a:picLocks noChangeAspect="1"/>
          </p:cNvPicPr>
          <p:nvPr/>
        </p:nvPicPr>
        <p:blipFill>
          <a:blip r:embed="rId5" cstate="email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18" y="7205488"/>
            <a:ext cx="758195" cy="434067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114300" dist="114300" dir="2700000" algn="tl" rotWithShape="0">
              <a:prstClr val="black">
                <a:alpha val="6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0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2869"/>
            <a:ext cx="10058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0" u="none" cap="none" spc="0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AFRICAN GROUPS</a:t>
            </a:r>
            <a:endParaRPr lang="en-US" sz="5400" b="1" i="0" u="none" cap="none" spc="0" dirty="0">
              <a:ln w="12700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" y="1003210"/>
            <a:ext cx="7322367" cy="659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27474" y="952049"/>
            <a:ext cx="2457450" cy="6299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>
                <a:solidFill>
                  <a:schemeClr val="bg1"/>
                </a:solidFill>
              </a:rPr>
              <a:t>Economic Community Of West African States (</a:t>
            </a:r>
            <a:r>
              <a:rPr lang="en-US" sz="1000" i="0" u="none" dirty="0" smtClean="0">
                <a:solidFill>
                  <a:schemeClr val="bg1"/>
                </a:solidFill>
              </a:rPr>
              <a:t>ECOWAS)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>
                <a:solidFill>
                  <a:schemeClr val="bg1"/>
                </a:solidFill>
              </a:rPr>
              <a:t>West African Monetary Zone (WAMZ</a:t>
            </a:r>
            <a:r>
              <a:rPr lang="en-US" sz="1000" i="0" u="none" dirty="0" smtClean="0">
                <a:solidFill>
                  <a:schemeClr val="bg1"/>
                </a:solidFill>
              </a:rPr>
              <a:t>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 smtClean="0">
                <a:solidFill>
                  <a:schemeClr val="bg1"/>
                </a:solidFill>
              </a:rPr>
              <a:t>Mano River Union (MRU)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>
                <a:solidFill>
                  <a:schemeClr val="bg1"/>
                </a:solidFill>
              </a:rPr>
              <a:t>The Community of Sahel-Saharan States (CEN-SAD</a:t>
            </a:r>
            <a:r>
              <a:rPr lang="en-US" sz="1000" i="0" u="none" dirty="0" smtClean="0">
                <a:solidFill>
                  <a:schemeClr val="bg1"/>
                </a:solidFill>
              </a:rPr>
              <a:t>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>
                <a:solidFill>
                  <a:schemeClr val="bg1"/>
                </a:solidFill>
              </a:rPr>
              <a:t>Arab Maghreb </a:t>
            </a:r>
            <a:r>
              <a:rPr lang="en-US" sz="1000" i="0" u="none" dirty="0" smtClean="0">
                <a:solidFill>
                  <a:schemeClr val="bg1"/>
                </a:solidFill>
              </a:rPr>
              <a:t>Union (UMA)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>
                <a:solidFill>
                  <a:schemeClr val="bg1"/>
                </a:solidFill>
              </a:rPr>
              <a:t>West African Economic and Monetary Union (</a:t>
            </a:r>
            <a:r>
              <a:rPr lang="en-US" sz="1000" i="0" u="none" dirty="0" smtClean="0">
                <a:solidFill>
                  <a:schemeClr val="bg1"/>
                </a:solidFill>
              </a:rPr>
              <a:t>UEMOA)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 smtClean="0">
                <a:solidFill>
                  <a:schemeClr val="bg1"/>
                </a:solidFill>
              </a:rPr>
              <a:t>Lagos Accord (LGA)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>
                <a:solidFill>
                  <a:schemeClr val="bg1"/>
                </a:solidFill>
              </a:rPr>
              <a:t>Intergovernmental Authority on Development (IGAD</a:t>
            </a:r>
            <a:r>
              <a:rPr lang="en-US" sz="1000" i="0" u="none" dirty="0" smtClean="0">
                <a:solidFill>
                  <a:schemeClr val="bg1"/>
                </a:solidFill>
              </a:rPr>
              <a:t>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>
                <a:solidFill>
                  <a:schemeClr val="bg1"/>
                </a:solidFill>
              </a:rPr>
              <a:t>Common Market for Eastern and Southern Africa (COMESA</a:t>
            </a:r>
            <a:r>
              <a:rPr lang="en-US" sz="1000" i="0" u="none" dirty="0" smtClean="0">
                <a:solidFill>
                  <a:schemeClr val="bg1"/>
                </a:solidFill>
              </a:rPr>
              <a:t>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fr-FR" sz="1000" i="0" u="none" dirty="0" smtClean="0">
                <a:solidFill>
                  <a:schemeClr val="bg1"/>
                </a:solidFill>
              </a:rPr>
              <a:t>The </a:t>
            </a:r>
            <a:r>
              <a:rPr lang="fr-FR" sz="1000" i="0" u="none" dirty="0" err="1" smtClean="0">
                <a:solidFill>
                  <a:schemeClr val="bg1"/>
                </a:solidFill>
              </a:rPr>
              <a:t>Economic</a:t>
            </a:r>
            <a:r>
              <a:rPr lang="fr-FR" sz="1000" i="0" u="none" dirty="0" smtClean="0">
                <a:solidFill>
                  <a:schemeClr val="bg1"/>
                </a:solidFill>
              </a:rPr>
              <a:t> </a:t>
            </a:r>
            <a:r>
              <a:rPr lang="fr-FR" sz="1000" i="0" u="none" dirty="0" err="1" smtClean="0">
                <a:solidFill>
                  <a:schemeClr val="bg1"/>
                </a:solidFill>
              </a:rPr>
              <a:t>Community</a:t>
            </a:r>
            <a:r>
              <a:rPr lang="fr-FR" sz="1000" i="0" u="none" dirty="0" smtClean="0">
                <a:solidFill>
                  <a:schemeClr val="bg1"/>
                </a:solidFill>
              </a:rPr>
              <a:t> </a:t>
            </a:r>
            <a:r>
              <a:rPr lang="fr-FR" sz="1000" i="0" u="none" dirty="0">
                <a:solidFill>
                  <a:schemeClr val="bg1"/>
                </a:solidFill>
              </a:rPr>
              <a:t>of </a:t>
            </a:r>
            <a:r>
              <a:rPr lang="fr-FR" sz="1000" i="0" u="none" dirty="0" smtClean="0">
                <a:solidFill>
                  <a:schemeClr val="bg1"/>
                </a:solidFill>
              </a:rPr>
              <a:t>Central </a:t>
            </a:r>
            <a:r>
              <a:rPr lang="fr-FR" sz="1000" i="0" u="none" dirty="0" err="1" smtClean="0">
                <a:solidFill>
                  <a:schemeClr val="bg1"/>
                </a:solidFill>
              </a:rPr>
              <a:t>African</a:t>
            </a:r>
            <a:r>
              <a:rPr lang="fr-FR" sz="1000" i="0" u="none" dirty="0" smtClean="0">
                <a:solidFill>
                  <a:schemeClr val="bg1"/>
                </a:solidFill>
              </a:rPr>
              <a:t> States </a:t>
            </a:r>
            <a:r>
              <a:rPr lang="fr-FR" sz="1000" i="0" u="none" dirty="0">
                <a:solidFill>
                  <a:schemeClr val="bg1"/>
                </a:solidFill>
              </a:rPr>
              <a:t>(Communauté Economique des Etats de l’Afrique Centrale, CEMAC</a:t>
            </a:r>
            <a:r>
              <a:rPr lang="fr-FR" sz="1000" i="0" u="none" dirty="0" smtClean="0">
                <a:solidFill>
                  <a:schemeClr val="bg1"/>
                </a:solidFill>
              </a:rPr>
              <a:t>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fr-FR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 smtClean="0">
                <a:solidFill>
                  <a:schemeClr val="bg1"/>
                </a:solidFill>
              </a:rPr>
              <a:t>The Economic </a:t>
            </a:r>
            <a:r>
              <a:rPr lang="en-US" sz="1000" i="0" u="none" dirty="0">
                <a:solidFill>
                  <a:schemeClr val="bg1"/>
                </a:solidFill>
              </a:rPr>
              <a:t>Community of Central African States (</a:t>
            </a:r>
            <a:r>
              <a:rPr lang="en-US" sz="1000" i="0" u="none" dirty="0" smtClean="0">
                <a:solidFill>
                  <a:schemeClr val="bg1"/>
                </a:solidFill>
              </a:rPr>
              <a:t>ECCAS)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>
                <a:solidFill>
                  <a:schemeClr val="bg1"/>
                </a:solidFill>
              </a:rPr>
              <a:t>Southern African Development Community (SADC</a:t>
            </a:r>
            <a:r>
              <a:rPr lang="en-US" sz="1000" i="0" u="none" dirty="0" smtClean="0">
                <a:solidFill>
                  <a:schemeClr val="bg1"/>
                </a:solidFill>
              </a:rPr>
              <a:t>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>
                <a:solidFill>
                  <a:schemeClr val="bg1"/>
                </a:solidFill>
              </a:rPr>
              <a:t>Southern African Customs Union (SACU</a:t>
            </a:r>
            <a:r>
              <a:rPr lang="en-US" sz="1000" i="0" u="none" dirty="0" smtClean="0">
                <a:solidFill>
                  <a:schemeClr val="bg1"/>
                </a:solidFill>
              </a:rPr>
              <a:t>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>
                <a:solidFill>
                  <a:schemeClr val="bg1"/>
                </a:solidFill>
              </a:rPr>
              <a:t>Economic Community of Great Lakes Countries (CEPGL</a:t>
            </a:r>
            <a:r>
              <a:rPr lang="en-US" sz="1000" i="0" u="none" dirty="0" smtClean="0">
                <a:solidFill>
                  <a:schemeClr val="bg1"/>
                </a:solidFill>
              </a:rPr>
              <a:t>)</a:t>
            </a: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endParaRPr lang="en-US" sz="1000" i="0" u="none" dirty="0">
              <a:solidFill>
                <a:schemeClr val="bg1"/>
              </a:solidFill>
            </a:endParaRPr>
          </a:p>
          <a:p>
            <a:pPr marL="171450" indent="-171450" algn="l">
              <a:lnSpc>
                <a:spcPts val="1100"/>
              </a:lnSpc>
              <a:buFont typeface="Wingdings" panose="05000000000000000000" pitchFamily="2" charset="2"/>
              <a:buChar char="§"/>
            </a:pPr>
            <a:r>
              <a:rPr lang="en-US" sz="1000" i="0" u="none" dirty="0">
                <a:solidFill>
                  <a:schemeClr val="bg1"/>
                </a:solidFill>
              </a:rPr>
              <a:t>The East African Community (EAC)</a:t>
            </a:r>
          </a:p>
        </p:txBody>
      </p:sp>
    </p:spTree>
    <p:extLst>
      <p:ext uri="{BB962C8B-B14F-4D97-AF65-F5344CB8AC3E}">
        <p14:creationId xmlns:p14="http://schemas.microsoft.com/office/powerpoint/2010/main" val="383938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Oval 2"/>
          <p:cNvSpPr>
            <a:spLocks noChangeArrowheads="1"/>
          </p:cNvSpPr>
          <p:nvPr/>
        </p:nvSpPr>
        <p:spPr bwMode="auto">
          <a:xfrm>
            <a:off x="65314" y="889591"/>
            <a:ext cx="9919607" cy="5869345"/>
          </a:xfrm>
          <a:prstGeom prst="roundRect">
            <a:avLst>
              <a:gd name="adj" fmla="val 2140"/>
            </a:avLst>
          </a:prstGeom>
          <a:solidFill>
            <a:srgbClr val="003366">
              <a:alpha val="89000"/>
            </a:srgb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en-US" b="0"/>
          </a:p>
        </p:txBody>
      </p:sp>
      <p:grpSp>
        <p:nvGrpSpPr>
          <p:cNvPr id="2" name="Group 46"/>
          <p:cNvGrpSpPr/>
          <p:nvPr/>
        </p:nvGrpSpPr>
        <p:grpSpPr>
          <a:xfrm>
            <a:off x="229149" y="1020536"/>
            <a:ext cx="9486351" cy="5172470"/>
            <a:chOff x="529120" y="5065160"/>
            <a:chExt cx="3868220" cy="2208963"/>
          </a:xfrm>
        </p:grpSpPr>
        <p:sp>
          <p:nvSpPr>
            <p:cNvPr id="58" name="Freeform 9"/>
            <p:cNvSpPr>
              <a:spLocks noChangeAspect="1"/>
            </p:cNvSpPr>
            <p:nvPr/>
          </p:nvSpPr>
          <p:spPr bwMode="auto">
            <a:xfrm>
              <a:off x="2798666" y="6078215"/>
              <a:ext cx="230901" cy="222723"/>
            </a:xfrm>
            <a:custGeom>
              <a:avLst/>
              <a:gdLst>
                <a:gd name="T0" fmla="*/ 2147483647 w 300"/>
                <a:gd name="T1" fmla="*/ 2147483647 h 236"/>
                <a:gd name="T2" fmla="*/ 2147483647 w 300"/>
                <a:gd name="T3" fmla="*/ 2147483647 h 236"/>
                <a:gd name="T4" fmla="*/ 2147483647 w 300"/>
                <a:gd name="T5" fmla="*/ 2147483647 h 236"/>
                <a:gd name="T6" fmla="*/ 2147483647 w 300"/>
                <a:gd name="T7" fmla="*/ 2147483647 h 236"/>
                <a:gd name="T8" fmla="*/ 2147483647 w 300"/>
                <a:gd name="T9" fmla="*/ 2147483647 h 236"/>
                <a:gd name="T10" fmla="*/ 2147483647 w 300"/>
                <a:gd name="T11" fmla="*/ 0 h 236"/>
                <a:gd name="T12" fmla="*/ 2147483647 w 300"/>
                <a:gd name="T13" fmla="*/ 2147483647 h 236"/>
                <a:gd name="T14" fmla="*/ 2147483647 w 300"/>
                <a:gd name="T15" fmla="*/ 2147483647 h 236"/>
                <a:gd name="T16" fmla="*/ 2147483647 w 300"/>
                <a:gd name="T17" fmla="*/ 2147483647 h 236"/>
                <a:gd name="T18" fmla="*/ 0 w 300"/>
                <a:gd name="T19" fmla="*/ 2147483647 h 236"/>
                <a:gd name="T20" fmla="*/ 2147483647 w 300"/>
                <a:gd name="T21" fmla="*/ 2147483647 h 236"/>
                <a:gd name="T22" fmla="*/ 2147483647 w 300"/>
                <a:gd name="T23" fmla="*/ 2147483647 h 236"/>
                <a:gd name="T24" fmla="*/ 2147483647 w 300"/>
                <a:gd name="T25" fmla="*/ 2147483647 h 236"/>
                <a:gd name="T26" fmla="*/ 2147483647 w 300"/>
                <a:gd name="T27" fmla="*/ 2147483647 h 236"/>
                <a:gd name="T28" fmla="*/ 2147483647 w 300"/>
                <a:gd name="T29" fmla="*/ 2147483647 h 236"/>
                <a:gd name="T30" fmla="*/ 2147483647 w 300"/>
                <a:gd name="T31" fmla="*/ 2147483647 h 236"/>
                <a:gd name="T32" fmla="*/ 2147483647 w 300"/>
                <a:gd name="T33" fmla="*/ 2147483647 h 236"/>
                <a:gd name="T34" fmla="*/ 2147483647 w 300"/>
                <a:gd name="T35" fmla="*/ 2147483647 h 236"/>
                <a:gd name="T36" fmla="*/ 2147483647 w 300"/>
                <a:gd name="T37" fmla="*/ 2147483647 h 236"/>
                <a:gd name="T38" fmla="*/ 2147483647 w 300"/>
                <a:gd name="T39" fmla="*/ 2147483647 h 236"/>
                <a:gd name="T40" fmla="*/ 2147483647 w 300"/>
                <a:gd name="T41" fmla="*/ 2147483647 h 236"/>
                <a:gd name="T42" fmla="*/ 2147483647 w 300"/>
                <a:gd name="T43" fmla="*/ 2147483647 h 236"/>
                <a:gd name="T44" fmla="*/ 2147483647 w 300"/>
                <a:gd name="T45" fmla="*/ 2147483647 h 236"/>
                <a:gd name="T46" fmla="*/ 2147483647 w 300"/>
                <a:gd name="T47" fmla="*/ 2147483647 h 236"/>
                <a:gd name="T48" fmla="*/ 2147483647 w 300"/>
                <a:gd name="T49" fmla="*/ 2147483647 h 236"/>
                <a:gd name="T50" fmla="*/ 2147483647 w 300"/>
                <a:gd name="T51" fmla="*/ 2147483647 h 236"/>
                <a:gd name="T52" fmla="*/ 2147483647 w 300"/>
                <a:gd name="T53" fmla="*/ 2147483647 h 236"/>
                <a:gd name="T54" fmla="*/ 2147483647 w 300"/>
                <a:gd name="T55" fmla="*/ 2147483647 h 236"/>
                <a:gd name="T56" fmla="*/ 2147483647 w 300"/>
                <a:gd name="T57" fmla="*/ 2147483647 h 236"/>
                <a:gd name="T58" fmla="*/ 2147483647 w 300"/>
                <a:gd name="T59" fmla="*/ 2147483647 h 236"/>
                <a:gd name="T60" fmla="*/ 2147483647 w 300"/>
                <a:gd name="T61" fmla="*/ 2147483647 h 236"/>
                <a:gd name="T62" fmla="*/ 2147483647 w 300"/>
                <a:gd name="T63" fmla="*/ 2147483647 h 236"/>
                <a:gd name="T64" fmla="*/ 2147483647 w 300"/>
                <a:gd name="T65" fmla="*/ 2147483647 h 236"/>
                <a:gd name="T66" fmla="*/ 2147483647 w 300"/>
                <a:gd name="T67" fmla="*/ 2147483647 h 236"/>
                <a:gd name="T68" fmla="*/ 2147483647 w 300"/>
                <a:gd name="T69" fmla="*/ 2147483647 h 236"/>
                <a:gd name="T70" fmla="*/ 2147483647 w 300"/>
                <a:gd name="T71" fmla="*/ 2147483647 h 2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0"/>
                <a:gd name="T109" fmla="*/ 0 h 236"/>
                <a:gd name="T110" fmla="*/ 300 w 300"/>
                <a:gd name="T111" fmla="*/ 236 h 2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0" h="236">
                  <a:moveTo>
                    <a:pt x="182" y="49"/>
                  </a:moveTo>
                  <a:lnTo>
                    <a:pt x="170" y="44"/>
                  </a:lnTo>
                  <a:lnTo>
                    <a:pt x="156" y="51"/>
                  </a:lnTo>
                  <a:lnTo>
                    <a:pt x="144" y="44"/>
                  </a:lnTo>
                  <a:lnTo>
                    <a:pt x="127" y="40"/>
                  </a:lnTo>
                  <a:lnTo>
                    <a:pt x="127" y="28"/>
                  </a:lnTo>
                  <a:lnTo>
                    <a:pt x="120" y="28"/>
                  </a:lnTo>
                  <a:lnTo>
                    <a:pt x="118" y="21"/>
                  </a:lnTo>
                  <a:lnTo>
                    <a:pt x="104" y="18"/>
                  </a:lnTo>
                  <a:lnTo>
                    <a:pt x="92" y="11"/>
                  </a:lnTo>
                  <a:lnTo>
                    <a:pt x="80" y="7"/>
                  </a:lnTo>
                  <a:lnTo>
                    <a:pt x="66" y="0"/>
                  </a:lnTo>
                  <a:lnTo>
                    <a:pt x="49" y="7"/>
                  </a:lnTo>
                  <a:lnTo>
                    <a:pt x="35" y="11"/>
                  </a:lnTo>
                  <a:lnTo>
                    <a:pt x="47" y="28"/>
                  </a:lnTo>
                  <a:lnTo>
                    <a:pt x="40" y="33"/>
                  </a:lnTo>
                  <a:lnTo>
                    <a:pt x="31" y="35"/>
                  </a:lnTo>
                  <a:lnTo>
                    <a:pt x="21" y="44"/>
                  </a:lnTo>
                  <a:lnTo>
                    <a:pt x="5" y="42"/>
                  </a:lnTo>
                  <a:lnTo>
                    <a:pt x="0" y="61"/>
                  </a:lnTo>
                  <a:lnTo>
                    <a:pt x="5" y="61"/>
                  </a:lnTo>
                  <a:lnTo>
                    <a:pt x="19" y="77"/>
                  </a:lnTo>
                  <a:lnTo>
                    <a:pt x="31" y="94"/>
                  </a:lnTo>
                  <a:lnTo>
                    <a:pt x="38" y="108"/>
                  </a:lnTo>
                  <a:lnTo>
                    <a:pt x="45" y="115"/>
                  </a:lnTo>
                  <a:lnTo>
                    <a:pt x="54" y="125"/>
                  </a:lnTo>
                  <a:lnTo>
                    <a:pt x="59" y="132"/>
                  </a:lnTo>
                  <a:lnTo>
                    <a:pt x="64" y="148"/>
                  </a:lnTo>
                  <a:lnTo>
                    <a:pt x="66" y="160"/>
                  </a:lnTo>
                  <a:lnTo>
                    <a:pt x="83" y="174"/>
                  </a:lnTo>
                  <a:lnTo>
                    <a:pt x="92" y="191"/>
                  </a:lnTo>
                  <a:lnTo>
                    <a:pt x="104" y="205"/>
                  </a:lnTo>
                  <a:lnTo>
                    <a:pt x="111" y="217"/>
                  </a:lnTo>
                  <a:lnTo>
                    <a:pt x="118" y="226"/>
                  </a:lnTo>
                  <a:lnTo>
                    <a:pt x="120" y="224"/>
                  </a:lnTo>
                  <a:lnTo>
                    <a:pt x="125" y="212"/>
                  </a:lnTo>
                  <a:lnTo>
                    <a:pt x="139" y="212"/>
                  </a:lnTo>
                  <a:lnTo>
                    <a:pt x="153" y="217"/>
                  </a:lnTo>
                  <a:lnTo>
                    <a:pt x="165" y="224"/>
                  </a:lnTo>
                  <a:lnTo>
                    <a:pt x="165" y="236"/>
                  </a:lnTo>
                  <a:lnTo>
                    <a:pt x="175" y="226"/>
                  </a:lnTo>
                  <a:lnTo>
                    <a:pt x="184" y="217"/>
                  </a:lnTo>
                  <a:lnTo>
                    <a:pt x="191" y="207"/>
                  </a:lnTo>
                  <a:lnTo>
                    <a:pt x="201" y="198"/>
                  </a:lnTo>
                  <a:lnTo>
                    <a:pt x="215" y="196"/>
                  </a:lnTo>
                  <a:lnTo>
                    <a:pt x="224" y="196"/>
                  </a:lnTo>
                  <a:lnTo>
                    <a:pt x="236" y="193"/>
                  </a:lnTo>
                  <a:lnTo>
                    <a:pt x="245" y="191"/>
                  </a:lnTo>
                  <a:lnTo>
                    <a:pt x="260" y="186"/>
                  </a:lnTo>
                  <a:lnTo>
                    <a:pt x="269" y="184"/>
                  </a:lnTo>
                  <a:lnTo>
                    <a:pt x="279" y="179"/>
                  </a:lnTo>
                  <a:lnTo>
                    <a:pt x="290" y="174"/>
                  </a:lnTo>
                  <a:lnTo>
                    <a:pt x="295" y="162"/>
                  </a:lnTo>
                  <a:lnTo>
                    <a:pt x="300" y="148"/>
                  </a:lnTo>
                  <a:lnTo>
                    <a:pt x="295" y="139"/>
                  </a:lnTo>
                  <a:lnTo>
                    <a:pt x="290" y="141"/>
                  </a:lnTo>
                  <a:lnTo>
                    <a:pt x="269" y="139"/>
                  </a:lnTo>
                  <a:lnTo>
                    <a:pt x="245" y="132"/>
                  </a:lnTo>
                  <a:lnTo>
                    <a:pt x="243" y="120"/>
                  </a:lnTo>
                  <a:lnTo>
                    <a:pt x="236" y="115"/>
                  </a:lnTo>
                  <a:lnTo>
                    <a:pt x="236" y="111"/>
                  </a:lnTo>
                  <a:lnTo>
                    <a:pt x="231" y="108"/>
                  </a:lnTo>
                  <a:lnTo>
                    <a:pt x="227" y="99"/>
                  </a:lnTo>
                  <a:lnTo>
                    <a:pt x="220" y="89"/>
                  </a:lnTo>
                  <a:lnTo>
                    <a:pt x="220" y="87"/>
                  </a:lnTo>
                  <a:lnTo>
                    <a:pt x="224" y="87"/>
                  </a:lnTo>
                  <a:lnTo>
                    <a:pt x="220" y="85"/>
                  </a:lnTo>
                  <a:lnTo>
                    <a:pt x="220" y="82"/>
                  </a:lnTo>
                  <a:lnTo>
                    <a:pt x="208" y="70"/>
                  </a:lnTo>
                  <a:lnTo>
                    <a:pt x="205" y="63"/>
                  </a:lnTo>
                  <a:lnTo>
                    <a:pt x="198" y="54"/>
                  </a:lnTo>
                  <a:lnTo>
                    <a:pt x="184" y="51"/>
                  </a:lnTo>
                  <a:lnTo>
                    <a:pt x="182" y="49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0"/>
            <p:cNvSpPr>
              <a:spLocks noChangeAspect="1"/>
            </p:cNvSpPr>
            <p:nvPr/>
          </p:nvSpPr>
          <p:spPr bwMode="auto">
            <a:xfrm>
              <a:off x="3431754" y="6129740"/>
              <a:ext cx="98238" cy="241837"/>
            </a:xfrm>
            <a:custGeom>
              <a:avLst/>
              <a:gdLst>
                <a:gd name="T0" fmla="*/ 2147483647 w 127"/>
                <a:gd name="T1" fmla="*/ 2147483647 h 257"/>
                <a:gd name="T2" fmla="*/ 2147483647 w 127"/>
                <a:gd name="T3" fmla="*/ 2147483647 h 257"/>
                <a:gd name="T4" fmla="*/ 2147483647 w 127"/>
                <a:gd name="T5" fmla="*/ 2147483647 h 257"/>
                <a:gd name="T6" fmla="*/ 2147483647 w 127"/>
                <a:gd name="T7" fmla="*/ 2147483647 h 257"/>
                <a:gd name="T8" fmla="*/ 2147483647 w 127"/>
                <a:gd name="T9" fmla="*/ 2147483647 h 257"/>
                <a:gd name="T10" fmla="*/ 2147483647 w 127"/>
                <a:gd name="T11" fmla="*/ 2147483647 h 257"/>
                <a:gd name="T12" fmla="*/ 2147483647 w 127"/>
                <a:gd name="T13" fmla="*/ 2147483647 h 257"/>
                <a:gd name="T14" fmla="*/ 2147483647 w 127"/>
                <a:gd name="T15" fmla="*/ 2147483647 h 257"/>
                <a:gd name="T16" fmla="*/ 2147483647 w 127"/>
                <a:gd name="T17" fmla="*/ 2147483647 h 257"/>
                <a:gd name="T18" fmla="*/ 2147483647 w 127"/>
                <a:gd name="T19" fmla="*/ 2147483647 h 257"/>
                <a:gd name="T20" fmla="*/ 2147483647 w 127"/>
                <a:gd name="T21" fmla="*/ 2147483647 h 257"/>
                <a:gd name="T22" fmla="*/ 2147483647 w 127"/>
                <a:gd name="T23" fmla="*/ 2147483647 h 257"/>
                <a:gd name="T24" fmla="*/ 2147483647 w 127"/>
                <a:gd name="T25" fmla="*/ 2147483647 h 257"/>
                <a:gd name="T26" fmla="*/ 2147483647 w 127"/>
                <a:gd name="T27" fmla="*/ 2147483647 h 257"/>
                <a:gd name="T28" fmla="*/ 2147483647 w 127"/>
                <a:gd name="T29" fmla="*/ 2147483647 h 257"/>
                <a:gd name="T30" fmla="*/ 2147483647 w 127"/>
                <a:gd name="T31" fmla="*/ 2147483647 h 257"/>
                <a:gd name="T32" fmla="*/ 2147483647 w 127"/>
                <a:gd name="T33" fmla="*/ 2147483647 h 257"/>
                <a:gd name="T34" fmla="*/ 2147483647 w 127"/>
                <a:gd name="T35" fmla="*/ 2147483647 h 257"/>
                <a:gd name="T36" fmla="*/ 2147483647 w 127"/>
                <a:gd name="T37" fmla="*/ 2147483647 h 257"/>
                <a:gd name="T38" fmla="*/ 2147483647 w 127"/>
                <a:gd name="T39" fmla="*/ 2147483647 h 257"/>
                <a:gd name="T40" fmla="*/ 2147483647 w 127"/>
                <a:gd name="T41" fmla="*/ 2147483647 h 257"/>
                <a:gd name="T42" fmla="*/ 2147483647 w 127"/>
                <a:gd name="T43" fmla="*/ 2147483647 h 257"/>
                <a:gd name="T44" fmla="*/ 2147483647 w 127"/>
                <a:gd name="T45" fmla="*/ 2147483647 h 257"/>
                <a:gd name="T46" fmla="*/ 2147483647 w 127"/>
                <a:gd name="T47" fmla="*/ 2147483647 h 257"/>
                <a:gd name="T48" fmla="*/ 2147483647 w 127"/>
                <a:gd name="T49" fmla="*/ 2147483647 h 257"/>
                <a:gd name="T50" fmla="*/ 2147483647 w 127"/>
                <a:gd name="T51" fmla="*/ 2147483647 h 257"/>
                <a:gd name="T52" fmla="*/ 2147483647 w 127"/>
                <a:gd name="T53" fmla="*/ 2147483647 h 257"/>
                <a:gd name="T54" fmla="*/ 2147483647 w 127"/>
                <a:gd name="T55" fmla="*/ 2147483647 h 257"/>
                <a:gd name="T56" fmla="*/ 2147483647 w 127"/>
                <a:gd name="T57" fmla="*/ 2147483647 h 257"/>
                <a:gd name="T58" fmla="*/ 2147483647 w 127"/>
                <a:gd name="T59" fmla="*/ 2147483647 h 257"/>
                <a:gd name="T60" fmla="*/ 2147483647 w 127"/>
                <a:gd name="T61" fmla="*/ 2147483647 h 257"/>
                <a:gd name="T62" fmla="*/ 2147483647 w 127"/>
                <a:gd name="T63" fmla="*/ 2147483647 h 257"/>
                <a:gd name="T64" fmla="*/ 2147483647 w 127"/>
                <a:gd name="T65" fmla="*/ 2147483647 h 257"/>
                <a:gd name="T66" fmla="*/ 2147483647 w 127"/>
                <a:gd name="T67" fmla="*/ 2147483647 h 257"/>
                <a:gd name="T68" fmla="*/ 2147483647 w 127"/>
                <a:gd name="T69" fmla="*/ 2147483647 h 257"/>
                <a:gd name="T70" fmla="*/ 2147483647 w 127"/>
                <a:gd name="T71" fmla="*/ 2147483647 h 257"/>
                <a:gd name="T72" fmla="*/ 2147483647 w 127"/>
                <a:gd name="T73" fmla="*/ 2147483647 h 257"/>
                <a:gd name="T74" fmla="*/ 2147483647 w 127"/>
                <a:gd name="T75" fmla="*/ 2147483647 h 257"/>
                <a:gd name="T76" fmla="*/ 2147483647 w 127"/>
                <a:gd name="T77" fmla="*/ 2147483647 h 257"/>
                <a:gd name="T78" fmla="*/ 2147483647 w 127"/>
                <a:gd name="T79" fmla="*/ 2147483647 h 257"/>
                <a:gd name="T80" fmla="*/ 2147483647 w 127"/>
                <a:gd name="T81" fmla="*/ 2147483647 h 257"/>
                <a:gd name="T82" fmla="*/ 2147483647 w 127"/>
                <a:gd name="T83" fmla="*/ 2147483647 h 257"/>
                <a:gd name="T84" fmla="*/ 2147483647 w 127"/>
                <a:gd name="T85" fmla="*/ 2147483647 h 257"/>
                <a:gd name="T86" fmla="*/ 2147483647 w 127"/>
                <a:gd name="T87" fmla="*/ 2147483647 h 257"/>
                <a:gd name="T88" fmla="*/ 2147483647 w 127"/>
                <a:gd name="T89" fmla="*/ 2147483647 h 257"/>
                <a:gd name="T90" fmla="*/ 2147483647 w 127"/>
                <a:gd name="T91" fmla="*/ 2147483647 h 257"/>
                <a:gd name="T92" fmla="*/ 2147483647 w 127"/>
                <a:gd name="T93" fmla="*/ 2147483647 h 257"/>
                <a:gd name="T94" fmla="*/ 2147483647 w 127"/>
                <a:gd name="T95" fmla="*/ 2147483647 h 257"/>
                <a:gd name="T96" fmla="*/ 2147483647 w 127"/>
                <a:gd name="T97" fmla="*/ 2147483647 h 257"/>
                <a:gd name="T98" fmla="*/ 2147483647 w 127"/>
                <a:gd name="T99" fmla="*/ 2147483647 h 257"/>
                <a:gd name="T100" fmla="*/ 2147483647 w 127"/>
                <a:gd name="T101" fmla="*/ 2147483647 h 257"/>
                <a:gd name="T102" fmla="*/ 2147483647 w 127"/>
                <a:gd name="T103" fmla="*/ 2147483647 h 257"/>
                <a:gd name="T104" fmla="*/ 2147483647 w 127"/>
                <a:gd name="T105" fmla="*/ 2147483647 h 257"/>
                <a:gd name="T106" fmla="*/ 2147483647 w 127"/>
                <a:gd name="T107" fmla="*/ 2147483647 h 257"/>
                <a:gd name="T108" fmla="*/ 2147483647 w 127"/>
                <a:gd name="T109" fmla="*/ 2147483647 h 25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"/>
                <a:gd name="T166" fmla="*/ 0 h 257"/>
                <a:gd name="T167" fmla="*/ 127 w 127"/>
                <a:gd name="T168" fmla="*/ 257 h 25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" h="257">
                  <a:moveTo>
                    <a:pt x="106" y="236"/>
                  </a:moveTo>
                  <a:lnTo>
                    <a:pt x="101" y="224"/>
                  </a:lnTo>
                  <a:lnTo>
                    <a:pt x="99" y="212"/>
                  </a:lnTo>
                  <a:lnTo>
                    <a:pt x="92" y="203"/>
                  </a:lnTo>
                  <a:lnTo>
                    <a:pt x="87" y="194"/>
                  </a:lnTo>
                  <a:lnTo>
                    <a:pt x="90" y="186"/>
                  </a:lnTo>
                  <a:lnTo>
                    <a:pt x="90" y="182"/>
                  </a:lnTo>
                  <a:lnTo>
                    <a:pt x="97" y="172"/>
                  </a:lnTo>
                  <a:lnTo>
                    <a:pt x="92" y="172"/>
                  </a:lnTo>
                  <a:lnTo>
                    <a:pt x="83" y="158"/>
                  </a:lnTo>
                  <a:lnTo>
                    <a:pt x="73" y="142"/>
                  </a:lnTo>
                  <a:lnTo>
                    <a:pt x="78" y="142"/>
                  </a:lnTo>
                  <a:lnTo>
                    <a:pt x="83" y="127"/>
                  </a:lnTo>
                  <a:lnTo>
                    <a:pt x="97" y="125"/>
                  </a:lnTo>
                  <a:lnTo>
                    <a:pt x="106" y="118"/>
                  </a:lnTo>
                  <a:lnTo>
                    <a:pt x="113" y="118"/>
                  </a:lnTo>
                  <a:lnTo>
                    <a:pt x="118" y="108"/>
                  </a:lnTo>
                  <a:lnTo>
                    <a:pt x="127" y="99"/>
                  </a:lnTo>
                  <a:lnTo>
                    <a:pt x="125" y="97"/>
                  </a:lnTo>
                  <a:lnTo>
                    <a:pt x="113" y="99"/>
                  </a:lnTo>
                  <a:lnTo>
                    <a:pt x="109" y="94"/>
                  </a:lnTo>
                  <a:lnTo>
                    <a:pt x="99" y="90"/>
                  </a:lnTo>
                  <a:lnTo>
                    <a:pt x="106" y="78"/>
                  </a:lnTo>
                  <a:lnTo>
                    <a:pt x="97" y="75"/>
                  </a:lnTo>
                  <a:lnTo>
                    <a:pt x="92" y="66"/>
                  </a:lnTo>
                  <a:lnTo>
                    <a:pt x="92" y="64"/>
                  </a:lnTo>
                  <a:lnTo>
                    <a:pt x="78" y="66"/>
                  </a:lnTo>
                  <a:lnTo>
                    <a:pt x="78" y="61"/>
                  </a:lnTo>
                  <a:lnTo>
                    <a:pt x="78" y="54"/>
                  </a:lnTo>
                  <a:lnTo>
                    <a:pt x="87" y="42"/>
                  </a:lnTo>
                  <a:lnTo>
                    <a:pt x="92" y="35"/>
                  </a:lnTo>
                  <a:lnTo>
                    <a:pt x="92" y="23"/>
                  </a:lnTo>
                  <a:lnTo>
                    <a:pt x="92" y="16"/>
                  </a:lnTo>
                  <a:lnTo>
                    <a:pt x="87" y="12"/>
                  </a:lnTo>
                  <a:lnTo>
                    <a:pt x="78" y="0"/>
                  </a:lnTo>
                  <a:lnTo>
                    <a:pt x="73" y="7"/>
                  </a:lnTo>
                  <a:lnTo>
                    <a:pt x="73" y="9"/>
                  </a:lnTo>
                  <a:lnTo>
                    <a:pt x="71" y="9"/>
                  </a:lnTo>
                  <a:lnTo>
                    <a:pt x="68" y="12"/>
                  </a:lnTo>
                  <a:lnTo>
                    <a:pt x="68" y="19"/>
                  </a:lnTo>
                  <a:lnTo>
                    <a:pt x="64" y="16"/>
                  </a:lnTo>
                  <a:lnTo>
                    <a:pt x="61" y="19"/>
                  </a:lnTo>
                  <a:lnTo>
                    <a:pt x="54" y="19"/>
                  </a:lnTo>
                  <a:lnTo>
                    <a:pt x="54" y="21"/>
                  </a:lnTo>
                  <a:lnTo>
                    <a:pt x="52" y="21"/>
                  </a:lnTo>
                  <a:lnTo>
                    <a:pt x="52" y="23"/>
                  </a:lnTo>
                  <a:lnTo>
                    <a:pt x="42" y="28"/>
                  </a:lnTo>
                  <a:lnTo>
                    <a:pt x="42" y="31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2" y="40"/>
                  </a:lnTo>
                  <a:lnTo>
                    <a:pt x="38" y="42"/>
                  </a:lnTo>
                  <a:lnTo>
                    <a:pt x="35" y="45"/>
                  </a:lnTo>
                  <a:lnTo>
                    <a:pt x="35" y="49"/>
                  </a:lnTo>
                  <a:lnTo>
                    <a:pt x="35" y="54"/>
                  </a:lnTo>
                  <a:lnTo>
                    <a:pt x="33" y="54"/>
                  </a:lnTo>
                  <a:lnTo>
                    <a:pt x="33" y="61"/>
                  </a:lnTo>
                  <a:lnTo>
                    <a:pt x="28" y="66"/>
                  </a:lnTo>
                  <a:lnTo>
                    <a:pt x="26" y="66"/>
                  </a:lnTo>
                  <a:lnTo>
                    <a:pt x="21" y="66"/>
                  </a:lnTo>
                  <a:lnTo>
                    <a:pt x="21" y="64"/>
                  </a:lnTo>
                  <a:lnTo>
                    <a:pt x="19" y="66"/>
                  </a:lnTo>
                  <a:lnTo>
                    <a:pt x="16" y="71"/>
                  </a:lnTo>
                  <a:lnTo>
                    <a:pt x="19" y="73"/>
                  </a:lnTo>
                  <a:lnTo>
                    <a:pt x="16" y="78"/>
                  </a:lnTo>
                  <a:lnTo>
                    <a:pt x="12" y="78"/>
                  </a:lnTo>
                  <a:lnTo>
                    <a:pt x="12" y="85"/>
                  </a:lnTo>
                  <a:lnTo>
                    <a:pt x="16" y="90"/>
                  </a:lnTo>
                  <a:lnTo>
                    <a:pt x="12" y="90"/>
                  </a:lnTo>
                  <a:lnTo>
                    <a:pt x="12" y="94"/>
                  </a:lnTo>
                  <a:lnTo>
                    <a:pt x="9" y="94"/>
                  </a:lnTo>
                  <a:lnTo>
                    <a:pt x="9" y="90"/>
                  </a:lnTo>
                  <a:lnTo>
                    <a:pt x="7" y="94"/>
                  </a:lnTo>
                  <a:lnTo>
                    <a:pt x="7" y="104"/>
                  </a:lnTo>
                  <a:lnTo>
                    <a:pt x="0" y="106"/>
                  </a:lnTo>
                  <a:lnTo>
                    <a:pt x="7" y="118"/>
                  </a:lnTo>
                  <a:lnTo>
                    <a:pt x="9" y="120"/>
                  </a:lnTo>
                  <a:lnTo>
                    <a:pt x="12" y="118"/>
                  </a:lnTo>
                  <a:lnTo>
                    <a:pt x="12" y="125"/>
                  </a:lnTo>
                  <a:lnTo>
                    <a:pt x="16" y="125"/>
                  </a:lnTo>
                  <a:lnTo>
                    <a:pt x="21" y="125"/>
                  </a:lnTo>
                  <a:lnTo>
                    <a:pt x="26" y="130"/>
                  </a:lnTo>
                  <a:lnTo>
                    <a:pt x="19" y="130"/>
                  </a:lnTo>
                  <a:lnTo>
                    <a:pt x="21" y="137"/>
                  </a:lnTo>
                  <a:lnTo>
                    <a:pt x="26" y="132"/>
                  </a:lnTo>
                  <a:lnTo>
                    <a:pt x="28" y="142"/>
                  </a:lnTo>
                  <a:lnTo>
                    <a:pt x="35" y="153"/>
                  </a:lnTo>
                  <a:lnTo>
                    <a:pt x="33" y="165"/>
                  </a:lnTo>
                  <a:lnTo>
                    <a:pt x="28" y="175"/>
                  </a:lnTo>
                  <a:lnTo>
                    <a:pt x="35" y="170"/>
                  </a:lnTo>
                  <a:lnTo>
                    <a:pt x="35" y="179"/>
                  </a:lnTo>
                  <a:lnTo>
                    <a:pt x="38" y="179"/>
                  </a:lnTo>
                  <a:lnTo>
                    <a:pt x="42" y="179"/>
                  </a:lnTo>
                  <a:lnTo>
                    <a:pt x="45" y="179"/>
                  </a:lnTo>
                  <a:lnTo>
                    <a:pt x="54" y="172"/>
                  </a:lnTo>
                  <a:lnTo>
                    <a:pt x="57" y="170"/>
                  </a:lnTo>
                  <a:lnTo>
                    <a:pt x="61" y="170"/>
                  </a:lnTo>
                  <a:lnTo>
                    <a:pt x="68" y="160"/>
                  </a:lnTo>
                  <a:lnTo>
                    <a:pt x="71" y="165"/>
                  </a:lnTo>
                  <a:lnTo>
                    <a:pt x="78" y="170"/>
                  </a:lnTo>
                  <a:lnTo>
                    <a:pt x="80" y="191"/>
                  </a:lnTo>
                  <a:lnTo>
                    <a:pt x="83" y="208"/>
                  </a:lnTo>
                  <a:lnTo>
                    <a:pt x="87" y="205"/>
                  </a:lnTo>
                  <a:lnTo>
                    <a:pt x="90" y="215"/>
                  </a:lnTo>
                  <a:lnTo>
                    <a:pt x="92" y="227"/>
                  </a:lnTo>
                  <a:lnTo>
                    <a:pt x="92" y="236"/>
                  </a:lnTo>
                  <a:lnTo>
                    <a:pt x="92" y="248"/>
                  </a:lnTo>
                  <a:lnTo>
                    <a:pt x="90" y="257"/>
                  </a:lnTo>
                  <a:lnTo>
                    <a:pt x="92" y="253"/>
                  </a:lnTo>
                  <a:lnTo>
                    <a:pt x="99" y="245"/>
                  </a:lnTo>
                  <a:lnTo>
                    <a:pt x="106" y="236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1"/>
            <p:cNvSpPr>
              <a:spLocks noChangeAspect="1"/>
            </p:cNvSpPr>
            <p:nvPr/>
          </p:nvSpPr>
          <p:spPr bwMode="auto">
            <a:xfrm>
              <a:off x="3170626" y="6008406"/>
              <a:ext cx="317384" cy="393089"/>
            </a:xfrm>
            <a:custGeom>
              <a:avLst/>
              <a:gdLst>
                <a:gd name="T0" fmla="*/ 2147483647 w 413"/>
                <a:gd name="T1" fmla="*/ 2147483647 h 416"/>
                <a:gd name="T2" fmla="*/ 2147483647 w 413"/>
                <a:gd name="T3" fmla="*/ 2147483647 h 416"/>
                <a:gd name="T4" fmla="*/ 2147483647 w 413"/>
                <a:gd name="T5" fmla="*/ 2147483647 h 416"/>
                <a:gd name="T6" fmla="*/ 2147483647 w 413"/>
                <a:gd name="T7" fmla="*/ 2147483647 h 416"/>
                <a:gd name="T8" fmla="*/ 2147483647 w 413"/>
                <a:gd name="T9" fmla="*/ 2147483647 h 416"/>
                <a:gd name="T10" fmla="*/ 2147483647 w 413"/>
                <a:gd name="T11" fmla="*/ 2147483647 h 416"/>
                <a:gd name="T12" fmla="*/ 2147483647 w 413"/>
                <a:gd name="T13" fmla="*/ 2147483647 h 416"/>
                <a:gd name="T14" fmla="*/ 2147483647 w 413"/>
                <a:gd name="T15" fmla="*/ 2147483647 h 416"/>
                <a:gd name="T16" fmla="*/ 2147483647 w 413"/>
                <a:gd name="T17" fmla="*/ 2147483647 h 416"/>
                <a:gd name="T18" fmla="*/ 2147483647 w 413"/>
                <a:gd name="T19" fmla="*/ 2147483647 h 416"/>
                <a:gd name="T20" fmla="*/ 2147483647 w 413"/>
                <a:gd name="T21" fmla="*/ 2147483647 h 416"/>
                <a:gd name="T22" fmla="*/ 2147483647 w 413"/>
                <a:gd name="T23" fmla="*/ 2147483647 h 416"/>
                <a:gd name="T24" fmla="*/ 2147483647 w 413"/>
                <a:gd name="T25" fmla="*/ 2147483647 h 416"/>
                <a:gd name="T26" fmla="*/ 2147483647 w 413"/>
                <a:gd name="T27" fmla="*/ 2147483647 h 416"/>
                <a:gd name="T28" fmla="*/ 2147483647 w 413"/>
                <a:gd name="T29" fmla="*/ 2147483647 h 416"/>
                <a:gd name="T30" fmla="*/ 2147483647 w 413"/>
                <a:gd name="T31" fmla="*/ 2147483647 h 416"/>
                <a:gd name="T32" fmla="*/ 2147483647 w 413"/>
                <a:gd name="T33" fmla="*/ 2147483647 h 416"/>
                <a:gd name="T34" fmla="*/ 2147483647 w 413"/>
                <a:gd name="T35" fmla="*/ 2147483647 h 416"/>
                <a:gd name="T36" fmla="*/ 2147483647 w 413"/>
                <a:gd name="T37" fmla="*/ 2147483647 h 416"/>
                <a:gd name="T38" fmla="*/ 2147483647 w 413"/>
                <a:gd name="T39" fmla="*/ 2147483647 h 416"/>
                <a:gd name="T40" fmla="*/ 2147483647 w 413"/>
                <a:gd name="T41" fmla="*/ 2147483647 h 416"/>
                <a:gd name="T42" fmla="*/ 2147483647 w 413"/>
                <a:gd name="T43" fmla="*/ 2147483647 h 416"/>
                <a:gd name="T44" fmla="*/ 2147483647 w 413"/>
                <a:gd name="T45" fmla="*/ 2147483647 h 416"/>
                <a:gd name="T46" fmla="*/ 2147483647 w 413"/>
                <a:gd name="T47" fmla="*/ 2147483647 h 416"/>
                <a:gd name="T48" fmla="*/ 2147483647 w 413"/>
                <a:gd name="T49" fmla="*/ 2147483647 h 416"/>
                <a:gd name="T50" fmla="*/ 2147483647 w 413"/>
                <a:gd name="T51" fmla="*/ 2147483647 h 416"/>
                <a:gd name="T52" fmla="*/ 2147483647 w 413"/>
                <a:gd name="T53" fmla="*/ 2147483647 h 416"/>
                <a:gd name="T54" fmla="*/ 2147483647 w 413"/>
                <a:gd name="T55" fmla="*/ 2147483647 h 416"/>
                <a:gd name="T56" fmla="*/ 2147483647 w 413"/>
                <a:gd name="T57" fmla="*/ 2147483647 h 416"/>
                <a:gd name="T58" fmla="*/ 2147483647 w 413"/>
                <a:gd name="T59" fmla="*/ 2147483647 h 416"/>
                <a:gd name="T60" fmla="*/ 2147483647 w 413"/>
                <a:gd name="T61" fmla="*/ 2147483647 h 416"/>
                <a:gd name="T62" fmla="*/ 2147483647 w 413"/>
                <a:gd name="T63" fmla="*/ 0 h 416"/>
                <a:gd name="T64" fmla="*/ 2147483647 w 413"/>
                <a:gd name="T65" fmla="*/ 2147483647 h 416"/>
                <a:gd name="T66" fmla="*/ 2147483647 w 413"/>
                <a:gd name="T67" fmla="*/ 2147483647 h 416"/>
                <a:gd name="T68" fmla="*/ 2147483647 w 413"/>
                <a:gd name="T69" fmla="*/ 2147483647 h 416"/>
                <a:gd name="T70" fmla="*/ 2147483647 w 413"/>
                <a:gd name="T71" fmla="*/ 2147483647 h 416"/>
                <a:gd name="T72" fmla="*/ 2147483647 w 413"/>
                <a:gd name="T73" fmla="*/ 2147483647 h 416"/>
                <a:gd name="T74" fmla="*/ 2147483647 w 413"/>
                <a:gd name="T75" fmla="*/ 2147483647 h 416"/>
                <a:gd name="T76" fmla="*/ 2147483647 w 413"/>
                <a:gd name="T77" fmla="*/ 2147483647 h 416"/>
                <a:gd name="T78" fmla="*/ 2147483647 w 413"/>
                <a:gd name="T79" fmla="*/ 2147483647 h 416"/>
                <a:gd name="T80" fmla="*/ 2147483647 w 413"/>
                <a:gd name="T81" fmla="*/ 2147483647 h 416"/>
                <a:gd name="T82" fmla="*/ 2147483647 w 413"/>
                <a:gd name="T83" fmla="*/ 2147483647 h 416"/>
                <a:gd name="T84" fmla="*/ 2147483647 w 413"/>
                <a:gd name="T85" fmla="*/ 2147483647 h 416"/>
                <a:gd name="T86" fmla="*/ 2147483647 w 413"/>
                <a:gd name="T87" fmla="*/ 2147483647 h 416"/>
                <a:gd name="T88" fmla="*/ 2147483647 w 413"/>
                <a:gd name="T89" fmla="*/ 2147483647 h 416"/>
                <a:gd name="T90" fmla="*/ 2147483647 w 413"/>
                <a:gd name="T91" fmla="*/ 2147483647 h 416"/>
                <a:gd name="T92" fmla="*/ 2147483647 w 413"/>
                <a:gd name="T93" fmla="*/ 2147483647 h 416"/>
                <a:gd name="T94" fmla="*/ 2147483647 w 413"/>
                <a:gd name="T95" fmla="*/ 2147483647 h 416"/>
                <a:gd name="T96" fmla="*/ 2147483647 w 413"/>
                <a:gd name="T97" fmla="*/ 2147483647 h 416"/>
                <a:gd name="T98" fmla="*/ 2147483647 w 413"/>
                <a:gd name="T99" fmla="*/ 2147483647 h 416"/>
                <a:gd name="T100" fmla="*/ 2147483647 w 413"/>
                <a:gd name="T101" fmla="*/ 2147483647 h 416"/>
                <a:gd name="T102" fmla="*/ 2147483647 w 413"/>
                <a:gd name="T103" fmla="*/ 2147483647 h 416"/>
                <a:gd name="T104" fmla="*/ 2147483647 w 413"/>
                <a:gd name="T105" fmla="*/ 2147483647 h 416"/>
                <a:gd name="T106" fmla="*/ 2147483647 w 413"/>
                <a:gd name="T107" fmla="*/ 2147483647 h 416"/>
                <a:gd name="T108" fmla="*/ 2147483647 w 413"/>
                <a:gd name="T109" fmla="*/ 2147483647 h 416"/>
                <a:gd name="T110" fmla="*/ 2147483647 w 413"/>
                <a:gd name="T111" fmla="*/ 2147483647 h 416"/>
                <a:gd name="T112" fmla="*/ 2147483647 w 413"/>
                <a:gd name="T113" fmla="*/ 2147483647 h 416"/>
                <a:gd name="T114" fmla="*/ 2147483647 w 413"/>
                <a:gd name="T115" fmla="*/ 2147483647 h 41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13"/>
                <a:gd name="T175" fmla="*/ 0 h 416"/>
                <a:gd name="T176" fmla="*/ 413 w 413"/>
                <a:gd name="T177" fmla="*/ 416 h 41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13" h="416">
                  <a:moveTo>
                    <a:pt x="295" y="215"/>
                  </a:moveTo>
                  <a:lnTo>
                    <a:pt x="295" y="213"/>
                  </a:lnTo>
                  <a:lnTo>
                    <a:pt x="295" y="211"/>
                  </a:lnTo>
                  <a:lnTo>
                    <a:pt x="293" y="206"/>
                  </a:lnTo>
                  <a:lnTo>
                    <a:pt x="295" y="203"/>
                  </a:lnTo>
                  <a:lnTo>
                    <a:pt x="293" y="203"/>
                  </a:lnTo>
                  <a:lnTo>
                    <a:pt x="293" y="201"/>
                  </a:lnTo>
                  <a:lnTo>
                    <a:pt x="288" y="201"/>
                  </a:lnTo>
                  <a:lnTo>
                    <a:pt x="288" y="199"/>
                  </a:lnTo>
                  <a:lnTo>
                    <a:pt x="288" y="194"/>
                  </a:lnTo>
                  <a:lnTo>
                    <a:pt x="293" y="194"/>
                  </a:lnTo>
                  <a:lnTo>
                    <a:pt x="293" y="189"/>
                  </a:lnTo>
                  <a:lnTo>
                    <a:pt x="286" y="189"/>
                  </a:lnTo>
                  <a:lnTo>
                    <a:pt x="281" y="185"/>
                  </a:lnTo>
                  <a:lnTo>
                    <a:pt x="281" y="182"/>
                  </a:lnTo>
                  <a:lnTo>
                    <a:pt x="281" y="180"/>
                  </a:lnTo>
                  <a:lnTo>
                    <a:pt x="286" y="180"/>
                  </a:lnTo>
                  <a:lnTo>
                    <a:pt x="288" y="177"/>
                  </a:lnTo>
                  <a:lnTo>
                    <a:pt x="295" y="177"/>
                  </a:lnTo>
                  <a:lnTo>
                    <a:pt x="295" y="173"/>
                  </a:lnTo>
                  <a:lnTo>
                    <a:pt x="293" y="173"/>
                  </a:lnTo>
                  <a:lnTo>
                    <a:pt x="293" y="170"/>
                  </a:lnTo>
                  <a:lnTo>
                    <a:pt x="288" y="173"/>
                  </a:lnTo>
                  <a:lnTo>
                    <a:pt x="288" y="170"/>
                  </a:lnTo>
                  <a:lnTo>
                    <a:pt x="281" y="168"/>
                  </a:lnTo>
                  <a:lnTo>
                    <a:pt x="281" y="161"/>
                  </a:lnTo>
                  <a:lnTo>
                    <a:pt x="286" y="161"/>
                  </a:lnTo>
                  <a:lnTo>
                    <a:pt x="288" y="159"/>
                  </a:lnTo>
                  <a:lnTo>
                    <a:pt x="286" y="159"/>
                  </a:lnTo>
                  <a:lnTo>
                    <a:pt x="286" y="156"/>
                  </a:lnTo>
                  <a:lnTo>
                    <a:pt x="293" y="159"/>
                  </a:lnTo>
                  <a:lnTo>
                    <a:pt x="295" y="159"/>
                  </a:lnTo>
                  <a:lnTo>
                    <a:pt x="295" y="161"/>
                  </a:lnTo>
                  <a:lnTo>
                    <a:pt x="297" y="163"/>
                  </a:lnTo>
                  <a:lnTo>
                    <a:pt x="302" y="163"/>
                  </a:lnTo>
                  <a:lnTo>
                    <a:pt x="304" y="161"/>
                  </a:lnTo>
                  <a:lnTo>
                    <a:pt x="307" y="163"/>
                  </a:lnTo>
                  <a:lnTo>
                    <a:pt x="307" y="173"/>
                  </a:lnTo>
                  <a:lnTo>
                    <a:pt x="314" y="177"/>
                  </a:lnTo>
                  <a:lnTo>
                    <a:pt x="326" y="177"/>
                  </a:lnTo>
                  <a:lnTo>
                    <a:pt x="333" y="177"/>
                  </a:lnTo>
                  <a:lnTo>
                    <a:pt x="338" y="177"/>
                  </a:lnTo>
                  <a:lnTo>
                    <a:pt x="342" y="180"/>
                  </a:lnTo>
                  <a:lnTo>
                    <a:pt x="340" y="180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38" y="189"/>
                  </a:lnTo>
                  <a:lnTo>
                    <a:pt x="338" y="192"/>
                  </a:lnTo>
                  <a:lnTo>
                    <a:pt x="333" y="189"/>
                  </a:lnTo>
                  <a:lnTo>
                    <a:pt x="333" y="192"/>
                  </a:lnTo>
                  <a:lnTo>
                    <a:pt x="330" y="192"/>
                  </a:lnTo>
                  <a:lnTo>
                    <a:pt x="326" y="199"/>
                  </a:lnTo>
                  <a:lnTo>
                    <a:pt x="326" y="201"/>
                  </a:lnTo>
                  <a:lnTo>
                    <a:pt x="326" y="203"/>
                  </a:lnTo>
                  <a:lnTo>
                    <a:pt x="326" y="206"/>
                  </a:lnTo>
                  <a:lnTo>
                    <a:pt x="330" y="206"/>
                  </a:lnTo>
                  <a:lnTo>
                    <a:pt x="330" y="203"/>
                  </a:lnTo>
                  <a:lnTo>
                    <a:pt x="333" y="211"/>
                  </a:lnTo>
                  <a:lnTo>
                    <a:pt x="333" y="206"/>
                  </a:lnTo>
                  <a:lnTo>
                    <a:pt x="333" y="203"/>
                  </a:lnTo>
                  <a:lnTo>
                    <a:pt x="338" y="199"/>
                  </a:lnTo>
                  <a:lnTo>
                    <a:pt x="340" y="199"/>
                  </a:lnTo>
                  <a:lnTo>
                    <a:pt x="342" y="199"/>
                  </a:lnTo>
                  <a:lnTo>
                    <a:pt x="342" y="201"/>
                  </a:lnTo>
                  <a:lnTo>
                    <a:pt x="342" y="203"/>
                  </a:lnTo>
                  <a:lnTo>
                    <a:pt x="342" y="206"/>
                  </a:lnTo>
                  <a:lnTo>
                    <a:pt x="342" y="211"/>
                  </a:lnTo>
                  <a:lnTo>
                    <a:pt x="347" y="213"/>
                  </a:lnTo>
                  <a:lnTo>
                    <a:pt x="347" y="215"/>
                  </a:lnTo>
                  <a:lnTo>
                    <a:pt x="347" y="218"/>
                  </a:lnTo>
                  <a:lnTo>
                    <a:pt x="347" y="222"/>
                  </a:lnTo>
                  <a:lnTo>
                    <a:pt x="349" y="218"/>
                  </a:lnTo>
                  <a:lnTo>
                    <a:pt x="349" y="222"/>
                  </a:lnTo>
                  <a:lnTo>
                    <a:pt x="352" y="222"/>
                  </a:lnTo>
                  <a:lnTo>
                    <a:pt x="352" y="218"/>
                  </a:lnTo>
                  <a:lnTo>
                    <a:pt x="356" y="218"/>
                  </a:lnTo>
                  <a:lnTo>
                    <a:pt x="352" y="213"/>
                  </a:lnTo>
                  <a:lnTo>
                    <a:pt x="352" y="206"/>
                  </a:lnTo>
                  <a:lnTo>
                    <a:pt x="356" y="206"/>
                  </a:lnTo>
                  <a:lnTo>
                    <a:pt x="359" y="201"/>
                  </a:lnTo>
                  <a:lnTo>
                    <a:pt x="356" y="199"/>
                  </a:lnTo>
                  <a:lnTo>
                    <a:pt x="359" y="194"/>
                  </a:lnTo>
                  <a:lnTo>
                    <a:pt x="361" y="192"/>
                  </a:lnTo>
                  <a:lnTo>
                    <a:pt x="361" y="194"/>
                  </a:lnTo>
                  <a:lnTo>
                    <a:pt x="366" y="194"/>
                  </a:lnTo>
                  <a:lnTo>
                    <a:pt x="368" y="194"/>
                  </a:lnTo>
                  <a:lnTo>
                    <a:pt x="373" y="189"/>
                  </a:lnTo>
                  <a:lnTo>
                    <a:pt x="373" y="182"/>
                  </a:lnTo>
                  <a:lnTo>
                    <a:pt x="375" y="182"/>
                  </a:lnTo>
                  <a:lnTo>
                    <a:pt x="375" y="177"/>
                  </a:lnTo>
                  <a:lnTo>
                    <a:pt x="375" y="173"/>
                  </a:lnTo>
                  <a:lnTo>
                    <a:pt x="378" y="170"/>
                  </a:lnTo>
                  <a:lnTo>
                    <a:pt x="382" y="168"/>
                  </a:lnTo>
                  <a:lnTo>
                    <a:pt x="382" y="163"/>
                  </a:lnTo>
                  <a:lnTo>
                    <a:pt x="382" y="161"/>
                  </a:lnTo>
                  <a:lnTo>
                    <a:pt x="382" y="159"/>
                  </a:lnTo>
                  <a:lnTo>
                    <a:pt x="382" y="156"/>
                  </a:lnTo>
                  <a:lnTo>
                    <a:pt x="392" y="151"/>
                  </a:lnTo>
                  <a:lnTo>
                    <a:pt x="392" y="149"/>
                  </a:lnTo>
                  <a:lnTo>
                    <a:pt x="394" y="149"/>
                  </a:lnTo>
                  <a:lnTo>
                    <a:pt x="394" y="147"/>
                  </a:lnTo>
                  <a:lnTo>
                    <a:pt x="401" y="147"/>
                  </a:lnTo>
                  <a:lnTo>
                    <a:pt x="404" y="144"/>
                  </a:lnTo>
                  <a:lnTo>
                    <a:pt x="408" y="147"/>
                  </a:lnTo>
                  <a:lnTo>
                    <a:pt x="408" y="140"/>
                  </a:lnTo>
                  <a:lnTo>
                    <a:pt x="411" y="137"/>
                  </a:lnTo>
                  <a:lnTo>
                    <a:pt x="413" y="137"/>
                  </a:lnTo>
                  <a:lnTo>
                    <a:pt x="413" y="135"/>
                  </a:lnTo>
                  <a:lnTo>
                    <a:pt x="413" y="130"/>
                  </a:lnTo>
                  <a:lnTo>
                    <a:pt x="404" y="128"/>
                  </a:lnTo>
                  <a:lnTo>
                    <a:pt x="401" y="130"/>
                  </a:lnTo>
                  <a:lnTo>
                    <a:pt x="397" y="130"/>
                  </a:lnTo>
                  <a:lnTo>
                    <a:pt x="397" y="128"/>
                  </a:lnTo>
                  <a:lnTo>
                    <a:pt x="401" y="128"/>
                  </a:lnTo>
                  <a:lnTo>
                    <a:pt x="401" y="125"/>
                  </a:lnTo>
                  <a:lnTo>
                    <a:pt x="401" y="123"/>
                  </a:lnTo>
                  <a:lnTo>
                    <a:pt x="401" y="118"/>
                  </a:lnTo>
                  <a:lnTo>
                    <a:pt x="394" y="123"/>
                  </a:lnTo>
                  <a:lnTo>
                    <a:pt x="394" y="118"/>
                  </a:lnTo>
                  <a:lnTo>
                    <a:pt x="397" y="118"/>
                  </a:lnTo>
                  <a:lnTo>
                    <a:pt x="394" y="114"/>
                  </a:lnTo>
                  <a:lnTo>
                    <a:pt x="387" y="118"/>
                  </a:lnTo>
                  <a:lnTo>
                    <a:pt x="385" y="123"/>
                  </a:lnTo>
                  <a:lnTo>
                    <a:pt x="378" y="118"/>
                  </a:lnTo>
                  <a:lnTo>
                    <a:pt x="375" y="118"/>
                  </a:lnTo>
                  <a:lnTo>
                    <a:pt x="375" y="116"/>
                  </a:lnTo>
                  <a:lnTo>
                    <a:pt x="373" y="116"/>
                  </a:lnTo>
                  <a:lnTo>
                    <a:pt x="373" y="118"/>
                  </a:lnTo>
                  <a:lnTo>
                    <a:pt x="368" y="118"/>
                  </a:lnTo>
                  <a:lnTo>
                    <a:pt x="366" y="123"/>
                  </a:lnTo>
                  <a:lnTo>
                    <a:pt x="366" y="125"/>
                  </a:lnTo>
                  <a:lnTo>
                    <a:pt x="356" y="125"/>
                  </a:lnTo>
                  <a:lnTo>
                    <a:pt x="356" y="128"/>
                  </a:lnTo>
                  <a:lnTo>
                    <a:pt x="352" y="128"/>
                  </a:lnTo>
                  <a:lnTo>
                    <a:pt x="352" y="130"/>
                  </a:lnTo>
                  <a:lnTo>
                    <a:pt x="347" y="135"/>
                  </a:lnTo>
                  <a:lnTo>
                    <a:pt x="347" y="137"/>
                  </a:lnTo>
                  <a:lnTo>
                    <a:pt x="342" y="137"/>
                  </a:lnTo>
                  <a:lnTo>
                    <a:pt x="340" y="137"/>
                  </a:lnTo>
                  <a:lnTo>
                    <a:pt x="338" y="140"/>
                  </a:lnTo>
                  <a:lnTo>
                    <a:pt x="333" y="140"/>
                  </a:lnTo>
                  <a:lnTo>
                    <a:pt x="330" y="137"/>
                  </a:lnTo>
                  <a:lnTo>
                    <a:pt x="330" y="140"/>
                  </a:lnTo>
                  <a:lnTo>
                    <a:pt x="333" y="144"/>
                  </a:lnTo>
                  <a:lnTo>
                    <a:pt x="338" y="144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8" y="149"/>
                  </a:lnTo>
                  <a:lnTo>
                    <a:pt x="340" y="149"/>
                  </a:lnTo>
                  <a:lnTo>
                    <a:pt x="340" y="151"/>
                  </a:lnTo>
                  <a:lnTo>
                    <a:pt x="338" y="151"/>
                  </a:lnTo>
                  <a:lnTo>
                    <a:pt x="333" y="151"/>
                  </a:lnTo>
                  <a:lnTo>
                    <a:pt x="330" y="151"/>
                  </a:lnTo>
                  <a:lnTo>
                    <a:pt x="326" y="151"/>
                  </a:lnTo>
                  <a:lnTo>
                    <a:pt x="323" y="151"/>
                  </a:lnTo>
                  <a:lnTo>
                    <a:pt x="321" y="151"/>
                  </a:lnTo>
                  <a:lnTo>
                    <a:pt x="314" y="151"/>
                  </a:lnTo>
                  <a:lnTo>
                    <a:pt x="312" y="151"/>
                  </a:lnTo>
                  <a:lnTo>
                    <a:pt x="312" y="156"/>
                  </a:lnTo>
                  <a:lnTo>
                    <a:pt x="307" y="156"/>
                  </a:lnTo>
                  <a:lnTo>
                    <a:pt x="304" y="156"/>
                  </a:lnTo>
                  <a:lnTo>
                    <a:pt x="304" y="151"/>
                  </a:lnTo>
                  <a:lnTo>
                    <a:pt x="302" y="151"/>
                  </a:lnTo>
                  <a:lnTo>
                    <a:pt x="295" y="151"/>
                  </a:lnTo>
                  <a:lnTo>
                    <a:pt x="293" y="149"/>
                  </a:lnTo>
                  <a:lnTo>
                    <a:pt x="293" y="147"/>
                  </a:lnTo>
                  <a:lnTo>
                    <a:pt x="295" y="147"/>
                  </a:lnTo>
                  <a:lnTo>
                    <a:pt x="293" y="144"/>
                  </a:lnTo>
                  <a:lnTo>
                    <a:pt x="293" y="137"/>
                  </a:lnTo>
                  <a:lnTo>
                    <a:pt x="288" y="135"/>
                  </a:lnTo>
                  <a:lnTo>
                    <a:pt x="286" y="137"/>
                  </a:lnTo>
                  <a:lnTo>
                    <a:pt x="281" y="137"/>
                  </a:lnTo>
                  <a:lnTo>
                    <a:pt x="281" y="140"/>
                  </a:lnTo>
                  <a:lnTo>
                    <a:pt x="281" y="144"/>
                  </a:lnTo>
                  <a:lnTo>
                    <a:pt x="278" y="149"/>
                  </a:lnTo>
                  <a:lnTo>
                    <a:pt x="281" y="151"/>
                  </a:lnTo>
                  <a:lnTo>
                    <a:pt x="281" y="156"/>
                  </a:lnTo>
                  <a:lnTo>
                    <a:pt x="278" y="159"/>
                  </a:lnTo>
                  <a:lnTo>
                    <a:pt x="276" y="159"/>
                  </a:lnTo>
                  <a:lnTo>
                    <a:pt x="271" y="159"/>
                  </a:lnTo>
                  <a:lnTo>
                    <a:pt x="269" y="159"/>
                  </a:lnTo>
                  <a:lnTo>
                    <a:pt x="267" y="159"/>
                  </a:lnTo>
                  <a:lnTo>
                    <a:pt x="267" y="156"/>
                  </a:lnTo>
                  <a:lnTo>
                    <a:pt x="262" y="159"/>
                  </a:lnTo>
                  <a:lnTo>
                    <a:pt x="252" y="156"/>
                  </a:lnTo>
                  <a:lnTo>
                    <a:pt x="250" y="156"/>
                  </a:lnTo>
                  <a:lnTo>
                    <a:pt x="245" y="156"/>
                  </a:lnTo>
                  <a:lnTo>
                    <a:pt x="245" y="151"/>
                  </a:lnTo>
                  <a:lnTo>
                    <a:pt x="241" y="156"/>
                  </a:lnTo>
                  <a:lnTo>
                    <a:pt x="236" y="151"/>
                  </a:lnTo>
                  <a:lnTo>
                    <a:pt x="234" y="149"/>
                  </a:lnTo>
                  <a:lnTo>
                    <a:pt x="231" y="147"/>
                  </a:lnTo>
                  <a:lnTo>
                    <a:pt x="226" y="147"/>
                  </a:lnTo>
                  <a:lnTo>
                    <a:pt x="224" y="144"/>
                  </a:lnTo>
                  <a:lnTo>
                    <a:pt x="222" y="144"/>
                  </a:lnTo>
                  <a:lnTo>
                    <a:pt x="222" y="147"/>
                  </a:lnTo>
                  <a:lnTo>
                    <a:pt x="217" y="144"/>
                  </a:lnTo>
                  <a:lnTo>
                    <a:pt x="215" y="144"/>
                  </a:lnTo>
                  <a:lnTo>
                    <a:pt x="215" y="147"/>
                  </a:lnTo>
                  <a:lnTo>
                    <a:pt x="210" y="144"/>
                  </a:lnTo>
                  <a:lnTo>
                    <a:pt x="205" y="144"/>
                  </a:lnTo>
                  <a:lnTo>
                    <a:pt x="205" y="140"/>
                  </a:lnTo>
                  <a:lnTo>
                    <a:pt x="201" y="140"/>
                  </a:lnTo>
                  <a:lnTo>
                    <a:pt x="196" y="137"/>
                  </a:lnTo>
                  <a:lnTo>
                    <a:pt x="191" y="137"/>
                  </a:lnTo>
                  <a:lnTo>
                    <a:pt x="186" y="135"/>
                  </a:lnTo>
                  <a:lnTo>
                    <a:pt x="182" y="130"/>
                  </a:lnTo>
                  <a:lnTo>
                    <a:pt x="177" y="128"/>
                  </a:lnTo>
                  <a:lnTo>
                    <a:pt x="172" y="125"/>
                  </a:lnTo>
                  <a:lnTo>
                    <a:pt x="172" y="128"/>
                  </a:lnTo>
                  <a:lnTo>
                    <a:pt x="165" y="123"/>
                  </a:lnTo>
                  <a:lnTo>
                    <a:pt x="165" y="118"/>
                  </a:lnTo>
                  <a:lnTo>
                    <a:pt x="170" y="118"/>
                  </a:lnTo>
                  <a:lnTo>
                    <a:pt x="170" y="116"/>
                  </a:lnTo>
                  <a:lnTo>
                    <a:pt x="172" y="114"/>
                  </a:lnTo>
                  <a:lnTo>
                    <a:pt x="172" y="109"/>
                  </a:lnTo>
                  <a:lnTo>
                    <a:pt x="172" y="107"/>
                  </a:lnTo>
                  <a:lnTo>
                    <a:pt x="177" y="107"/>
                  </a:lnTo>
                  <a:lnTo>
                    <a:pt x="179" y="107"/>
                  </a:lnTo>
                  <a:lnTo>
                    <a:pt x="179" y="104"/>
                  </a:lnTo>
                  <a:lnTo>
                    <a:pt x="182" y="104"/>
                  </a:lnTo>
                  <a:lnTo>
                    <a:pt x="177" y="102"/>
                  </a:lnTo>
                  <a:lnTo>
                    <a:pt x="170" y="97"/>
                  </a:lnTo>
                  <a:lnTo>
                    <a:pt x="170" y="95"/>
                  </a:lnTo>
                  <a:lnTo>
                    <a:pt x="165" y="95"/>
                  </a:lnTo>
                  <a:lnTo>
                    <a:pt x="163" y="92"/>
                  </a:lnTo>
                  <a:lnTo>
                    <a:pt x="160" y="92"/>
                  </a:lnTo>
                  <a:lnTo>
                    <a:pt x="156" y="92"/>
                  </a:lnTo>
                  <a:lnTo>
                    <a:pt x="156" y="90"/>
                  </a:lnTo>
                  <a:lnTo>
                    <a:pt x="156" y="85"/>
                  </a:lnTo>
                  <a:lnTo>
                    <a:pt x="153" y="85"/>
                  </a:lnTo>
                  <a:lnTo>
                    <a:pt x="151" y="90"/>
                  </a:lnTo>
                  <a:lnTo>
                    <a:pt x="151" y="85"/>
                  </a:lnTo>
                  <a:lnTo>
                    <a:pt x="146" y="85"/>
                  </a:lnTo>
                  <a:lnTo>
                    <a:pt x="151" y="83"/>
                  </a:lnTo>
                  <a:lnTo>
                    <a:pt x="146" y="81"/>
                  </a:lnTo>
                  <a:lnTo>
                    <a:pt x="146" y="76"/>
                  </a:lnTo>
                  <a:lnTo>
                    <a:pt x="146" y="74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9"/>
                  </a:lnTo>
                  <a:lnTo>
                    <a:pt x="146" y="69"/>
                  </a:lnTo>
                  <a:lnTo>
                    <a:pt x="151" y="71"/>
                  </a:lnTo>
                  <a:lnTo>
                    <a:pt x="151" y="74"/>
                  </a:lnTo>
                  <a:lnTo>
                    <a:pt x="153" y="71"/>
                  </a:lnTo>
                  <a:lnTo>
                    <a:pt x="156" y="71"/>
                  </a:lnTo>
                  <a:lnTo>
                    <a:pt x="160" y="69"/>
                  </a:lnTo>
                  <a:lnTo>
                    <a:pt x="156" y="62"/>
                  </a:lnTo>
                  <a:lnTo>
                    <a:pt x="156" y="59"/>
                  </a:lnTo>
                  <a:lnTo>
                    <a:pt x="153" y="59"/>
                  </a:lnTo>
                  <a:lnTo>
                    <a:pt x="151" y="55"/>
                  </a:lnTo>
                  <a:lnTo>
                    <a:pt x="151" y="52"/>
                  </a:lnTo>
                  <a:lnTo>
                    <a:pt x="153" y="50"/>
                  </a:lnTo>
                  <a:lnTo>
                    <a:pt x="151" y="50"/>
                  </a:lnTo>
                  <a:lnTo>
                    <a:pt x="151" y="48"/>
                  </a:lnTo>
                  <a:lnTo>
                    <a:pt x="153" y="48"/>
                  </a:lnTo>
                  <a:lnTo>
                    <a:pt x="156" y="48"/>
                  </a:lnTo>
                  <a:lnTo>
                    <a:pt x="160" y="43"/>
                  </a:lnTo>
                  <a:lnTo>
                    <a:pt x="160" y="40"/>
                  </a:lnTo>
                  <a:lnTo>
                    <a:pt x="163" y="40"/>
                  </a:lnTo>
                  <a:lnTo>
                    <a:pt x="163" y="38"/>
                  </a:lnTo>
                  <a:lnTo>
                    <a:pt x="165" y="38"/>
                  </a:lnTo>
                  <a:lnTo>
                    <a:pt x="170" y="29"/>
                  </a:lnTo>
                  <a:lnTo>
                    <a:pt x="170" y="26"/>
                  </a:lnTo>
                  <a:lnTo>
                    <a:pt x="170" y="22"/>
                  </a:lnTo>
                  <a:lnTo>
                    <a:pt x="165" y="22"/>
                  </a:lnTo>
                  <a:lnTo>
                    <a:pt x="165" y="19"/>
                  </a:lnTo>
                  <a:lnTo>
                    <a:pt x="163" y="19"/>
                  </a:lnTo>
                  <a:lnTo>
                    <a:pt x="156" y="19"/>
                  </a:lnTo>
                  <a:lnTo>
                    <a:pt x="153" y="19"/>
                  </a:lnTo>
                  <a:lnTo>
                    <a:pt x="146" y="19"/>
                  </a:lnTo>
                  <a:lnTo>
                    <a:pt x="141" y="22"/>
                  </a:lnTo>
                  <a:lnTo>
                    <a:pt x="141" y="26"/>
                  </a:lnTo>
                  <a:lnTo>
                    <a:pt x="137" y="22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0" y="26"/>
                  </a:lnTo>
                  <a:lnTo>
                    <a:pt x="127" y="22"/>
                  </a:lnTo>
                  <a:lnTo>
                    <a:pt x="120" y="19"/>
                  </a:lnTo>
                  <a:lnTo>
                    <a:pt x="120" y="17"/>
                  </a:lnTo>
                  <a:lnTo>
                    <a:pt x="118" y="17"/>
                  </a:lnTo>
                  <a:lnTo>
                    <a:pt x="115" y="14"/>
                  </a:lnTo>
                  <a:lnTo>
                    <a:pt x="111" y="14"/>
                  </a:lnTo>
                  <a:lnTo>
                    <a:pt x="111" y="10"/>
                  </a:lnTo>
                  <a:lnTo>
                    <a:pt x="106" y="7"/>
                  </a:lnTo>
                  <a:lnTo>
                    <a:pt x="101" y="5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2" y="5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2" y="5"/>
                  </a:lnTo>
                  <a:lnTo>
                    <a:pt x="75" y="5"/>
                  </a:lnTo>
                  <a:lnTo>
                    <a:pt x="80" y="7"/>
                  </a:lnTo>
                  <a:lnTo>
                    <a:pt x="66" y="7"/>
                  </a:lnTo>
                  <a:lnTo>
                    <a:pt x="63" y="14"/>
                  </a:lnTo>
                  <a:lnTo>
                    <a:pt x="61" y="14"/>
                  </a:lnTo>
                  <a:lnTo>
                    <a:pt x="61" y="17"/>
                  </a:lnTo>
                  <a:lnTo>
                    <a:pt x="61" y="19"/>
                  </a:lnTo>
                  <a:lnTo>
                    <a:pt x="63" y="19"/>
                  </a:lnTo>
                  <a:lnTo>
                    <a:pt x="66" y="19"/>
                  </a:lnTo>
                  <a:lnTo>
                    <a:pt x="71" y="22"/>
                  </a:lnTo>
                  <a:lnTo>
                    <a:pt x="73" y="26"/>
                  </a:lnTo>
                  <a:lnTo>
                    <a:pt x="75" y="26"/>
                  </a:lnTo>
                  <a:lnTo>
                    <a:pt x="75" y="29"/>
                  </a:lnTo>
                  <a:lnTo>
                    <a:pt x="82" y="31"/>
                  </a:lnTo>
                  <a:lnTo>
                    <a:pt x="80" y="36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73" y="40"/>
                  </a:lnTo>
                  <a:lnTo>
                    <a:pt x="73" y="43"/>
                  </a:lnTo>
                  <a:lnTo>
                    <a:pt x="75" y="52"/>
                  </a:lnTo>
                  <a:lnTo>
                    <a:pt x="73" y="55"/>
                  </a:lnTo>
                  <a:lnTo>
                    <a:pt x="75" y="59"/>
                  </a:lnTo>
                  <a:lnTo>
                    <a:pt x="73" y="62"/>
                  </a:lnTo>
                  <a:lnTo>
                    <a:pt x="75" y="62"/>
                  </a:lnTo>
                  <a:lnTo>
                    <a:pt x="80" y="62"/>
                  </a:lnTo>
                  <a:lnTo>
                    <a:pt x="85" y="64"/>
                  </a:lnTo>
                  <a:lnTo>
                    <a:pt x="89" y="64"/>
                  </a:lnTo>
                  <a:lnTo>
                    <a:pt x="89" y="71"/>
                  </a:lnTo>
                  <a:lnTo>
                    <a:pt x="97" y="71"/>
                  </a:lnTo>
                  <a:lnTo>
                    <a:pt x="99" y="74"/>
                  </a:lnTo>
                  <a:lnTo>
                    <a:pt x="99" y="76"/>
                  </a:lnTo>
                  <a:lnTo>
                    <a:pt x="92" y="76"/>
                  </a:lnTo>
                  <a:lnTo>
                    <a:pt x="89" y="81"/>
                  </a:lnTo>
                  <a:lnTo>
                    <a:pt x="89" y="83"/>
                  </a:lnTo>
                  <a:lnTo>
                    <a:pt x="89" y="85"/>
                  </a:lnTo>
                  <a:lnTo>
                    <a:pt x="89" y="90"/>
                  </a:lnTo>
                  <a:lnTo>
                    <a:pt x="92" y="92"/>
                  </a:lnTo>
                  <a:lnTo>
                    <a:pt x="85" y="92"/>
                  </a:lnTo>
                  <a:lnTo>
                    <a:pt x="82" y="97"/>
                  </a:lnTo>
                  <a:lnTo>
                    <a:pt x="80" y="102"/>
                  </a:lnTo>
                  <a:lnTo>
                    <a:pt x="80" y="104"/>
                  </a:lnTo>
                  <a:lnTo>
                    <a:pt x="73" y="107"/>
                  </a:lnTo>
                  <a:lnTo>
                    <a:pt x="71" y="114"/>
                  </a:lnTo>
                  <a:lnTo>
                    <a:pt x="66" y="118"/>
                  </a:lnTo>
                  <a:lnTo>
                    <a:pt x="56" y="125"/>
                  </a:lnTo>
                  <a:lnTo>
                    <a:pt x="54" y="130"/>
                  </a:lnTo>
                  <a:lnTo>
                    <a:pt x="49" y="135"/>
                  </a:lnTo>
                  <a:lnTo>
                    <a:pt x="49" y="137"/>
                  </a:lnTo>
                  <a:lnTo>
                    <a:pt x="35" y="140"/>
                  </a:lnTo>
                  <a:lnTo>
                    <a:pt x="30" y="137"/>
                  </a:lnTo>
                  <a:lnTo>
                    <a:pt x="28" y="135"/>
                  </a:lnTo>
                  <a:lnTo>
                    <a:pt x="28" y="137"/>
                  </a:lnTo>
                  <a:lnTo>
                    <a:pt x="26" y="144"/>
                  </a:lnTo>
                  <a:lnTo>
                    <a:pt x="19" y="147"/>
                  </a:lnTo>
                  <a:lnTo>
                    <a:pt x="14" y="151"/>
                  </a:lnTo>
                  <a:lnTo>
                    <a:pt x="21" y="156"/>
                  </a:lnTo>
                  <a:lnTo>
                    <a:pt x="26" y="156"/>
                  </a:lnTo>
                  <a:lnTo>
                    <a:pt x="26" y="161"/>
                  </a:lnTo>
                  <a:lnTo>
                    <a:pt x="26" y="163"/>
                  </a:lnTo>
                  <a:lnTo>
                    <a:pt x="28" y="168"/>
                  </a:lnTo>
                  <a:lnTo>
                    <a:pt x="35" y="168"/>
                  </a:lnTo>
                  <a:lnTo>
                    <a:pt x="35" y="173"/>
                  </a:lnTo>
                  <a:lnTo>
                    <a:pt x="35" y="177"/>
                  </a:lnTo>
                  <a:lnTo>
                    <a:pt x="38" y="180"/>
                  </a:lnTo>
                  <a:lnTo>
                    <a:pt x="38" y="182"/>
                  </a:lnTo>
                  <a:lnTo>
                    <a:pt x="38" y="185"/>
                  </a:lnTo>
                  <a:lnTo>
                    <a:pt x="40" y="185"/>
                  </a:lnTo>
                  <a:lnTo>
                    <a:pt x="38" y="189"/>
                  </a:lnTo>
                  <a:lnTo>
                    <a:pt x="35" y="189"/>
                  </a:lnTo>
                  <a:lnTo>
                    <a:pt x="30" y="189"/>
                  </a:lnTo>
                  <a:lnTo>
                    <a:pt x="30" y="185"/>
                  </a:lnTo>
                  <a:lnTo>
                    <a:pt x="26" y="189"/>
                  </a:lnTo>
                  <a:lnTo>
                    <a:pt x="21" y="192"/>
                  </a:lnTo>
                  <a:lnTo>
                    <a:pt x="19" y="189"/>
                  </a:lnTo>
                  <a:lnTo>
                    <a:pt x="12" y="189"/>
                  </a:lnTo>
                  <a:lnTo>
                    <a:pt x="9" y="189"/>
                  </a:lnTo>
                  <a:lnTo>
                    <a:pt x="4" y="189"/>
                  </a:lnTo>
                  <a:lnTo>
                    <a:pt x="4" y="194"/>
                  </a:lnTo>
                  <a:lnTo>
                    <a:pt x="0" y="194"/>
                  </a:lnTo>
                  <a:lnTo>
                    <a:pt x="0" y="199"/>
                  </a:lnTo>
                  <a:lnTo>
                    <a:pt x="0" y="201"/>
                  </a:lnTo>
                  <a:lnTo>
                    <a:pt x="2" y="201"/>
                  </a:lnTo>
                  <a:lnTo>
                    <a:pt x="2" y="203"/>
                  </a:lnTo>
                  <a:lnTo>
                    <a:pt x="4" y="206"/>
                  </a:lnTo>
                  <a:lnTo>
                    <a:pt x="14" y="211"/>
                  </a:lnTo>
                  <a:lnTo>
                    <a:pt x="19" y="211"/>
                  </a:lnTo>
                  <a:lnTo>
                    <a:pt x="21" y="211"/>
                  </a:lnTo>
                  <a:lnTo>
                    <a:pt x="26" y="211"/>
                  </a:lnTo>
                  <a:lnTo>
                    <a:pt x="28" y="206"/>
                  </a:lnTo>
                  <a:lnTo>
                    <a:pt x="30" y="206"/>
                  </a:lnTo>
                  <a:lnTo>
                    <a:pt x="26" y="213"/>
                  </a:lnTo>
                  <a:lnTo>
                    <a:pt x="21" y="213"/>
                  </a:lnTo>
                  <a:lnTo>
                    <a:pt x="21" y="215"/>
                  </a:lnTo>
                  <a:lnTo>
                    <a:pt x="19" y="215"/>
                  </a:lnTo>
                  <a:lnTo>
                    <a:pt x="12" y="218"/>
                  </a:lnTo>
                  <a:lnTo>
                    <a:pt x="12" y="215"/>
                  </a:lnTo>
                  <a:lnTo>
                    <a:pt x="9" y="215"/>
                  </a:lnTo>
                  <a:lnTo>
                    <a:pt x="12" y="222"/>
                  </a:lnTo>
                  <a:lnTo>
                    <a:pt x="19" y="227"/>
                  </a:lnTo>
                  <a:lnTo>
                    <a:pt x="26" y="236"/>
                  </a:lnTo>
                  <a:lnTo>
                    <a:pt x="35" y="239"/>
                  </a:lnTo>
                  <a:lnTo>
                    <a:pt x="38" y="239"/>
                  </a:lnTo>
                  <a:lnTo>
                    <a:pt x="45" y="236"/>
                  </a:lnTo>
                  <a:lnTo>
                    <a:pt x="47" y="236"/>
                  </a:lnTo>
                  <a:lnTo>
                    <a:pt x="54" y="234"/>
                  </a:lnTo>
                  <a:lnTo>
                    <a:pt x="56" y="227"/>
                  </a:lnTo>
                  <a:lnTo>
                    <a:pt x="54" y="222"/>
                  </a:lnTo>
                  <a:lnTo>
                    <a:pt x="56" y="218"/>
                  </a:lnTo>
                  <a:lnTo>
                    <a:pt x="61" y="218"/>
                  </a:lnTo>
                  <a:lnTo>
                    <a:pt x="61" y="222"/>
                  </a:lnTo>
                  <a:lnTo>
                    <a:pt x="61" y="225"/>
                  </a:lnTo>
                  <a:lnTo>
                    <a:pt x="63" y="225"/>
                  </a:lnTo>
                  <a:lnTo>
                    <a:pt x="61" y="227"/>
                  </a:lnTo>
                  <a:lnTo>
                    <a:pt x="61" y="232"/>
                  </a:lnTo>
                  <a:lnTo>
                    <a:pt x="61" y="234"/>
                  </a:lnTo>
                  <a:lnTo>
                    <a:pt x="63" y="234"/>
                  </a:lnTo>
                  <a:lnTo>
                    <a:pt x="63" y="244"/>
                  </a:lnTo>
                  <a:lnTo>
                    <a:pt x="63" y="246"/>
                  </a:lnTo>
                  <a:lnTo>
                    <a:pt x="63" y="248"/>
                  </a:lnTo>
                  <a:lnTo>
                    <a:pt x="61" y="248"/>
                  </a:lnTo>
                  <a:lnTo>
                    <a:pt x="61" y="255"/>
                  </a:lnTo>
                  <a:lnTo>
                    <a:pt x="63" y="255"/>
                  </a:lnTo>
                  <a:lnTo>
                    <a:pt x="63" y="258"/>
                  </a:lnTo>
                  <a:lnTo>
                    <a:pt x="63" y="260"/>
                  </a:lnTo>
                  <a:lnTo>
                    <a:pt x="63" y="265"/>
                  </a:lnTo>
                  <a:lnTo>
                    <a:pt x="66" y="260"/>
                  </a:lnTo>
                  <a:lnTo>
                    <a:pt x="66" y="265"/>
                  </a:lnTo>
                  <a:lnTo>
                    <a:pt x="66" y="267"/>
                  </a:lnTo>
                  <a:lnTo>
                    <a:pt x="63" y="267"/>
                  </a:lnTo>
                  <a:lnTo>
                    <a:pt x="66" y="270"/>
                  </a:lnTo>
                  <a:lnTo>
                    <a:pt x="63" y="270"/>
                  </a:lnTo>
                  <a:lnTo>
                    <a:pt x="66" y="272"/>
                  </a:lnTo>
                  <a:lnTo>
                    <a:pt x="63" y="272"/>
                  </a:lnTo>
                  <a:lnTo>
                    <a:pt x="66" y="277"/>
                  </a:lnTo>
                  <a:lnTo>
                    <a:pt x="66" y="279"/>
                  </a:lnTo>
                  <a:lnTo>
                    <a:pt x="66" y="281"/>
                  </a:lnTo>
                  <a:lnTo>
                    <a:pt x="71" y="286"/>
                  </a:lnTo>
                  <a:lnTo>
                    <a:pt x="66" y="286"/>
                  </a:lnTo>
                  <a:lnTo>
                    <a:pt x="71" y="288"/>
                  </a:lnTo>
                  <a:lnTo>
                    <a:pt x="71" y="291"/>
                  </a:lnTo>
                  <a:lnTo>
                    <a:pt x="71" y="298"/>
                  </a:lnTo>
                  <a:lnTo>
                    <a:pt x="73" y="303"/>
                  </a:lnTo>
                  <a:lnTo>
                    <a:pt x="73" y="307"/>
                  </a:lnTo>
                  <a:lnTo>
                    <a:pt x="75" y="312"/>
                  </a:lnTo>
                  <a:lnTo>
                    <a:pt x="80" y="314"/>
                  </a:lnTo>
                  <a:lnTo>
                    <a:pt x="80" y="319"/>
                  </a:lnTo>
                  <a:lnTo>
                    <a:pt x="82" y="322"/>
                  </a:lnTo>
                  <a:lnTo>
                    <a:pt x="85" y="324"/>
                  </a:lnTo>
                  <a:lnTo>
                    <a:pt x="85" y="326"/>
                  </a:lnTo>
                  <a:lnTo>
                    <a:pt x="85" y="331"/>
                  </a:lnTo>
                  <a:lnTo>
                    <a:pt x="89" y="336"/>
                  </a:lnTo>
                  <a:lnTo>
                    <a:pt x="89" y="340"/>
                  </a:lnTo>
                  <a:lnTo>
                    <a:pt x="92" y="347"/>
                  </a:lnTo>
                  <a:lnTo>
                    <a:pt x="97" y="362"/>
                  </a:lnTo>
                  <a:lnTo>
                    <a:pt x="101" y="364"/>
                  </a:lnTo>
                  <a:lnTo>
                    <a:pt x="106" y="369"/>
                  </a:lnTo>
                  <a:lnTo>
                    <a:pt x="108" y="378"/>
                  </a:lnTo>
                  <a:lnTo>
                    <a:pt x="111" y="385"/>
                  </a:lnTo>
                  <a:lnTo>
                    <a:pt x="111" y="395"/>
                  </a:lnTo>
                  <a:lnTo>
                    <a:pt x="115" y="402"/>
                  </a:lnTo>
                  <a:lnTo>
                    <a:pt x="125" y="411"/>
                  </a:lnTo>
                  <a:lnTo>
                    <a:pt x="127" y="411"/>
                  </a:lnTo>
                  <a:lnTo>
                    <a:pt x="130" y="416"/>
                  </a:lnTo>
                  <a:lnTo>
                    <a:pt x="134" y="411"/>
                  </a:lnTo>
                  <a:lnTo>
                    <a:pt x="137" y="409"/>
                  </a:lnTo>
                  <a:lnTo>
                    <a:pt x="141" y="407"/>
                  </a:lnTo>
                  <a:lnTo>
                    <a:pt x="141" y="402"/>
                  </a:lnTo>
                  <a:lnTo>
                    <a:pt x="144" y="399"/>
                  </a:lnTo>
                  <a:lnTo>
                    <a:pt x="146" y="399"/>
                  </a:lnTo>
                  <a:lnTo>
                    <a:pt x="153" y="397"/>
                  </a:lnTo>
                  <a:lnTo>
                    <a:pt x="151" y="397"/>
                  </a:lnTo>
                  <a:lnTo>
                    <a:pt x="151" y="395"/>
                  </a:lnTo>
                  <a:lnTo>
                    <a:pt x="156" y="388"/>
                  </a:lnTo>
                  <a:lnTo>
                    <a:pt x="156" y="385"/>
                  </a:lnTo>
                  <a:lnTo>
                    <a:pt x="160" y="385"/>
                  </a:lnTo>
                  <a:lnTo>
                    <a:pt x="163" y="385"/>
                  </a:lnTo>
                  <a:lnTo>
                    <a:pt x="163" y="369"/>
                  </a:lnTo>
                  <a:lnTo>
                    <a:pt x="163" y="366"/>
                  </a:lnTo>
                  <a:lnTo>
                    <a:pt x="163" y="362"/>
                  </a:lnTo>
                  <a:lnTo>
                    <a:pt x="170" y="352"/>
                  </a:lnTo>
                  <a:lnTo>
                    <a:pt x="172" y="343"/>
                  </a:lnTo>
                  <a:lnTo>
                    <a:pt x="170" y="331"/>
                  </a:lnTo>
                  <a:lnTo>
                    <a:pt x="170" y="326"/>
                  </a:lnTo>
                  <a:lnTo>
                    <a:pt x="165" y="322"/>
                  </a:lnTo>
                  <a:lnTo>
                    <a:pt x="165" y="314"/>
                  </a:lnTo>
                  <a:lnTo>
                    <a:pt x="170" y="312"/>
                  </a:lnTo>
                  <a:lnTo>
                    <a:pt x="170" y="310"/>
                  </a:lnTo>
                  <a:lnTo>
                    <a:pt x="172" y="307"/>
                  </a:lnTo>
                  <a:lnTo>
                    <a:pt x="177" y="307"/>
                  </a:lnTo>
                  <a:lnTo>
                    <a:pt x="179" y="310"/>
                  </a:lnTo>
                  <a:lnTo>
                    <a:pt x="179" y="307"/>
                  </a:lnTo>
                  <a:lnTo>
                    <a:pt x="182" y="307"/>
                  </a:lnTo>
                  <a:lnTo>
                    <a:pt x="186" y="300"/>
                  </a:lnTo>
                  <a:lnTo>
                    <a:pt x="191" y="300"/>
                  </a:lnTo>
                  <a:lnTo>
                    <a:pt x="198" y="298"/>
                  </a:lnTo>
                  <a:lnTo>
                    <a:pt x="201" y="293"/>
                  </a:lnTo>
                  <a:lnTo>
                    <a:pt x="198" y="291"/>
                  </a:lnTo>
                  <a:lnTo>
                    <a:pt x="205" y="288"/>
                  </a:lnTo>
                  <a:lnTo>
                    <a:pt x="210" y="286"/>
                  </a:lnTo>
                  <a:lnTo>
                    <a:pt x="210" y="281"/>
                  </a:lnTo>
                  <a:lnTo>
                    <a:pt x="215" y="281"/>
                  </a:lnTo>
                  <a:lnTo>
                    <a:pt x="217" y="279"/>
                  </a:lnTo>
                  <a:lnTo>
                    <a:pt x="224" y="272"/>
                  </a:lnTo>
                  <a:lnTo>
                    <a:pt x="234" y="265"/>
                  </a:lnTo>
                  <a:lnTo>
                    <a:pt x="234" y="260"/>
                  </a:lnTo>
                  <a:lnTo>
                    <a:pt x="245" y="255"/>
                  </a:lnTo>
                  <a:lnTo>
                    <a:pt x="257" y="253"/>
                  </a:lnTo>
                  <a:lnTo>
                    <a:pt x="260" y="248"/>
                  </a:lnTo>
                  <a:lnTo>
                    <a:pt x="262" y="246"/>
                  </a:lnTo>
                  <a:lnTo>
                    <a:pt x="262" y="244"/>
                  </a:lnTo>
                  <a:lnTo>
                    <a:pt x="267" y="239"/>
                  </a:lnTo>
                  <a:lnTo>
                    <a:pt x="267" y="236"/>
                  </a:lnTo>
                  <a:lnTo>
                    <a:pt x="262" y="234"/>
                  </a:lnTo>
                  <a:lnTo>
                    <a:pt x="267" y="234"/>
                  </a:lnTo>
                  <a:lnTo>
                    <a:pt x="267" y="232"/>
                  </a:lnTo>
                  <a:lnTo>
                    <a:pt x="271" y="227"/>
                  </a:lnTo>
                  <a:lnTo>
                    <a:pt x="278" y="225"/>
                  </a:lnTo>
                  <a:lnTo>
                    <a:pt x="281" y="222"/>
                  </a:lnTo>
                  <a:lnTo>
                    <a:pt x="281" y="218"/>
                  </a:lnTo>
                  <a:lnTo>
                    <a:pt x="286" y="222"/>
                  </a:lnTo>
                  <a:lnTo>
                    <a:pt x="281" y="222"/>
                  </a:lnTo>
                  <a:lnTo>
                    <a:pt x="281" y="225"/>
                  </a:lnTo>
                  <a:lnTo>
                    <a:pt x="286" y="227"/>
                  </a:lnTo>
                  <a:lnTo>
                    <a:pt x="288" y="225"/>
                  </a:lnTo>
                  <a:lnTo>
                    <a:pt x="288" y="227"/>
                  </a:lnTo>
                  <a:lnTo>
                    <a:pt x="293" y="222"/>
                  </a:lnTo>
                  <a:lnTo>
                    <a:pt x="293" y="227"/>
                  </a:lnTo>
                  <a:lnTo>
                    <a:pt x="295" y="227"/>
                  </a:lnTo>
                  <a:lnTo>
                    <a:pt x="297" y="227"/>
                  </a:lnTo>
                  <a:lnTo>
                    <a:pt x="295" y="225"/>
                  </a:lnTo>
                  <a:lnTo>
                    <a:pt x="295" y="222"/>
                  </a:lnTo>
                  <a:lnTo>
                    <a:pt x="295" y="218"/>
                  </a:lnTo>
                  <a:lnTo>
                    <a:pt x="295" y="215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2"/>
            <p:cNvSpPr>
              <a:spLocks noChangeAspect="1"/>
            </p:cNvSpPr>
            <p:nvPr/>
          </p:nvSpPr>
          <p:spPr bwMode="auto">
            <a:xfrm>
              <a:off x="3227722" y="5750779"/>
              <a:ext cx="671712" cy="490322"/>
            </a:xfrm>
            <a:custGeom>
              <a:avLst/>
              <a:gdLst>
                <a:gd name="T0" fmla="*/ 2147483647 w 994"/>
                <a:gd name="T1" fmla="*/ 2147483647 h 733"/>
                <a:gd name="T2" fmla="*/ 2147483647 w 994"/>
                <a:gd name="T3" fmla="*/ 2147483647 h 733"/>
                <a:gd name="T4" fmla="*/ 2147483647 w 994"/>
                <a:gd name="T5" fmla="*/ 2147483647 h 733"/>
                <a:gd name="T6" fmla="*/ 2147483647 w 994"/>
                <a:gd name="T7" fmla="*/ 2147483647 h 733"/>
                <a:gd name="T8" fmla="*/ 2147483647 w 994"/>
                <a:gd name="T9" fmla="*/ 2147483647 h 733"/>
                <a:gd name="T10" fmla="*/ 2147483647 w 994"/>
                <a:gd name="T11" fmla="*/ 2147483647 h 733"/>
                <a:gd name="T12" fmla="*/ 2147483647 w 994"/>
                <a:gd name="T13" fmla="*/ 2147483647 h 733"/>
                <a:gd name="T14" fmla="*/ 2147483647 w 994"/>
                <a:gd name="T15" fmla="*/ 2147483647 h 733"/>
                <a:gd name="T16" fmla="*/ 2147483647 w 994"/>
                <a:gd name="T17" fmla="*/ 2147483647 h 733"/>
                <a:gd name="T18" fmla="*/ 2147483647 w 994"/>
                <a:gd name="T19" fmla="*/ 2147483647 h 733"/>
                <a:gd name="T20" fmla="*/ 2147483647 w 994"/>
                <a:gd name="T21" fmla="*/ 2147483647 h 733"/>
                <a:gd name="T22" fmla="*/ 2147483647 w 994"/>
                <a:gd name="T23" fmla="*/ 2147483647 h 733"/>
                <a:gd name="T24" fmla="*/ 2147483647 w 994"/>
                <a:gd name="T25" fmla="*/ 2147483647 h 733"/>
                <a:gd name="T26" fmla="*/ 2147483647 w 994"/>
                <a:gd name="T27" fmla="*/ 2147483647 h 733"/>
                <a:gd name="T28" fmla="*/ 2147483647 w 994"/>
                <a:gd name="T29" fmla="*/ 2147483647 h 733"/>
                <a:gd name="T30" fmla="*/ 2147483647 w 994"/>
                <a:gd name="T31" fmla="*/ 2147483647 h 733"/>
                <a:gd name="T32" fmla="*/ 2147483647 w 994"/>
                <a:gd name="T33" fmla="*/ 2147483647 h 733"/>
                <a:gd name="T34" fmla="*/ 2147483647 w 994"/>
                <a:gd name="T35" fmla="*/ 2147483647 h 733"/>
                <a:gd name="T36" fmla="*/ 2147483647 w 994"/>
                <a:gd name="T37" fmla="*/ 2147483647 h 733"/>
                <a:gd name="T38" fmla="*/ 2147483647 w 994"/>
                <a:gd name="T39" fmla="*/ 2147483647 h 733"/>
                <a:gd name="T40" fmla="*/ 2147483647 w 994"/>
                <a:gd name="T41" fmla="*/ 2147483647 h 733"/>
                <a:gd name="T42" fmla="*/ 2147483647 w 994"/>
                <a:gd name="T43" fmla="*/ 2147483647 h 733"/>
                <a:gd name="T44" fmla="*/ 2147483647 w 994"/>
                <a:gd name="T45" fmla="*/ 2147483647 h 733"/>
                <a:gd name="T46" fmla="*/ 2147483647 w 994"/>
                <a:gd name="T47" fmla="*/ 2147483647 h 733"/>
                <a:gd name="T48" fmla="*/ 2147483647 w 994"/>
                <a:gd name="T49" fmla="*/ 2147483647 h 733"/>
                <a:gd name="T50" fmla="*/ 2147483647 w 994"/>
                <a:gd name="T51" fmla="*/ 2147483647 h 733"/>
                <a:gd name="T52" fmla="*/ 2147483647 w 994"/>
                <a:gd name="T53" fmla="*/ 2147483647 h 733"/>
                <a:gd name="T54" fmla="*/ 2147483647 w 994"/>
                <a:gd name="T55" fmla="*/ 2147483647 h 733"/>
                <a:gd name="T56" fmla="*/ 2147483647 w 994"/>
                <a:gd name="T57" fmla="*/ 2147483647 h 733"/>
                <a:gd name="T58" fmla="*/ 2147483647 w 994"/>
                <a:gd name="T59" fmla="*/ 2147483647 h 733"/>
                <a:gd name="T60" fmla="*/ 2147483647 w 994"/>
                <a:gd name="T61" fmla="*/ 2147483647 h 733"/>
                <a:gd name="T62" fmla="*/ 2147483647 w 994"/>
                <a:gd name="T63" fmla="*/ 2147483647 h 733"/>
                <a:gd name="T64" fmla="*/ 2147483647 w 994"/>
                <a:gd name="T65" fmla="*/ 2147483647 h 733"/>
                <a:gd name="T66" fmla="*/ 2147483647 w 994"/>
                <a:gd name="T67" fmla="*/ 2147483647 h 733"/>
                <a:gd name="T68" fmla="*/ 2147483647 w 994"/>
                <a:gd name="T69" fmla="*/ 2147483647 h 733"/>
                <a:gd name="T70" fmla="*/ 2147483647 w 994"/>
                <a:gd name="T71" fmla="*/ 2147483647 h 733"/>
                <a:gd name="T72" fmla="*/ 2147483647 w 994"/>
                <a:gd name="T73" fmla="*/ 2147483647 h 733"/>
                <a:gd name="T74" fmla="*/ 2147483647 w 994"/>
                <a:gd name="T75" fmla="*/ 2147483647 h 733"/>
                <a:gd name="T76" fmla="*/ 2147483647 w 994"/>
                <a:gd name="T77" fmla="*/ 2147483647 h 733"/>
                <a:gd name="T78" fmla="*/ 2147483647 w 994"/>
                <a:gd name="T79" fmla="*/ 2147483647 h 733"/>
                <a:gd name="T80" fmla="*/ 2147483647 w 994"/>
                <a:gd name="T81" fmla="*/ 2147483647 h 733"/>
                <a:gd name="T82" fmla="*/ 2147483647 w 994"/>
                <a:gd name="T83" fmla="*/ 2147483647 h 733"/>
                <a:gd name="T84" fmla="*/ 2147483647 w 994"/>
                <a:gd name="T85" fmla="*/ 2147483647 h 733"/>
                <a:gd name="T86" fmla="*/ 2147483647 w 994"/>
                <a:gd name="T87" fmla="*/ 2147483647 h 733"/>
                <a:gd name="T88" fmla="*/ 2147483647 w 994"/>
                <a:gd name="T89" fmla="*/ 2147483647 h 733"/>
                <a:gd name="T90" fmla="*/ 2147483647 w 994"/>
                <a:gd name="T91" fmla="*/ 2147483647 h 733"/>
                <a:gd name="T92" fmla="*/ 2147483647 w 994"/>
                <a:gd name="T93" fmla="*/ 2147483647 h 733"/>
                <a:gd name="T94" fmla="*/ 2147483647 w 994"/>
                <a:gd name="T95" fmla="*/ 2147483647 h 733"/>
                <a:gd name="T96" fmla="*/ 2147483647 w 994"/>
                <a:gd name="T97" fmla="*/ 2147483647 h 733"/>
                <a:gd name="T98" fmla="*/ 2147483647 w 994"/>
                <a:gd name="T99" fmla="*/ 2147483647 h 733"/>
                <a:gd name="T100" fmla="*/ 2147483647 w 994"/>
                <a:gd name="T101" fmla="*/ 2147483647 h 733"/>
                <a:gd name="T102" fmla="*/ 2147483647 w 994"/>
                <a:gd name="T103" fmla="*/ 2147483647 h 733"/>
                <a:gd name="T104" fmla="*/ 2147483647 w 994"/>
                <a:gd name="T105" fmla="*/ 2147483647 h 733"/>
                <a:gd name="T106" fmla="*/ 2147483647 w 994"/>
                <a:gd name="T107" fmla="*/ 2147483647 h 733"/>
                <a:gd name="T108" fmla="*/ 2147483647 w 994"/>
                <a:gd name="T109" fmla="*/ 2147483647 h 733"/>
                <a:gd name="T110" fmla="*/ 2147483647 w 994"/>
                <a:gd name="T111" fmla="*/ 2147483647 h 733"/>
                <a:gd name="T112" fmla="*/ 2147483647 w 994"/>
                <a:gd name="T113" fmla="*/ 2147483647 h 733"/>
                <a:gd name="T114" fmla="*/ 2147483647 w 994"/>
                <a:gd name="T115" fmla="*/ 2147483647 h 733"/>
                <a:gd name="T116" fmla="*/ 2147483647 w 994"/>
                <a:gd name="T117" fmla="*/ 2147483647 h 733"/>
                <a:gd name="T118" fmla="*/ 2147483647 w 994"/>
                <a:gd name="T119" fmla="*/ 2147483647 h 733"/>
                <a:gd name="T120" fmla="*/ 2147483647 w 994"/>
                <a:gd name="T121" fmla="*/ 2147483647 h 733"/>
                <a:gd name="T122" fmla="*/ 2147483647 w 994"/>
                <a:gd name="T123" fmla="*/ 2147483647 h 733"/>
                <a:gd name="T124" fmla="*/ 2147483647 w 994"/>
                <a:gd name="T125" fmla="*/ 2147483647 h 73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94"/>
                <a:gd name="T190" fmla="*/ 0 h 733"/>
                <a:gd name="T191" fmla="*/ 994 w 994"/>
                <a:gd name="T192" fmla="*/ 733 h 73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94" h="733">
                  <a:moveTo>
                    <a:pt x="935" y="257"/>
                  </a:moveTo>
                  <a:lnTo>
                    <a:pt x="935" y="234"/>
                  </a:lnTo>
                  <a:lnTo>
                    <a:pt x="935" y="214"/>
                  </a:lnTo>
                  <a:lnTo>
                    <a:pt x="943" y="207"/>
                  </a:lnTo>
                  <a:lnTo>
                    <a:pt x="964" y="207"/>
                  </a:lnTo>
                  <a:lnTo>
                    <a:pt x="975" y="180"/>
                  </a:lnTo>
                  <a:lnTo>
                    <a:pt x="992" y="151"/>
                  </a:lnTo>
                  <a:lnTo>
                    <a:pt x="994" y="130"/>
                  </a:lnTo>
                  <a:lnTo>
                    <a:pt x="962" y="141"/>
                  </a:lnTo>
                  <a:lnTo>
                    <a:pt x="932" y="147"/>
                  </a:lnTo>
                  <a:lnTo>
                    <a:pt x="929" y="117"/>
                  </a:lnTo>
                  <a:lnTo>
                    <a:pt x="913" y="107"/>
                  </a:lnTo>
                  <a:lnTo>
                    <a:pt x="889" y="100"/>
                  </a:lnTo>
                  <a:lnTo>
                    <a:pt x="878" y="90"/>
                  </a:lnTo>
                  <a:lnTo>
                    <a:pt x="870" y="73"/>
                  </a:lnTo>
                  <a:lnTo>
                    <a:pt x="867" y="58"/>
                  </a:lnTo>
                  <a:lnTo>
                    <a:pt x="859" y="41"/>
                  </a:lnTo>
                  <a:lnTo>
                    <a:pt x="852" y="17"/>
                  </a:lnTo>
                  <a:lnTo>
                    <a:pt x="818" y="0"/>
                  </a:lnTo>
                  <a:lnTo>
                    <a:pt x="800" y="7"/>
                  </a:lnTo>
                  <a:lnTo>
                    <a:pt x="779" y="7"/>
                  </a:lnTo>
                  <a:lnTo>
                    <a:pt x="757" y="17"/>
                  </a:lnTo>
                  <a:lnTo>
                    <a:pt x="759" y="24"/>
                  </a:lnTo>
                  <a:lnTo>
                    <a:pt x="768" y="31"/>
                  </a:lnTo>
                  <a:lnTo>
                    <a:pt x="749" y="63"/>
                  </a:lnTo>
                  <a:lnTo>
                    <a:pt x="747" y="83"/>
                  </a:lnTo>
                  <a:lnTo>
                    <a:pt x="722" y="100"/>
                  </a:lnTo>
                  <a:lnTo>
                    <a:pt x="700" y="93"/>
                  </a:lnTo>
                  <a:lnTo>
                    <a:pt x="695" y="110"/>
                  </a:lnTo>
                  <a:lnTo>
                    <a:pt x="687" y="134"/>
                  </a:lnTo>
                  <a:lnTo>
                    <a:pt x="682" y="134"/>
                  </a:lnTo>
                  <a:lnTo>
                    <a:pt x="690" y="141"/>
                  </a:lnTo>
                  <a:lnTo>
                    <a:pt x="709" y="141"/>
                  </a:lnTo>
                  <a:lnTo>
                    <a:pt x="711" y="147"/>
                  </a:lnTo>
                  <a:lnTo>
                    <a:pt x="727" y="137"/>
                  </a:lnTo>
                  <a:lnTo>
                    <a:pt x="751" y="156"/>
                  </a:lnTo>
                  <a:lnTo>
                    <a:pt x="749" y="171"/>
                  </a:lnTo>
                  <a:lnTo>
                    <a:pt x="719" y="171"/>
                  </a:lnTo>
                  <a:lnTo>
                    <a:pt x="698" y="180"/>
                  </a:lnTo>
                  <a:lnTo>
                    <a:pt x="687" y="197"/>
                  </a:lnTo>
                  <a:lnTo>
                    <a:pt x="666" y="207"/>
                  </a:lnTo>
                  <a:lnTo>
                    <a:pt x="646" y="214"/>
                  </a:lnTo>
                  <a:lnTo>
                    <a:pt x="625" y="207"/>
                  </a:lnTo>
                  <a:lnTo>
                    <a:pt x="617" y="227"/>
                  </a:lnTo>
                  <a:lnTo>
                    <a:pt x="625" y="240"/>
                  </a:lnTo>
                  <a:lnTo>
                    <a:pt x="603" y="254"/>
                  </a:lnTo>
                  <a:lnTo>
                    <a:pt x="579" y="271"/>
                  </a:lnTo>
                  <a:lnTo>
                    <a:pt x="563" y="271"/>
                  </a:lnTo>
                  <a:lnTo>
                    <a:pt x="539" y="271"/>
                  </a:lnTo>
                  <a:lnTo>
                    <a:pt x="525" y="276"/>
                  </a:lnTo>
                  <a:lnTo>
                    <a:pt x="512" y="286"/>
                  </a:lnTo>
                  <a:lnTo>
                    <a:pt x="498" y="283"/>
                  </a:lnTo>
                  <a:lnTo>
                    <a:pt x="482" y="276"/>
                  </a:lnTo>
                  <a:lnTo>
                    <a:pt x="464" y="273"/>
                  </a:lnTo>
                  <a:lnTo>
                    <a:pt x="458" y="264"/>
                  </a:lnTo>
                  <a:lnTo>
                    <a:pt x="437" y="264"/>
                  </a:lnTo>
                  <a:lnTo>
                    <a:pt x="415" y="264"/>
                  </a:lnTo>
                  <a:lnTo>
                    <a:pt x="393" y="261"/>
                  </a:lnTo>
                  <a:lnTo>
                    <a:pt x="372" y="261"/>
                  </a:lnTo>
                  <a:lnTo>
                    <a:pt x="364" y="244"/>
                  </a:lnTo>
                  <a:lnTo>
                    <a:pt x="353" y="227"/>
                  </a:lnTo>
                  <a:lnTo>
                    <a:pt x="334" y="217"/>
                  </a:lnTo>
                  <a:lnTo>
                    <a:pt x="312" y="210"/>
                  </a:lnTo>
                  <a:lnTo>
                    <a:pt x="294" y="207"/>
                  </a:lnTo>
                  <a:lnTo>
                    <a:pt x="275" y="200"/>
                  </a:lnTo>
                  <a:lnTo>
                    <a:pt x="280" y="180"/>
                  </a:lnTo>
                  <a:lnTo>
                    <a:pt x="280" y="164"/>
                  </a:lnTo>
                  <a:lnTo>
                    <a:pt x="264" y="141"/>
                  </a:lnTo>
                  <a:lnTo>
                    <a:pt x="253" y="137"/>
                  </a:lnTo>
                  <a:lnTo>
                    <a:pt x="235" y="120"/>
                  </a:lnTo>
                  <a:lnTo>
                    <a:pt x="231" y="110"/>
                  </a:lnTo>
                  <a:lnTo>
                    <a:pt x="231" y="107"/>
                  </a:lnTo>
                  <a:lnTo>
                    <a:pt x="219" y="110"/>
                  </a:lnTo>
                  <a:lnTo>
                    <a:pt x="207" y="130"/>
                  </a:lnTo>
                  <a:lnTo>
                    <a:pt x="194" y="134"/>
                  </a:lnTo>
                  <a:lnTo>
                    <a:pt x="192" y="156"/>
                  </a:lnTo>
                  <a:lnTo>
                    <a:pt x="178" y="164"/>
                  </a:lnTo>
                  <a:lnTo>
                    <a:pt x="152" y="154"/>
                  </a:lnTo>
                  <a:lnTo>
                    <a:pt x="148" y="178"/>
                  </a:lnTo>
                  <a:lnTo>
                    <a:pt x="140" y="197"/>
                  </a:lnTo>
                  <a:lnTo>
                    <a:pt x="144" y="207"/>
                  </a:lnTo>
                  <a:lnTo>
                    <a:pt x="122" y="200"/>
                  </a:lnTo>
                  <a:lnTo>
                    <a:pt x="100" y="210"/>
                  </a:lnTo>
                  <a:lnTo>
                    <a:pt x="111" y="217"/>
                  </a:lnTo>
                  <a:lnTo>
                    <a:pt x="111" y="234"/>
                  </a:lnTo>
                  <a:lnTo>
                    <a:pt x="116" y="254"/>
                  </a:lnTo>
                  <a:lnTo>
                    <a:pt x="111" y="257"/>
                  </a:lnTo>
                  <a:lnTo>
                    <a:pt x="108" y="261"/>
                  </a:lnTo>
                  <a:lnTo>
                    <a:pt x="108" y="273"/>
                  </a:lnTo>
                  <a:lnTo>
                    <a:pt x="92" y="283"/>
                  </a:lnTo>
                  <a:lnTo>
                    <a:pt x="75" y="293"/>
                  </a:lnTo>
                  <a:lnTo>
                    <a:pt x="57" y="300"/>
                  </a:lnTo>
                  <a:lnTo>
                    <a:pt x="41" y="317"/>
                  </a:lnTo>
                  <a:lnTo>
                    <a:pt x="35" y="310"/>
                  </a:lnTo>
                  <a:lnTo>
                    <a:pt x="25" y="310"/>
                  </a:lnTo>
                  <a:lnTo>
                    <a:pt x="11" y="320"/>
                  </a:lnTo>
                  <a:lnTo>
                    <a:pt x="0" y="337"/>
                  </a:lnTo>
                  <a:lnTo>
                    <a:pt x="6" y="354"/>
                  </a:lnTo>
                  <a:lnTo>
                    <a:pt x="19" y="359"/>
                  </a:lnTo>
                  <a:lnTo>
                    <a:pt x="25" y="381"/>
                  </a:lnTo>
                  <a:lnTo>
                    <a:pt x="19" y="383"/>
                  </a:lnTo>
                  <a:lnTo>
                    <a:pt x="16" y="383"/>
                  </a:lnTo>
                  <a:lnTo>
                    <a:pt x="16" y="386"/>
                  </a:lnTo>
                  <a:lnTo>
                    <a:pt x="19" y="386"/>
                  </a:lnTo>
                  <a:lnTo>
                    <a:pt x="19" y="393"/>
                  </a:lnTo>
                  <a:lnTo>
                    <a:pt x="27" y="386"/>
                  </a:lnTo>
                  <a:lnTo>
                    <a:pt x="30" y="386"/>
                  </a:lnTo>
                  <a:lnTo>
                    <a:pt x="30" y="393"/>
                  </a:lnTo>
                  <a:lnTo>
                    <a:pt x="35" y="396"/>
                  </a:lnTo>
                  <a:lnTo>
                    <a:pt x="41" y="400"/>
                  </a:lnTo>
                  <a:lnTo>
                    <a:pt x="41" y="406"/>
                  </a:lnTo>
                  <a:lnTo>
                    <a:pt x="46" y="406"/>
                  </a:lnTo>
                  <a:lnTo>
                    <a:pt x="49" y="410"/>
                  </a:lnTo>
                  <a:lnTo>
                    <a:pt x="51" y="410"/>
                  </a:lnTo>
                  <a:lnTo>
                    <a:pt x="51" y="413"/>
                  </a:lnTo>
                  <a:lnTo>
                    <a:pt x="59" y="417"/>
                  </a:lnTo>
                  <a:lnTo>
                    <a:pt x="63" y="423"/>
                  </a:lnTo>
                  <a:lnTo>
                    <a:pt x="67" y="423"/>
                  </a:lnTo>
                  <a:lnTo>
                    <a:pt x="71" y="423"/>
                  </a:lnTo>
                  <a:lnTo>
                    <a:pt x="71" y="417"/>
                  </a:lnTo>
                  <a:lnTo>
                    <a:pt x="75" y="423"/>
                  </a:lnTo>
                  <a:lnTo>
                    <a:pt x="75" y="417"/>
                  </a:lnTo>
                  <a:lnTo>
                    <a:pt x="81" y="413"/>
                  </a:lnTo>
                  <a:lnTo>
                    <a:pt x="89" y="413"/>
                  </a:lnTo>
                  <a:lnTo>
                    <a:pt x="92" y="413"/>
                  </a:lnTo>
                  <a:lnTo>
                    <a:pt x="100" y="413"/>
                  </a:lnTo>
                  <a:lnTo>
                    <a:pt x="103" y="413"/>
                  </a:lnTo>
                  <a:lnTo>
                    <a:pt x="103" y="417"/>
                  </a:lnTo>
                  <a:lnTo>
                    <a:pt x="108" y="417"/>
                  </a:lnTo>
                  <a:lnTo>
                    <a:pt x="108" y="423"/>
                  </a:lnTo>
                  <a:lnTo>
                    <a:pt x="108" y="427"/>
                  </a:lnTo>
                  <a:lnTo>
                    <a:pt x="103" y="440"/>
                  </a:lnTo>
                  <a:lnTo>
                    <a:pt x="100" y="440"/>
                  </a:lnTo>
                  <a:lnTo>
                    <a:pt x="100" y="443"/>
                  </a:lnTo>
                  <a:lnTo>
                    <a:pt x="97" y="443"/>
                  </a:lnTo>
                  <a:lnTo>
                    <a:pt x="97" y="447"/>
                  </a:lnTo>
                  <a:lnTo>
                    <a:pt x="92" y="454"/>
                  </a:lnTo>
                  <a:lnTo>
                    <a:pt x="89" y="454"/>
                  </a:lnTo>
                  <a:lnTo>
                    <a:pt x="87" y="454"/>
                  </a:lnTo>
                  <a:lnTo>
                    <a:pt x="87" y="457"/>
                  </a:lnTo>
                  <a:lnTo>
                    <a:pt x="89" y="457"/>
                  </a:lnTo>
                  <a:lnTo>
                    <a:pt x="87" y="460"/>
                  </a:lnTo>
                  <a:lnTo>
                    <a:pt x="87" y="464"/>
                  </a:lnTo>
                  <a:lnTo>
                    <a:pt x="89" y="469"/>
                  </a:lnTo>
                  <a:lnTo>
                    <a:pt x="92" y="469"/>
                  </a:lnTo>
                  <a:lnTo>
                    <a:pt x="92" y="474"/>
                  </a:lnTo>
                  <a:lnTo>
                    <a:pt x="97" y="483"/>
                  </a:lnTo>
                  <a:lnTo>
                    <a:pt x="92" y="486"/>
                  </a:lnTo>
                  <a:lnTo>
                    <a:pt x="89" y="486"/>
                  </a:lnTo>
                  <a:lnTo>
                    <a:pt x="87" y="491"/>
                  </a:lnTo>
                  <a:lnTo>
                    <a:pt x="87" y="486"/>
                  </a:lnTo>
                  <a:lnTo>
                    <a:pt x="81" y="483"/>
                  </a:lnTo>
                  <a:lnTo>
                    <a:pt x="79" y="483"/>
                  </a:lnTo>
                  <a:lnTo>
                    <a:pt x="79" y="486"/>
                  </a:lnTo>
                  <a:lnTo>
                    <a:pt x="79" y="491"/>
                  </a:lnTo>
                  <a:lnTo>
                    <a:pt x="81" y="491"/>
                  </a:lnTo>
                  <a:lnTo>
                    <a:pt x="81" y="493"/>
                  </a:lnTo>
                  <a:lnTo>
                    <a:pt x="81" y="500"/>
                  </a:lnTo>
                  <a:lnTo>
                    <a:pt x="87" y="503"/>
                  </a:lnTo>
                  <a:lnTo>
                    <a:pt x="81" y="506"/>
                  </a:lnTo>
                  <a:lnTo>
                    <a:pt x="87" y="506"/>
                  </a:lnTo>
                  <a:lnTo>
                    <a:pt x="87" y="513"/>
                  </a:lnTo>
                  <a:lnTo>
                    <a:pt x="89" y="506"/>
                  </a:lnTo>
                  <a:lnTo>
                    <a:pt x="92" y="506"/>
                  </a:lnTo>
                  <a:lnTo>
                    <a:pt x="92" y="513"/>
                  </a:lnTo>
                  <a:lnTo>
                    <a:pt x="92" y="516"/>
                  </a:lnTo>
                  <a:lnTo>
                    <a:pt x="97" y="516"/>
                  </a:lnTo>
                  <a:lnTo>
                    <a:pt x="100" y="516"/>
                  </a:lnTo>
                  <a:lnTo>
                    <a:pt x="103" y="520"/>
                  </a:lnTo>
                  <a:lnTo>
                    <a:pt x="108" y="520"/>
                  </a:lnTo>
                  <a:lnTo>
                    <a:pt x="108" y="523"/>
                  </a:lnTo>
                  <a:lnTo>
                    <a:pt x="116" y="530"/>
                  </a:lnTo>
                  <a:lnTo>
                    <a:pt x="122" y="533"/>
                  </a:lnTo>
                  <a:lnTo>
                    <a:pt x="130" y="530"/>
                  </a:lnTo>
                  <a:lnTo>
                    <a:pt x="140" y="537"/>
                  </a:lnTo>
                  <a:lnTo>
                    <a:pt x="160" y="553"/>
                  </a:lnTo>
                  <a:lnTo>
                    <a:pt x="168" y="550"/>
                  </a:lnTo>
                  <a:lnTo>
                    <a:pt x="170" y="560"/>
                  </a:lnTo>
                  <a:lnTo>
                    <a:pt x="184" y="567"/>
                  </a:lnTo>
                  <a:lnTo>
                    <a:pt x="189" y="569"/>
                  </a:lnTo>
                  <a:lnTo>
                    <a:pt x="202" y="577"/>
                  </a:lnTo>
                  <a:lnTo>
                    <a:pt x="219" y="579"/>
                  </a:lnTo>
                  <a:lnTo>
                    <a:pt x="235" y="579"/>
                  </a:lnTo>
                  <a:lnTo>
                    <a:pt x="241" y="579"/>
                  </a:lnTo>
                  <a:lnTo>
                    <a:pt x="243" y="577"/>
                  </a:lnTo>
                  <a:lnTo>
                    <a:pt x="249" y="579"/>
                  </a:lnTo>
                  <a:lnTo>
                    <a:pt x="249" y="589"/>
                  </a:lnTo>
                  <a:lnTo>
                    <a:pt x="251" y="593"/>
                  </a:lnTo>
                  <a:lnTo>
                    <a:pt x="261" y="577"/>
                  </a:lnTo>
                  <a:lnTo>
                    <a:pt x="286" y="577"/>
                  </a:lnTo>
                  <a:lnTo>
                    <a:pt x="291" y="584"/>
                  </a:lnTo>
                  <a:lnTo>
                    <a:pt x="291" y="579"/>
                  </a:lnTo>
                  <a:lnTo>
                    <a:pt x="294" y="584"/>
                  </a:lnTo>
                  <a:lnTo>
                    <a:pt x="300" y="584"/>
                  </a:lnTo>
                  <a:lnTo>
                    <a:pt x="302" y="579"/>
                  </a:lnTo>
                  <a:lnTo>
                    <a:pt x="304" y="579"/>
                  </a:lnTo>
                  <a:lnTo>
                    <a:pt x="310" y="579"/>
                  </a:lnTo>
                  <a:lnTo>
                    <a:pt x="310" y="577"/>
                  </a:lnTo>
                  <a:lnTo>
                    <a:pt x="316" y="569"/>
                  </a:lnTo>
                  <a:lnTo>
                    <a:pt x="316" y="567"/>
                  </a:lnTo>
                  <a:lnTo>
                    <a:pt x="320" y="567"/>
                  </a:lnTo>
                  <a:lnTo>
                    <a:pt x="320" y="562"/>
                  </a:lnTo>
                  <a:lnTo>
                    <a:pt x="332" y="562"/>
                  </a:lnTo>
                  <a:lnTo>
                    <a:pt x="332" y="560"/>
                  </a:lnTo>
                  <a:lnTo>
                    <a:pt x="334" y="553"/>
                  </a:lnTo>
                  <a:lnTo>
                    <a:pt x="340" y="553"/>
                  </a:lnTo>
                  <a:lnTo>
                    <a:pt x="340" y="550"/>
                  </a:lnTo>
                  <a:lnTo>
                    <a:pt x="342" y="550"/>
                  </a:lnTo>
                  <a:lnTo>
                    <a:pt x="342" y="553"/>
                  </a:lnTo>
                  <a:lnTo>
                    <a:pt x="345" y="553"/>
                  </a:lnTo>
                  <a:lnTo>
                    <a:pt x="353" y="560"/>
                  </a:lnTo>
                  <a:lnTo>
                    <a:pt x="356" y="553"/>
                  </a:lnTo>
                  <a:lnTo>
                    <a:pt x="364" y="547"/>
                  </a:lnTo>
                  <a:lnTo>
                    <a:pt x="367" y="553"/>
                  </a:lnTo>
                  <a:lnTo>
                    <a:pt x="364" y="553"/>
                  </a:lnTo>
                  <a:lnTo>
                    <a:pt x="364" y="560"/>
                  </a:lnTo>
                  <a:lnTo>
                    <a:pt x="372" y="553"/>
                  </a:lnTo>
                  <a:lnTo>
                    <a:pt x="372" y="560"/>
                  </a:lnTo>
                  <a:lnTo>
                    <a:pt x="372" y="562"/>
                  </a:lnTo>
                  <a:lnTo>
                    <a:pt x="372" y="567"/>
                  </a:lnTo>
                  <a:lnTo>
                    <a:pt x="367" y="567"/>
                  </a:lnTo>
                  <a:lnTo>
                    <a:pt x="367" y="569"/>
                  </a:lnTo>
                  <a:lnTo>
                    <a:pt x="372" y="569"/>
                  </a:lnTo>
                  <a:lnTo>
                    <a:pt x="375" y="567"/>
                  </a:lnTo>
                  <a:lnTo>
                    <a:pt x="385" y="569"/>
                  </a:lnTo>
                  <a:lnTo>
                    <a:pt x="385" y="577"/>
                  </a:lnTo>
                  <a:lnTo>
                    <a:pt x="391" y="567"/>
                  </a:lnTo>
                  <a:lnTo>
                    <a:pt x="401" y="584"/>
                  </a:lnTo>
                  <a:lnTo>
                    <a:pt x="407" y="589"/>
                  </a:lnTo>
                  <a:lnTo>
                    <a:pt x="407" y="599"/>
                  </a:lnTo>
                  <a:lnTo>
                    <a:pt x="407" y="616"/>
                  </a:lnTo>
                  <a:lnTo>
                    <a:pt x="401" y="626"/>
                  </a:lnTo>
                  <a:lnTo>
                    <a:pt x="391" y="643"/>
                  </a:lnTo>
                  <a:lnTo>
                    <a:pt x="391" y="653"/>
                  </a:lnTo>
                  <a:lnTo>
                    <a:pt x="391" y="660"/>
                  </a:lnTo>
                  <a:lnTo>
                    <a:pt x="407" y="657"/>
                  </a:lnTo>
                  <a:lnTo>
                    <a:pt x="407" y="660"/>
                  </a:lnTo>
                  <a:lnTo>
                    <a:pt x="413" y="672"/>
                  </a:lnTo>
                  <a:lnTo>
                    <a:pt x="423" y="677"/>
                  </a:lnTo>
                  <a:lnTo>
                    <a:pt x="415" y="694"/>
                  </a:lnTo>
                  <a:lnTo>
                    <a:pt x="426" y="699"/>
                  </a:lnTo>
                  <a:lnTo>
                    <a:pt x="431" y="706"/>
                  </a:lnTo>
                  <a:lnTo>
                    <a:pt x="445" y="703"/>
                  </a:lnTo>
                  <a:lnTo>
                    <a:pt x="447" y="706"/>
                  </a:lnTo>
                  <a:lnTo>
                    <a:pt x="447" y="713"/>
                  </a:lnTo>
                  <a:lnTo>
                    <a:pt x="456" y="716"/>
                  </a:lnTo>
                  <a:lnTo>
                    <a:pt x="456" y="689"/>
                  </a:lnTo>
                  <a:lnTo>
                    <a:pt x="464" y="689"/>
                  </a:lnTo>
                  <a:lnTo>
                    <a:pt x="472" y="686"/>
                  </a:lnTo>
                  <a:lnTo>
                    <a:pt x="476" y="689"/>
                  </a:lnTo>
                  <a:lnTo>
                    <a:pt x="482" y="686"/>
                  </a:lnTo>
                  <a:lnTo>
                    <a:pt x="488" y="686"/>
                  </a:lnTo>
                  <a:lnTo>
                    <a:pt x="494" y="686"/>
                  </a:lnTo>
                  <a:lnTo>
                    <a:pt x="496" y="686"/>
                  </a:lnTo>
                  <a:lnTo>
                    <a:pt x="498" y="686"/>
                  </a:lnTo>
                  <a:lnTo>
                    <a:pt x="512" y="672"/>
                  </a:lnTo>
                  <a:lnTo>
                    <a:pt x="518" y="672"/>
                  </a:lnTo>
                  <a:lnTo>
                    <a:pt x="536" y="684"/>
                  </a:lnTo>
                  <a:lnTo>
                    <a:pt x="536" y="694"/>
                  </a:lnTo>
                  <a:lnTo>
                    <a:pt x="544" y="699"/>
                  </a:lnTo>
                  <a:lnTo>
                    <a:pt x="557" y="706"/>
                  </a:lnTo>
                  <a:lnTo>
                    <a:pt x="565" y="703"/>
                  </a:lnTo>
                  <a:lnTo>
                    <a:pt x="573" y="706"/>
                  </a:lnTo>
                  <a:lnTo>
                    <a:pt x="577" y="713"/>
                  </a:lnTo>
                  <a:lnTo>
                    <a:pt x="585" y="706"/>
                  </a:lnTo>
                  <a:lnTo>
                    <a:pt x="587" y="713"/>
                  </a:lnTo>
                  <a:lnTo>
                    <a:pt x="587" y="733"/>
                  </a:lnTo>
                  <a:lnTo>
                    <a:pt x="598" y="733"/>
                  </a:lnTo>
                  <a:lnTo>
                    <a:pt x="595" y="719"/>
                  </a:lnTo>
                  <a:lnTo>
                    <a:pt x="598" y="713"/>
                  </a:lnTo>
                  <a:lnTo>
                    <a:pt x="603" y="713"/>
                  </a:lnTo>
                  <a:lnTo>
                    <a:pt x="614" y="706"/>
                  </a:lnTo>
                  <a:lnTo>
                    <a:pt x="625" y="703"/>
                  </a:lnTo>
                  <a:lnTo>
                    <a:pt x="628" y="703"/>
                  </a:lnTo>
                  <a:lnTo>
                    <a:pt x="630" y="699"/>
                  </a:lnTo>
                  <a:lnTo>
                    <a:pt x="636" y="703"/>
                  </a:lnTo>
                  <a:lnTo>
                    <a:pt x="638" y="699"/>
                  </a:lnTo>
                  <a:lnTo>
                    <a:pt x="642" y="699"/>
                  </a:lnTo>
                  <a:lnTo>
                    <a:pt x="646" y="689"/>
                  </a:lnTo>
                  <a:lnTo>
                    <a:pt x="650" y="694"/>
                  </a:lnTo>
                  <a:lnTo>
                    <a:pt x="646" y="684"/>
                  </a:lnTo>
                  <a:lnTo>
                    <a:pt x="650" y="677"/>
                  </a:lnTo>
                  <a:lnTo>
                    <a:pt x="658" y="689"/>
                  </a:lnTo>
                  <a:lnTo>
                    <a:pt x="660" y="694"/>
                  </a:lnTo>
                  <a:lnTo>
                    <a:pt x="660" y="689"/>
                  </a:lnTo>
                  <a:lnTo>
                    <a:pt x="666" y="689"/>
                  </a:lnTo>
                  <a:lnTo>
                    <a:pt x="668" y="686"/>
                  </a:lnTo>
                  <a:lnTo>
                    <a:pt x="670" y="686"/>
                  </a:lnTo>
                  <a:lnTo>
                    <a:pt x="679" y="686"/>
                  </a:lnTo>
                  <a:lnTo>
                    <a:pt x="682" y="684"/>
                  </a:lnTo>
                  <a:lnTo>
                    <a:pt x="690" y="684"/>
                  </a:lnTo>
                  <a:lnTo>
                    <a:pt x="698" y="677"/>
                  </a:lnTo>
                  <a:lnTo>
                    <a:pt x="700" y="672"/>
                  </a:lnTo>
                  <a:lnTo>
                    <a:pt x="706" y="672"/>
                  </a:lnTo>
                  <a:lnTo>
                    <a:pt x="709" y="670"/>
                  </a:lnTo>
                  <a:lnTo>
                    <a:pt x="717" y="667"/>
                  </a:lnTo>
                  <a:lnTo>
                    <a:pt x="719" y="657"/>
                  </a:lnTo>
                  <a:lnTo>
                    <a:pt x="719" y="653"/>
                  </a:lnTo>
                  <a:lnTo>
                    <a:pt x="722" y="653"/>
                  </a:lnTo>
                  <a:lnTo>
                    <a:pt x="727" y="653"/>
                  </a:lnTo>
                  <a:lnTo>
                    <a:pt x="730" y="647"/>
                  </a:lnTo>
                  <a:lnTo>
                    <a:pt x="739" y="643"/>
                  </a:lnTo>
                  <a:lnTo>
                    <a:pt x="739" y="640"/>
                  </a:lnTo>
                  <a:lnTo>
                    <a:pt x="741" y="636"/>
                  </a:lnTo>
                  <a:lnTo>
                    <a:pt x="741" y="630"/>
                  </a:lnTo>
                  <a:lnTo>
                    <a:pt x="747" y="630"/>
                  </a:lnTo>
                  <a:lnTo>
                    <a:pt x="749" y="616"/>
                  </a:lnTo>
                  <a:lnTo>
                    <a:pt x="751" y="613"/>
                  </a:lnTo>
                  <a:lnTo>
                    <a:pt x="749" y="610"/>
                  </a:lnTo>
                  <a:lnTo>
                    <a:pt x="751" y="610"/>
                  </a:lnTo>
                  <a:lnTo>
                    <a:pt x="759" y="593"/>
                  </a:lnTo>
                  <a:lnTo>
                    <a:pt x="768" y="584"/>
                  </a:lnTo>
                  <a:lnTo>
                    <a:pt x="768" y="579"/>
                  </a:lnTo>
                  <a:lnTo>
                    <a:pt x="773" y="577"/>
                  </a:lnTo>
                  <a:lnTo>
                    <a:pt x="779" y="569"/>
                  </a:lnTo>
                  <a:lnTo>
                    <a:pt x="781" y="569"/>
                  </a:lnTo>
                  <a:lnTo>
                    <a:pt x="779" y="562"/>
                  </a:lnTo>
                  <a:lnTo>
                    <a:pt x="781" y="560"/>
                  </a:lnTo>
                  <a:lnTo>
                    <a:pt x="779" y="553"/>
                  </a:lnTo>
                  <a:lnTo>
                    <a:pt x="787" y="550"/>
                  </a:lnTo>
                  <a:lnTo>
                    <a:pt x="787" y="547"/>
                  </a:lnTo>
                  <a:lnTo>
                    <a:pt x="789" y="540"/>
                  </a:lnTo>
                  <a:lnTo>
                    <a:pt x="781" y="537"/>
                  </a:lnTo>
                  <a:lnTo>
                    <a:pt x="779" y="533"/>
                  </a:lnTo>
                  <a:lnTo>
                    <a:pt x="773" y="533"/>
                  </a:lnTo>
                  <a:lnTo>
                    <a:pt x="771" y="533"/>
                  </a:lnTo>
                  <a:lnTo>
                    <a:pt x="768" y="533"/>
                  </a:lnTo>
                  <a:lnTo>
                    <a:pt x="763" y="533"/>
                  </a:lnTo>
                  <a:lnTo>
                    <a:pt x="768" y="530"/>
                  </a:lnTo>
                  <a:lnTo>
                    <a:pt x="771" y="523"/>
                  </a:lnTo>
                  <a:lnTo>
                    <a:pt x="781" y="520"/>
                  </a:lnTo>
                  <a:lnTo>
                    <a:pt x="787" y="520"/>
                  </a:lnTo>
                  <a:lnTo>
                    <a:pt x="787" y="516"/>
                  </a:lnTo>
                  <a:lnTo>
                    <a:pt x="781" y="513"/>
                  </a:lnTo>
                  <a:lnTo>
                    <a:pt x="773" y="506"/>
                  </a:lnTo>
                  <a:lnTo>
                    <a:pt x="763" y="493"/>
                  </a:lnTo>
                  <a:lnTo>
                    <a:pt x="787" y="503"/>
                  </a:lnTo>
                  <a:lnTo>
                    <a:pt x="773" y="486"/>
                  </a:lnTo>
                  <a:lnTo>
                    <a:pt x="768" y="469"/>
                  </a:lnTo>
                  <a:lnTo>
                    <a:pt x="759" y="454"/>
                  </a:lnTo>
                  <a:lnTo>
                    <a:pt x="747" y="437"/>
                  </a:lnTo>
                  <a:lnTo>
                    <a:pt x="751" y="413"/>
                  </a:lnTo>
                  <a:lnTo>
                    <a:pt x="759" y="410"/>
                  </a:lnTo>
                  <a:lnTo>
                    <a:pt x="771" y="396"/>
                  </a:lnTo>
                  <a:lnTo>
                    <a:pt x="787" y="393"/>
                  </a:lnTo>
                  <a:lnTo>
                    <a:pt x="792" y="393"/>
                  </a:lnTo>
                  <a:lnTo>
                    <a:pt x="798" y="381"/>
                  </a:lnTo>
                  <a:lnTo>
                    <a:pt x="789" y="376"/>
                  </a:lnTo>
                  <a:lnTo>
                    <a:pt x="771" y="371"/>
                  </a:lnTo>
                  <a:lnTo>
                    <a:pt x="768" y="371"/>
                  </a:lnTo>
                  <a:lnTo>
                    <a:pt x="763" y="371"/>
                  </a:lnTo>
                  <a:lnTo>
                    <a:pt x="759" y="376"/>
                  </a:lnTo>
                  <a:lnTo>
                    <a:pt x="751" y="381"/>
                  </a:lnTo>
                  <a:lnTo>
                    <a:pt x="739" y="383"/>
                  </a:lnTo>
                  <a:lnTo>
                    <a:pt x="739" y="367"/>
                  </a:lnTo>
                  <a:lnTo>
                    <a:pt x="717" y="359"/>
                  </a:lnTo>
                  <a:lnTo>
                    <a:pt x="719" y="347"/>
                  </a:lnTo>
                  <a:lnTo>
                    <a:pt x="727" y="340"/>
                  </a:lnTo>
                  <a:lnTo>
                    <a:pt x="741" y="334"/>
                  </a:lnTo>
                  <a:lnTo>
                    <a:pt x="757" y="320"/>
                  </a:lnTo>
                  <a:lnTo>
                    <a:pt x="771" y="307"/>
                  </a:lnTo>
                  <a:lnTo>
                    <a:pt x="781" y="303"/>
                  </a:lnTo>
                  <a:lnTo>
                    <a:pt x="789" y="307"/>
                  </a:lnTo>
                  <a:lnTo>
                    <a:pt x="773" y="334"/>
                  </a:lnTo>
                  <a:lnTo>
                    <a:pt x="787" y="337"/>
                  </a:lnTo>
                  <a:lnTo>
                    <a:pt x="773" y="350"/>
                  </a:lnTo>
                  <a:lnTo>
                    <a:pt x="781" y="347"/>
                  </a:lnTo>
                  <a:lnTo>
                    <a:pt x="789" y="340"/>
                  </a:lnTo>
                  <a:lnTo>
                    <a:pt x="800" y="334"/>
                  </a:lnTo>
                  <a:lnTo>
                    <a:pt x="814" y="323"/>
                  </a:lnTo>
                  <a:lnTo>
                    <a:pt x="828" y="320"/>
                  </a:lnTo>
                  <a:lnTo>
                    <a:pt x="840" y="307"/>
                  </a:lnTo>
                  <a:lnTo>
                    <a:pt x="862" y="290"/>
                  </a:lnTo>
                  <a:lnTo>
                    <a:pt x="870" y="286"/>
                  </a:lnTo>
                  <a:lnTo>
                    <a:pt x="889" y="290"/>
                  </a:lnTo>
                  <a:lnTo>
                    <a:pt x="883" y="276"/>
                  </a:lnTo>
                  <a:lnTo>
                    <a:pt x="891" y="276"/>
                  </a:lnTo>
                  <a:lnTo>
                    <a:pt x="911" y="271"/>
                  </a:lnTo>
                  <a:lnTo>
                    <a:pt x="913" y="257"/>
                  </a:lnTo>
                  <a:lnTo>
                    <a:pt x="929" y="271"/>
                  </a:lnTo>
                  <a:lnTo>
                    <a:pt x="924" y="261"/>
                  </a:lnTo>
                  <a:lnTo>
                    <a:pt x="992" y="314"/>
                  </a:lnTo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3"/>
            <p:cNvSpPr>
              <a:spLocks noChangeAspect="1" noEditPoints="1"/>
            </p:cNvSpPr>
            <p:nvPr/>
          </p:nvSpPr>
          <p:spPr bwMode="auto">
            <a:xfrm>
              <a:off x="2226032" y="6289303"/>
              <a:ext cx="67171" cy="54850"/>
            </a:xfrm>
            <a:custGeom>
              <a:avLst/>
              <a:gdLst>
                <a:gd name="T0" fmla="*/ 2147483647 w 87"/>
                <a:gd name="T1" fmla="*/ 2147483647 h 57"/>
                <a:gd name="T2" fmla="*/ 2147483647 w 87"/>
                <a:gd name="T3" fmla="*/ 2147483647 h 57"/>
                <a:gd name="T4" fmla="*/ 2147483647 w 87"/>
                <a:gd name="T5" fmla="*/ 2147483647 h 57"/>
                <a:gd name="T6" fmla="*/ 2147483647 w 87"/>
                <a:gd name="T7" fmla="*/ 2147483647 h 57"/>
                <a:gd name="T8" fmla="*/ 2147483647 w 87"/>
                <a:gd name="T9" fmla="*/ 2147483647 h 57"/>
                <a:gd name="T10" fmla="*/ 2147483647 w 87"/>
                <a:gd name="T11" fmla="*/ 2147483647 h 57"/>
                <a:gd name="T12" fmla="*/ 2147483647 w 87"/>
                <a:gd name="T13" fmla="*/ 2147483647 h 57"/>
                <a:gd name="T14" fmla="*/ 2147483647 w 87"/>
                <a:gd name="T15" fmla="*/ 2147483647 h 57"/>
                <a:gd name="T16" fmla="*/ 2147483647 w 87"/>
                <a:gd name="T17" fmla="*/ 2147483647 h 57"/>
                <a:gd name="T18" fmla="*/ 2147483647 w 87"/>
                <a:gd name="T19" fmla="*/ 0 h 57"/>
                <a:gd name="T20" fmla="*/ 2147483647 w 87"/>
                <a:gd name="T21" fmla="*/ 0 h 57"/>
                <a:gd name="T22" fmla="*/ 2147483647 w 87"/>
                <a:gd name="T23" fmla="*/ 2147483647 h 57"/>
                <a:gd name="T24" fmla="*/ 2147483647 w 87"/>
                <a:gd name="T25" fmla="*/ 2147483647 h 57"/>
                <a:gd name="T26" fmla="*/ 2147483647 w 87"/>
                <a:gd name="T27" fmla="*/ 2147483647 h 57"/>
                <a:gd name="T28" fmla="*/ 0 w 87"/>
                <a:gd name="T29" fmla="*/ 2147483647 h 57"/>
                <a:gd name="T30" fmla="*/ 2147483647 w 87"/>
                <a:gd name="T31" fmla="*/ 2147483647 h 57"/>
                <a:gd name="T32" fmla="*/ 2147483647 w 87"/>
                <a:gd name="T33" fmla="*/ 2147483647 h 57"/>
                <a:gd name="T34" fmla="*/ 2147483647 w 87"/>
                <a:gd name="T35" fmla="*/ 2147483647 h 57"/>
                <a:gd name="T36" fmla="*/ 2147483647 w 87"/>
                <a:gd name="T37" fmla="*/ 2147483647 h 57"/>
                <a:gd name="T38" fmla="*/ 2147483647 w 87"/>
                <a:gd name="T39" fmla="*/ 2147483647 h 57"/>
                <a:gd name="T40" fmla="*/ 2147483647 w 87"/>
                <a:gd name="T41" fmla="*/ 2147483647 h 57"/>
                <a:gd name="T42" fmla="*/ 2147483647 w 87"/>
                <a:gd name="T43" fmla="*/ 2147483647 h 57"/>
                <a:gd name="T44" fmla="*/ 2147483647 w 87"/>
                <a:gd name="T45" fmla="*/ 2147483647 h 57"/>
                <a:gd name="T46" fmla="*/ 2147483647 w 87"/>
                <a:gd name="T47" fmla="*/ 2147483647 h 57"/>
                <a:gd name="T48" fmla="*/ 2147483647 w 87"/>
                <a:gd name="T49" fmla="*/ 2147483647 h 57"/>
                <a:gd name="T50" fmla="*/ 2147483647 w 87"/>
                <a:gd name="T51" fmla="*/ 2147483647 h 57"/>
                <a:gd name="T52" fmla="*/ 2147483647 w 87"/>
                <a:gd name="T53" fmla="*/ 2147483647 h 57"/>
                <a:gd name="T54" fmla="*/ 2147483647 w 87"/>
                <a:gd name="T55" fmla="*/ 2147483647 h 57"/>
                <a:gd name="T56" fmla="*/ 2147483647 w 87"/>
                <a:gd name="T57" fmla="*/ 2147483647 h 57"/>
                <a:gd name="T58" fmla="*/ 2147483647 w 87"/>
                <a:gd name="T59" fmla="*/ 2147483647 h 57"/>
                <a:gd name="T60" fmla="*/ 2147483647 w 87"/>
                <a:gd name="T61" fmla="*/ 2147483647 h 57"/>
                <a:gd name="T62" fmla="*/ 2147483647 w 87"/>
                <a:gd name="T63" fmla="*/ 2147483647 h 57"/>
                <a:gd name="T64" fmla="*/ 2147483647 w 87"/>
                <a:gd name="T65" fmla="*/ 2147483647 h 57"/>
                <a:gd name="T66" fmla="*/ 2147483647 w 87"/>
                <a:gd name="T67" fmla="*/ 2147483647 h 57"/>
                <a:gd name="T68" fmla="*/ 2147483647 w 87"/>
                <a:gd name="T69" fmla="*/ 2147483647 h 5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7"/>
                <a:gd name="T106" fmla="*/ 0 h 57"/>
                <a:gd name="T107" fmla="*/ 87 w 87"/>
                <a:gd name="T108" fmla="*/ 57 h 5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7" h="57">
                  <a:moveTo>
                    <a:pt x="42" y="54"/>
                  </a:moveTo>
                  <a:lnTo>
                    <a:pt x="52" y="54"/>
                  </a:lnTo>
                  <a:lnTo>
                    <a:pt x="64" y="57"/>
                  </a:lnTo>
                  <a:lnTo>
                    <a:pt x="87" y="57"/>
                  </a:lnTo>
                  <a:lnTo>
                    <a:pt x="85" y="45"/>
                  </a:lnTo>
                  <a:lnTo>
                    <a:pt x="78" y="38"/>
                  </a:lnTo>
                  <a:lnTo>
                    <a:pt x="73" y="24"/>
                  </a:lnTo>
                  <a:lnTo>
                    <a:pt x="64" y="14"/>
                  </a:lnTo>
                  <a:lnTo>
                    <a:pt x="52" y="5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4" y="5"/>
                  </a:lnTo>
                  <a:lnTo>
                    <a:pt x="7" y="16"/>
                  </a:lnTo>
                  <a:lnTo>
                    <a:pt x="0" y="26"/>
                  </a:lnTo>
                  <a:lnTo>
                    <a:pt x="9" y="35"/>
                  </a:lnTo>
                  <a:lnTo>
                    <a:pt x="9" y="38"/>
                  </a:lnTo>
                  <a:lnTo>
                    <a:pt x="14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38"/>
                  </a:lnTo>
                  <a:lnTo>
                    <a:pt x="49" y="42"/>
                  </a:lnTo>
                  <a:lnTo>
                    <a:pt x="52" y="45"/>
                  </a:lnTo>
                  <a:lnTo>
                    <a:pt x="33" y="42"/>
                  </a:lnTo>
                  <a:lnTo>
                    <a:pt x="19" y="45"/>
                  </a:lnTo>
                  <a:lnTo>
                    <a:pt x="9" y="47"/>
                  </a:lnTo>
                  <a:lnTo>
                    <a:pt x="9" y="54"/>
                  </a:lnTo>
                  <a:lnTo>
                    <a:pt x="14" y="54"/>
                  </a:lnTo>
                  <a:lnTo>
                    <a:pt x="9" y="57"/>
                  </a:lnTo>
                  <a:lnTo>
                    <a:pt x="28" y="54"/>
                  </a:lnTo>
                  <a:lnTo>
                    <a:pt x="42" y="54"/>
                  </a:lnTo>
                  <a:close/>
                  <a:moveTo>
                    <a:pt x="26" y="54"/>
                  </a:moveTo>
                  <a:lnTo>
                    <a:pt x="23" y="54"/>
                  </a:lnTo>
                  <a:lnTo>
                    <a:pt x="26" y="49"/>
                  </a:lnTo>
                  <a:lnTo>
                    <a:pt x="26" y="54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4"/>
            <p:cNvSpPr>
              <a:spLocks noChangeAspect="1"/>
            </p:cNvSpPr>
            <p:nvPr/>
          </p:nvSpPr>
          <p:spPr bwMode="auto">
            <a:xfrm>
              <a:off x="1607217" y="6227805"/>
              <a:ext cx="7557" cy="3324"/>
            </a:xfrm>
            <a:custGeom>
              <a:avLst/>
              <a:gdLst>
                <a:gd name="T0" fmla="*/ 2147483647 w 9"/>
                <a:gd name="T1" fmla="*/ 0 h 4"/>
                <a:gd name="T2" fmla="*/ 2147483647 w 9"/>
                <a:gd name="T3" fmla="*/ 2147483647 h 4"/>
                <a:gd name="T4" fmla="*/ 0 w 9"/>
                <a:gd name="T5" fmla="*/ 2147483647 h 4"/>
                <a:gd name="T6" fmla="*/ 2147483647 w 9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4"/>
                <a:gd name="T14" fmla="*/ 9 w 9"/>
                <a:gd name="T15" fmla="*/ 4 h 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4">
                  <a:moveTo>
                    <a:pt x="9" y="0"/>
                  </a:moveTo>
                  <a:lnTo>
                    <a:pt x="9" y="2"/>
                  </a:lnTo>
                  <a:lnTo>
                    <a:pt x="0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5"/>
            <p:cNvSpPr>
              <a:spLocks noChangeAspect="1"/>
            </p:cNvSpPr>
            <p:nvPr/>
          </p:nvSpPr>
          <p:spPr bwMode="auto">
            <a:xfrm>
              <a:off x="1601340" y="6209521"/>
              <a:ext cx="4198" cy="4986"/>
            </a:xfrm>
            <a:custGeom>
              <a:avLst/>
              <a:gdLst>
                <a:gd name="T0" fmla="*/ 2147483647 w 5"/>
                <a:gd name="T1" fmla="*/ 0 h 5"/>
                <a:gd name="T2" fmla="*/ 2147483647 w 5"/>
                <a:gd name="T3" fmla="*/ 2147483647 h 5"/>
                <a:gd name="T4" fmla="*/ 0 w 5"/>
                <a:gd name="T5" fmla="*/ 2147483647 h 5"/>
                <a:gd name="T6" fmla="*/ 2147483647 w 5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5"/>
                <a:gd name="T14" fmla="*/ 5 w 5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5">
                  <a:moveTo>
                    <a:pt x="5" y="0"/>
                  </a:moveTo>
                  <a:lnTo>
                    <a:pt x="5" y="2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16"/>
            <p:cNvGrpSpPr>
              <a:grpSpLocks noChangeAspect="1"/>
            </p:cNvGrpSpPr>
            <p:nvPr/>
          </p:nvGrpSpPr>
          <p:grpSpPr bwMode="auto">
            <a:xfrm>
              <a:off x="1489692" y="6203813"/>
              <a:ext cx="111674" cy="44048"/>
              <a:chOff x="1958" y="2484"/>
              <a:chExt cx="146" cy="47"/>
            </a:xfrm>
          </p:grpSpPr>
          <p:sp>
            <p:nvSpPr>
              <p:cNvPr id="597" name="Freeform 17"/>
              <p:cNvSpPr>
                <a:spLocks noChangeAspect="1"/>
              </p:cNvSpPr>
              <p:nvPr/>
            </p:nvSpPr>
            <p:spPr bwMode="auto">
              <a:xfrm>
                <a:off x="1977" y="2500"/>
                <a:ext cx="9" cy="5"/>
              </a:xfrm>
              <a:custGeom>
                <a:avLst/>
                <a:gdLst>
                  <a:gd name="T0" fmla="*/ 0 w 9"/>
                  <a:gd name="T1" fmla="*/ 5 h 5"/>
                  <a:gd name="T2" fmla="*/ 2 w 9"/>
                  <a:gd name="T3" fmla="*/ 0 h 5"/>
                  <a:gd name="T4" fmla="*/ 9 w 9"/>
                  <a:gd name="T5" fmla="*/ 5 h 5"/>
                  <a:gd name="T6" fmla="*/ 0 w 9"/>
                  <a:gd name="T7" fmla="*/ 5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"/>
                  <a:gd name="T13" fmla="*/ 0 h 5"/>
                  <a:gd name="T14" fmla="*/ 9 w 9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" h="5">
                    <a:moveTo>
                      <a:pt x="0" y="5"/>
                    </a:moveTo>
                    <a:lnTo>
                      <a:pt x="2" y="0"/>
                    </a:lnTo>
                    <a:lnTo>
                      <a:pt x="9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Freeform 18"/>
              <p:cNvSpPr>
                <a:spLocks noChangeAspect="1"/>
              </p:cNvSpPr>
              <p:nvPr/>
            </p:nvSpPr>
            <p:spPr bwMode="auto">
              <a:xfrm>
                <a:off x="1958" y="2484"/>
                <a:ext cx="146" cy="47"/>
              </a:xfrm>
              <a:custGeom>
                <a:avLst/>
                <a:gdLst>
                  <a:gd name="T0" fmla="*/ 125 w 146"/>
                  <a:gd name="T1" fmla="*/ 47 h 47"/>
                  <a:gd name="T2" fmla="*/ 111 w 146"/>
                  <a:gd name="T3" fmla="*/ 47 h 47"/>
                  <a:gd name="T4" fmla="*/ 95 w 146"/>
                  <a:gd name="T5" fmla="*/ 47 h 47"/>
                  <a:gd name="T6" fmla="*/ 102 w 146"/>
                  <a:gd name="T7" fmla="*/ 38 h 47"/>
                  <a:gd name="T8" fmla="*/ 90 w 146"/>
                  <a:gd name="T9" fmla="*/ 33 h 47"/>
                  <a:gd name="T10" fmla="*/ 85 w 146"/>
                  <a:gd name="T11" fmla="*/ 30 h 47"/>
                  <a:gd name="T12" fmla="*/ 76 w 146"/>
                  <a:gd name="T13" fmla="*/ 21 h 47"/>
                  <a:gd name="T14" fmla="*/ 59 w 146"/>
                  <a:gd name="T15" fmla="*/ 16 h 47"/>
                  <a:gd name="T16" fmla="*/ 54 w 146"/>
                  <a:gd name="T17" fmla="*/ 16 h 47"/>
                  <a:gd name="T18" fmla="*/ 47 w 146"/>
                  <a:gd name="T19" fmla="*/ 12 h 47"/>
                  <a:gd name="T20" fmla="*/ 35 w 146"/>
                  <a:gd name="T21" fmla="*/ 9 h 47"/>
                  <a:gd name="T22" fmla="*/ 40 w 146"/>
                  <a:gd name="T23" fmla="*/ 7 h 47"/>
                  <a:gd name="T24" fmla="*/ 21 w 146"/>
                  <a:gd name="T25" fmla="*/ 7 h 47"/>
                  <a:gd name="T26" fmla="*/ 9 w 146"/>
                  <a:gd name="T27" fmla="*/ 12 h 47"/>
                  <a:gd name="T28" fmla="*/ 0 w 146"/>
                  <a:gd name="T29" fmla="*/ 16 h 47"/>
                  <a:gd name="T30" fmla="*/ 2 w 146"/>
                  <a:gd name="T31" fmla="*/ 12 h 47"/>
                  <a:gd name="T32" fmla="*/ 9 w 146"/>
                  <a:gd name="T33" fmla="*/ 7 h 47"/>
                  <a:gd name="T34" fmla="*/ 28 w 146"/>
                  <a:gd name="T35" fmla="*/ 0 h 47"/>
                  <a:gd name="T36" fmla="*/ 40 w 146"/>
                  <a:gd name="T37" fmla="*/ 0 h 47"/>
                  <a:gd name="T38" fmla="*/ 47 w 146"/>
                  <a:gd name="T39" fmla="*/ 0 h 47"/>
                  <a:gd name="T40" fmla="*/ 57 w 146"/>
                  <a:gd name="T41" fmla="*/ 5 h 47"/>
                  <a:gd name="T42" fmla="*/ 71 w 146"/>
                  <a:gd name="T43" fmla="*/ 7 h 47"/>
                  <a:gd name="T44" fmla="*/ 85 w 146"/>
                  <a:gd name="T45" fmla="*/ 12 h 47"/>
                  <a:gd name="T46" fmla="*/ 99 w 146"/>
                  <a:gd name="T47" fmla="*/ 19 h 47"/>
                  <a:gd name="T48" fmla="*/ 102 w 146"/>
                  <a:gd name="T49" fmla="*/ 21 h 47"/>
                  <a:gd name="T50" fmla="*/ 111 w 146"/>
                  <a:gd name="T51" fmla="*/ 26 h 47"/>
                  <a:gd name="T52" fmla="*/ 125 w 146"/>
                  <a:gd name="T53" fmla="*/ 28 h 47"/>
                  <a:gd name="T54" fmla="*/ 125 w 146"/>
                  <a:gd name="T55" fmla="*/ 33 h 47"/>
                  <a:gd name="T56" fmla="*/ 137 w 146"/>
                  <a:gd name="T57" fmla="*/ 38 h 47"/>
                  <a:gd name="T58" fmla="*/ 146 w 146"/>
                  <a:gd name="T59" fmla="*/ 40 h 47"/>
                  <a:gd name="T60" fmla="*/ 137 w 146"/>
                  <a:gd name="T61" fmla="*/ 42 h 47"/>
                  <a:gd name="T62" fmla="*/ 125 w 146"/>
                  <a:gd name="T63" fmla="*/ 47 h 4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46"/>
                  <a:gd name="T97" fmla="*/ 0 h 47"/>
                  <a:gd name="T98" fmla="*/ 146 w 146"/>
                  <a:gd name="T99" fmla="*/ 47 h 4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46" h="47">
                    <a:moveTo>
                      <a:pt x="125" y="47"/>
                    </a:moveTo>
                    <a:lnTo>
                      <a:pt x="111" y="47"/>
                    </a:lnTo>
                    <a:lnTo>
                      <a:pt x="95" y="47"/>
                    </a:lnTo>
                    <a:lnTo>
                      <a:pt x="102" y="38"/>
                    </a:lnTo>
                    <a:lnTo>
                      <a:pt x="90" y="33"/>
                    </a:lnTo>
                    <a:lnTo>
                      <a:pt x="85" y="30"/>
                    </a:lnTo>
                    <a:lnTo>
                      <a:pt x="76" y="21"/>
                    </a:lnTo>
                    <a:lnTo>
                      <a:pt x="59" y="16"/>
                    </a:lnTo>
                    <a:lnTo>
                      <a:pt x="54" y="16"/>
                    </a:lnTo>
                    <a:lnTo>
                      <a:pt x="47" y="12"/>
                    </a:lnTo>
                    <a:lnTo>
                      <a:pt x="35" y="9"/>
                    </a:lnTo>
                    <a:lnTo>
                      <a:pt x="40" y="7"/>
                    </a:lnTo>
                    <a:lnTo>
                      <a:pt x="21" y="7"/>
                    </a:lnTo>
                    <a:lnTo>
                      <a:pt x="9" y="12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9" y="7"/>
                    </a:lnTo>
                    <a:lnTo>
                      <a:pt x="28" y="0"/>
                    </a:lnTo>
                    <a:lnTo>
                      <a:pt x="40" y="0"/>
                    </a:lnTo>
                    <a:lnTo>
                      <a:pt x="47" y="0"/>
                    </a:lnTo>
                    <a:lnTo>
                      <a:pt x="57" y="5"/>
                    </a:lnTo>
                    <a:lnTo>
                      <a:pt x="71" y="7"/>
                    </a:lnTo>
                    <a:lnTo>
                      <a:pt x="85" y="12"/>
                    </a:lnTo>
                    <a:lnTo>
                      <a:pt x="99" y="19"/>
                    </a:lnTo>
                    <a:lnTo>
                      <a:pt x="102" y="21"/>
                    </a:lnTo>
                    <a:lnTo>
                      <a:pt x="111" y="26"/>
                    </a:lnTo>
                    <a:lnTo>
                      <a:pt x="125" y="28"/>
                    </a:lnTo>
                    <a:lnTo>
                      <a:pt x="125" y="33"/>
                    </a:lnTo>
                    <a:lnTo>
                      <a:pt x="137" y="38"/>
                    </a:lnTo>
                    <a:lnTo>
                      <a:pt x="146" y="40"/>
                    </a:lnTo>
                    <a:lnTo>
                      <a:pt x="137" y="42"/>
                    </a:lnTo>
                    <a:lnTo>
                      <a:pt x="125" y="47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" name="Freeform 19"/>
            <p:cNvSpPr>
              <a:spLocks noChangeAspect="1"/>
            </p:cNvSpPr>
            <p:nvPr/>
          </p:nvSpPr>
          <p:spPr bwMode="auto">
            <a:xfrm>
              <a:off x="1678587" y="6263540"/>
              <a:ext cx="17632" cy="8311"/>
            </a:xfrm>
            <a:custGeom>
              <a:avLst/>
              <a:gdLst>
                <a:gd name="T0" fmla="*/ 2147483647 w 23"/>
                <a:gd name="T1" fmla="*/ 2147483647 h 9"/>
                <a:gd name="T2" fmla="*/ 2147483647 w 23"/>
                <a:gd name="T3" fmla="*/ 2147483647 h 9"/>
                <a:gd name="T4" fmla="*/ 2147483647 w 23"/>
                <a:gd name="T5" fmla="*/ 2147483647 h 9"/>
                <a:gd name="T6" fmla="*/ 2147483647 w 23"/>
                <a:gd name="T7" fmla="*/ 2147483647 h 9"/>
                <a:gd name="T8" fmla="*/ 2147483647 w 23"/>
                <a:gd name="T9" fmla="*/ 2147483647 h 9"/>
                <a:gd name="T10" fmla="*/ 0 w 23"/>
                <a:gd name="T11" fmla="*/ 2147483647 h 9"/>
                <a:gd name="T12" fmla="*/ 0 w 23"/>
                <a:gd name="T13" fmla="*/ 2147483647 h 9"/>
                <a:gd name="T14" fmla="*/ 0 w 23"/>
                <a:gd name="T15" fmla="*/ 2147483647 h 9"/>
                <a:gd name="T16" fmla="*/ 0 w 23"/>
                <a:gd name="T17" fmla="*/ 0 h 9"/>
                <a:gd name="T18" fmla="*/ 2147483647 w 23"/>
                <a:gd name="T19" fmla="*/ 0 h 9"/>
                <a:gd name="T20" fmla="*/ 2147483647 w 23"/>
                <a:gd name="T21" fmla="*/ 0 h 9"/>
                <a:gd name="T22" fmla="*/ 2147483647 w 23"/>
                <a:gd name="T23" fmla="*/ 2147483647 h 9"/>
                <a:gd name="T24" fmla="*/ 2147483647 w 23"/>
                <a:gd name="T25" fmla="*/ 2147483647 h 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3"/>
                <a:gd name="T40" fmla="*/ 0 h 9"/>
                <a:gd name="T41" fmla="*/ 23 w 23"/>
                <a:gd name="T42" fmla="*/ 9 h 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3" h="9">
                  <a:moveTo>
                    <a:pt x="21" y="7"/>
                  </a:moveTo>
                  <a:lnTo>
                    <a:pt x="16" y="9"/>
                  </a:lnTo>
                  <a:lnTo>
                    <a:pt x="14" y="9"/>
                  </a:lnTo>
                  <a:lnTo>
                    <a:pt x="7" y="9"/>
                  </a:lnTo>
                  <a:lnTo>
                    <a:pt x="4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1" y="7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0"/>
            <p:cNvSpPr>
              <a:spLocks noChangeAspect="1"/>
            </p:cNvSpPr>
            <p:nvPr/>
          </p:nvSpPr>
          <p:spPr bwMode="auto">
            <a:xfrm>
              <a:off x="1703776" y="6271851"/>
              <a:ext cx="5877" cy="1662"/>
            </a:xfrm>
            <a:custGeom>
              <a:avLst/>
              <a:gdLst>
                <a:gd name="T0" fmla="*/ 2147483647 w 7"/>
                <a:gd name="T1" fmla="*/ 0 h 2"/>
                <a:gd name="T2" fmla="*/ 0 w 7"/>
                <a:gd name="T3" fmla="*/ 2147483647 h 2"/>
                <a:gd name="T4" fmla="*/ 2147483647 w 7"/>
                <a:gd name="T5" fmla="*/ 2147483647 h 2"/>
                <a:gd name="T6" fmla="*/ 2147483647 w 7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2"/>
                <a:gd name="T14" fmla="*/ 7 w 7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2">
                  <a:moveTo>
                    <a:pt x="2" y="0"/>
                  </a:moveTo>
                  <a:lnTo>
                    <a:pt x="0" y="2"/>
                  </a:lnTo>
                  <a:lnTo>
                    <a:pt x="7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21"/>
            <p:cNvSpPr>
              <a:spLocks noChangeAspect="1" noChangeArrowheads="1"/>
            </p:cNvSpPr>
            <p:nvPr/>
          </p:nvSpPr>
          <p:spPr bwMode="auto">
            <a:xfrm>
              <a:off x="1705455" y="6263540"/>
              <a:ext cx="4198" cy="1662"/>
            </a:xfrm>
            <a:prstGeom prst="rect">
              <a:avLst/>
            </a:prstGeom>
            <a:solidFill>
              <a:srgbClr val="C0C0C0"/>
            </a:solidFill>
            <a:ln w="8001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1019175"/>
              <a:endParaRPr lang="en-US" sz="2000" b="0" i="0" u="none">
                <a:latin typeface="Garamond" pitchFamily="18" charset="0"/>
              </a:endParaRPr>
            </a:p>
          </p:txBody>
        </p:sp>
        <p:sp>
          <p:nvSpPr>
            <p:cNvPr id="69" name="Freeform 22"/>
            <p:cNvSpPr>
              <a:spLocks noChangeAspect="1"/>
            </p:cNvSpPr>
            <p:nvPr/>
          </p:nvSpPr>
          <p:spPr bwMode="auto">
            <a:xfrm>
              <a:off x="1728965" y="6280161"/>
              <a:ext cx="2519" cy="249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147483647 h 3"/>
                <a:gd name="T4" fmla="*/ 2147483647 w 2"/>
                <a:gd name="T5" fmla="*/ 0 h 3"/>
                <a:gd name="T6" fmla="*/ 0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23"/>
            <p:cNvSpPr>
              <a:spLocks noChangeAspect="1"/>
            </p:cNvSpPr>
            <p:nvPr/>
          </p:nvSpPr>
          <p:spPr bwMode="auto">
            <a:xfrm>
              <a:off x="1410742" y="6498728"/>
              <a:ext cx="9236" cy="11635"/>
            </a:xfrm>
            <a:custGeom>
              <a:avLst/>
              <a:gdLst>
                <a:gd name="T0" fmla="*/ 2147483647 w 12"/>
                <a:gd name="T1" fmla="*/ 2147483647 h 12"/>
                <a:gd name="T2" fmla="*/ 2147483647 w 12"/>
                <a:gd name="T3" fmla="*/ 0 h 12"/>
                <a:gd name="T4" fmla="*/ 0 w 12"/>
                <a:gd name="T5" fmla="*/ 0 h 12"/>
                <a:gd name="T6" fmla="*/ 2147483647 w 12"/>
                <a:gd name="T7" fmla="*/ 2147483647 h 12"/>
                <a:gd name="T8" fmla="*/ 0 w 12"/>
                <a:gd name="T9" fmla="*/ 2147483647 h 12"/>
                <a:gd name="T10" fmla="*/ 2147483647 w 12"/>
                <a:gd name="T11" fmla="*/ 2147483647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12"/>
                <a:gd name="T20" fmla="*/ 12 w 12"/>
                <a:gd name="T21" fmla="*/ 12 h 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12">
                  <a:moveTo>
                    <a:pt x="12" y="12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9"/>
                  </a:lnTo>
                  <a:lnTo>
                    <a:pt x="0" y="12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4"/>
            <p:cNvSpPr>
              <a:spLocks noChangeAspect="1"/>
            </p:cNvSpPr>
            <p:nvPr/>
          </p:nvSpPr>
          <p:spPr bwMode="auto">
            <a:xfrm>
              <a:off x="1738201" y="6291796"/>
              <a:ext cx="6717" cy="6648"/>
            </a:xfrm>
            <a:custGeom>
              <a:avLst/>
              <a:gdLst>
                <a:gd name="T0" fmla="*/ 2147483647 w 9"/>
                <a:gd name="T1" fmla="*/ 0 h 7"/>
                <a:gd name="T2" fmla="*/ 2147483647 w 9"/>
                <a:gd name="T3" fmla="*/ 0 h 7"/>
                <a:gd name="T4" fmla="*/ 0 w 9"/>
                <a:gd name="T5" fmla="*/ 0 h 7"/>
                <a:gd name="T6" fmla="*/ 0 w 9"/>
                <a:gd name="T7" fmla="*/ 2147483647 h 7"/>
                <a:gd name="T8" fmla="*/ 0 w 9"/>
                <a:gd name="T9" fmla="*/ 2147483647 h 7"/>
                <a:gd name="T10" fmla="*/ 2147483647 w 9"/>
                <a:gd name="T11" fmla="*/ 2147483647 h 7"/>
                <a:gd name="T12" fmla="*/ 2147483647 w 9"/>
                <a:gd name="T13" fmla="*/ 2147483647 h 7"/>
                <a:gd name="T14" fmla="*/ 2147483647 w 9"/>
                <a:gd name="T15" fmla="*/ 2147483647 h 7"/>
                <a:gd name="T16" fmla="*/ 2147483647 w 9"/>
                <a:gd name="T17" fmla="*/ 0 h 7"/>
                <a:gd name="T18" fmla="*/ 2147483647 w 9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7"/>
                <a:gd name="T32" fmla="*/ 9 w 9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7">
                  <a:moveTo>
                    <a:pt x="7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3"/>
                  </a:lnTo>
                  <a:lnTo>
                    <a:pt x="7" y="3"/>
                  </a:lnTo>
                  <a:lnTo>
                    <a:pt x="9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5"/>
            <p:cNvSpPr>
              <a:spLocks noChangeAspect="1"/>
            </p:cNvSpPr>
            <p:nvPr/>
          </p:nvSpPr>
          <p:spPr bwMode="auto">
            <a:xfrm>
              <a:off x="1739880" y="6303431"/>
              <a:ext cx="4198" cy="1662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2147483647 h 2"/>
                <a:gd name="T4" fmla="*/ 2147483647 w 5"/>
                <a:gd name="T5" fmla="*/ 0 h 2"/>
                <a:gd name="T6" fmla="*/ 0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0" y="0"/>
                  </a:moveTo>
                  <a:lnTo>
                    <a:pt x="5" y="2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6"/>
            <p:cNvSpPr>
              <a:spLocks noChangeAspect="1" noChangeArrowheads="1"/>
            </p:cNvSpPr>
            <p:nvPr/>
          </p:nvSpPr>
          <p:spPr bwMode="auto">
            <a:xfrm>
              <a:off x="1738201" y="6344984"/>
              <a:ext cx="1679" cy="4986"/>
            </a:xfrm>
            <a:prstGeom prst="rect">
              <a:avLst/>
            </a:prstGeom>
            <a:solidFill>
              <a:srgbClr val="DDDDDD"/>
            </a:solidFill>
            <a:ln w="8001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1019175"/>
              <a:endParaRPr lang="en-US" sz="2000" b="0" i="0" u="none">
                <a:latin typeface="Garamond" pitchFamily="18" charset="0"/>
              </a:endParaRPr>
            </a:p>
          </p:txBody>
        </p:sp>
        <p:sp>
          <p:nvSpPr>
            <p:cNvPr id="74" name="Freeform 27"/>
            <p:cNvSpPr>
              <a:spLocks noChangeAspect="1"/>
            </p:cNvSpPr>
            <p:nvPr/>
          </p:nvSpPr>
          <p:spPr bwMode="auto">
            <a:xfrm>
              <a:off x="1738201" y="6363267"/>
              <a:ext cx="10916" cy="8311"/>
            </a:xfrm>
            <a:custGeom>
              <a:avLst/>
              <a:gdLst>
                <a:gd name="T0" fmla="*/ 2147483647 w 14"/>
                <a:gd name="T1" fmla="*/ 2147483647 h 9"/>
                <a:gd name="T2" fmla="*/ 0 w 14"/>
                <a:gd name="T3" fmla="*/ 2147483647 h 9"/>
                <a:gd name="T4" fmla="*/ 2147483647 w 14"/>
                <a:gd name="T5" fmla="*/ 2147483647 h 9"/>
                <a:gd name="T6" fmla="*/ 2147483647 w 14"/>
                <a:gd name="T7" fmla="*/ 0 h 9"/>
                <a:gd name="T8" fmla="*/ 2147483647 w 14"/>
                <a:gd name="T9" fmla="*/ 0 h 9"/>
                <a:gd name="T10" fmla="*/ 2147483647 w 14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9"/>
                <a:gd name="T20" fmla="*/ 14 w 14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9">
                  <a:moveTo>
                    <a:pt x="7" y="9"/>
                  </a:moveTo>
                  <a:lnTo>
                    <a:pt x="0" y="9"/>
                  </a:lnTo>
                  <a:lnTo>
                    <a:pt x="2" y="2"/>
                  </a:lnTo>
                  <a:lnTo>
                    <a:pt x="2" y="0"/>
                  </a:lnTo>
                  <a:lnTo>
                    <a:pt x="14" y="0"/>
                  </a:lnTo>
                  <a:lnTo>
                    <a:pt x="7" y="9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8"/>
            <p:cNvSpPr>
              <a:spLocks noChangeAspect="1"/>
            </p:cNvSpPr>
            <p:nvPr/>
          </p:nvSpPr>
          <p:spPr bwMode="auto">
            <a:xfrm>
              <a:off x="1744079" y="6332518"/>
              <a:ext cx="839" cy="1662"/>
            </a:xfrm>
            <a:custGeom>
              <a:avLst/>
              <a:gdLst>
                <a:gd name="T0" fmla="*/ 0 w 2"/>
                <a:gd name="T1" fmla="*/ 0 h 2"/>
                <a:gd name="T2" fmla="*/ 2147483647 w 2"/>
                <a:gd name="T3" fmla="*/ 2147483647 h 2"/>
                <a:gd name="T4" fmla="*/ 2147483647 w 2"/>
                <a:gd name="T5" fmla="*/ 0 h 2"/>
                <a:gd name="T6" fmla="*/ 0 w 2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2"/>
                <a:gd name="T14" fmla="*/ 2 w 2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9"/>
            <p:cNvSpPr>
              <a:spLocks noChangeAspect="1"/>
            </p:cNvSpPr>
            <p:nvPr/>
          </p:nvSpPr>
          <p:spPr bwMode="auto">
            <a:xfrm>
              <a:off x="1744079" y="6312572"/>
              <a:ext cx="5038" cy="4156"/>
            </a:xfrm>
            <a:custGeom>
              <a:avLst/>
              <a:gdLst>
                <a:gd name="T0" fmla="*/ 2147483647 w 7"/>
                <a:gd name="T1" fmla="*/ 0 h 4"/>
                <a:gd name="T2" fmla="*/ 0 w 7"/>
                <a:gd name="T3" fmla="*/ 0 h 4"/>
                <a:gd name="T4" fmla="*/ 0 w 7"/>
                <a:gd name="T5" fmla="*/ 2147483647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2147483647 h 4"/>
                <a:gd name="T14" fmla="*/ 2147483647 w 7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4"/>
                <a:gd name="T26" fmla="*/ 7 w 7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30"/>
            <p:cNvSpPr>
              <a:spLocks noChangeAspect="1" noChangeArrowheads="1"/>
            </p:cNvSpPr>
            <p:nvPr/>
          </p:nvSpPr>
          <p:spPr bwMode="auto">
            <a:xfrm>
              <a:off x="1760032" y="6332518"/>
              <a:ext cx="4198" cy="1662"/>
            </a:xfrm>
            <a:prstGeom prst="rect">
              <a:avLst/>
            </a:prstGeom>
            <a:solidFill>
              <a:srgbClr val="DDDDDD"/>
            </a:solidFill>
            <a:ln w="8001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1019175"/>
              <a:endParaRPr lang="en-US" sz="2000" b="0" i="0" u="none">
                <a:latin typeface="Garamond" pitchFamily="18" charset="0"/>
              </a:endParaRPr>
            </a:p>
          </p:txBody>
        </p:sp>
        <p:grpSp>
          <p:nvGrpSpPr>
            <p:cNvPr id="4" name="Group 31"/>
            <p:cNvGrpSpPr>
              <a:grpSpLocks noChangeAspect="1"/>
            </p:cNvGrpSpPr>
            <p:nvPr/>
          </p:nvGrpSpPr>
          <p:grpSpPr bwMode="auto">
            <a:xfrm>
              <a:off x="1620678" y="5065139"/>
              <a:ext cx="661647" cy="570094"/>
              <a:chOff x="2128" y="1277"/>
              <a:chExt cx="860" cy="605"/>
            </a:xfrm>
          </p:grpSpPr>
          <p:sp>
            <p:nvSpPr>
              <p:cNvPr id="595" name="Freeform 32"/>
              <p:cNvSpPr>
                <a:spLocks noChangeAspect="1"/>
              </p:cNvSpPr>
              <p:nvPr/>
            </p:nvSpPr>
            <p:spPr bwMode="auto">
              <a:xfrm>
                <a:off x="2381" y="1655"/>
                <a:ext cx="42" cy="23"/>
              </a:xfrm>
              <a:custGeom>
                <a:avLst/>
                <a:gdLst>
                  <a:gd name="T0" fmla="*/ 7 w 42"/>
                  <a:gd name="T1" fmla="*/ 19 h 23"/>
                  <a:gd name="T2" fmla="*/ 5 w 42"/>
                  <a:gd name="T3" fmla="*/ 12 h 23"/>
                  <a:gd name="T4" fmla="*/ 5 w 42"/>
                  <a:gd name="T5" fmla="*/ 9 h 23"/>
                  <a:gd name="T6" fmla="*/ 0 w 42"/>
                  <a:gd name="T7" fmla="*/ 7 h 23"/>
                  <a:gd name="T8" fmla="*/ 7 w 42"/>
                  <a:gd name="T9" fmla="*/ 0 h 23"/>
                  <a:gd name="T10" fmla="*/ 42 w 42"/>
                  <a:gd name="T11" fmla="*/ 14 h 23"/>
                  <a:gd name="T12" fmla="*/ 14 w 42"/>
                  <a:gd name="T13" fmla="*/ 23 h 23"/>
                  <a:gd name="T14" fmla="*/ 16 w 42"/>
                  <a:gd name="T15" fmla="*/ 21 h 23"/>
                  <a:gd name="T16" fmla="*/ 7 w 42"/>
                  <a:gd name="T17" fmla="*/ 19 h 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2"/>
                  <a:gd name="T28" fmla="*/ 0 h 23"/>
                  <a:gd name="T29" fmla="*/ 42 w 42"/>
                  <a:gd name="T30" fmla="*/ 23 h 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2" h="23">
                    <a:moveTo>
                      <a:pt x="7" y="19"/>
                    </a:moveTo>
                    <a:lnTo>
                      <a:pt x="5" y="12"/>
                    </a:lnTo>
                    <a:lnTo>
                      <a:pt x="5" y="9"/>
                    </a:lnTo>
                    <a:lnTo>
                      <a:pt x="0" y="7"/>
                    </a:lnTo>
                    <a:lnTo>
                      <a:pt x="7" y="0"/>
                    </a:lnTo>
                    <a:lnTo>
                      <a:pt x="42" y="14"/>
                    </a:lnTo>
                    <a:lnTo>
                      <a:pt x="14" y="23"/>
                    </a:lnTo>
                    <a:lnTo>
                      <a:pt x="16" y="21"/>
                    </a:lnTo>
                    <a:lnTo>
                      <a:pt x="7" y="1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Freeform 33"/>
              <p:cNvSpPr>
                <a:spLocks noChangeAspect="1"/>
              </p:cNvSpPr>
              <p:nvPr/>
            </p:nvSpPr>
            <p:spPr bwMode="auto">
              <a:xfrm>
                <a:off x="2128" y="1277"/>
                <a:ext cx="860" cy="605"/>
              </a:xfrm>
              <a:custGeom>
                <a:avLst/>
                <a:gdLst>
                  <a:gd name="T0" fmla="*/ 574 w 860"/>
                  <a:gd name="T1" fmla="*/ 420 h 605"/>
                  <a:gd name="T2" fmla="*/ 527 w 860"/>
                  <a:gd name="T3" fmla="*/ 468 h 605"/>
                  <a:gd name="T4" fmla="*/ 491 w 860"/>
                  <a:gd name="T5" fmla="*/ 479 h 605"/>
                  <a:gd name="T6" fmla="*/ 444 w 860"/>
                  <a:gd name="T7" fmla="*/ 515 h 605"/>
                  <a:gd name="T8" fmla="*/ 444 w 860"/>
                  <a:gd name="T9" fmla="*/ 534 h 605"/>
                  <a:gd name="T10" fmla="*/ 430 w 860"/>
                  <a:gd name="T11" fmla="*/ 560 h 605"/>
                  <a:gd name="T12" fmla="*/ 423 w 860"/>
                  <a:gd name="T13" fmla="*/ 581 h 605"/>
                  <a:gd name="T14" fmla="*/ 414 w 860"/>
                  <a:gd name="T15" fmla="*/ 595 h 605"/>
                  <a:gd name="T16" fmla="*/ 392 w 860"/>
                  <a:gd name="T17" fmla="*/ 597 h 605"/>
                  <a:gd name="T18" fmla="*/ 388 w 860"/>
                  <a:gd name="T19" fmla="*/ 581 h 605"/>
                  <a:gd name="T20" fmla="*/ 347 w 860"/>
                  <a:gd name="T21" fmla="*/ 583 h 605"/>
                  <a:gd name="T22" fmla="*/ 338 w 860"/>
                  <a:gd name="T23" fmla="*/ 569 h 605"/>
                  <a:gd name="T24" fmla="*/ 317 w 860"/>
                  <a:gd name="T25" fmla="*/ 548 h 605"/>
                  <a:gd name="T26" fmla="*/ 307 w 860"/>
                  <a:gd name="T27" fmla="*/ 529 h 605"/>
                  <a:gd name="T28" fmla="*/ 317 w 860"/>
                  <a:gd name="T29" fmla="*/ 510 h 605"/>
                  <a:gd name="T30" fmla="*/ 302 w 860"/>
                  <a:gd name="T31" fmla="*/ 510 h 605"/>
                  <a:gd name="T32" fmla="*/ 312 w 860"/>
                  <a:gd name="T33" fmla="*/ 484 h 605"/>
                  <a:gd name="T34" fmla="*/ 279 w 860"/>
                  <a:gd name="T35" fmla="*/ 477 h 605"/>
                  <a:gd name="T36" fmla="*/ 272 w 860"/>
                  <a:gd name="T37" fmla="*/ 472 h 605"/>
                  <a:gd name="T38" fmla="*/ 272 w 860"/>
                  <a:gd name="T39" fmla="*/ 453 h 605"/>
                  <a:gd name="T40" fmla="*/ 307 w 860"/>
                  <a:gd name="T41" fmla="*/ 439 h 605"/>
                  <a:gd name="T42" fmla="*/ 288 w 860"/>
                  <a:gd name="T43" fmla="*/ 432 h 605"/>
                  <a:gd name="T44" fmla="*/ 312 w 860"/>
                  <a:gd name="T45" fmla="*/ 420 h 605"/>
                  <a:gd name="T46" fmla="*/ 317 w 860"/>
                  <a:gd name="T47" fmla="*/ 409 h 605"/>
                  <a:gd name="T48" fmla="*/ 262 w 860"/>
                  <a:gd name="T49" fmla="*/ 371 h 605"/>
                  <a:gd name="T50" fmla="*/ 293 w 860"/>
                  <a:gd name="T51" fmla="*/ 354 h 605"/>
                  <a:gd name="T52" fmla="*/ 281 w 860"/>
                  <a:gd name="T53" fmla="*/ 335 h 605"/>
                  <a:gd name="T54" fmla="*/ 243 w 860"/>
                  <a:gd name="T55" fmla="*/ 333 h 605"/>
                  <a:gd name="T56" fmla="*/ 234 w 860"/>
                  <a:gd name="T57" fmla="*/ 279 h 605"/>
                  <a:gd name="T58" fmla="*/ 128 w 860"/>
                  <a:gd name="T59" fmla="*/ 222 h 605"/>
                  <a:gd name="T60" fmla="*/ 57 w 860"/>
                  <a:gd name="T61" fmla="*/ 213 h 605"/>
                  <a:gd name="T62" fmla="*/ 57 w 860"/>
                  <a:gd name="T63" fmla="*/ 189 h 605"/>
                  <a:gd name="T64" fmla="*/ 47 w 860"/>
                  <a:gd name="T65" fmla="*/ 146 h 605"/>
                  <a:gd name="T66" fmla="*/ 137 w 860"/>
                  <a:gd name="T67" fmla="*/ 87 h 605"/>
                  <a:gd name="T68" fmla="*/ 189 w 860"/>
                  <a:gd name="T69" fmla="*/ 52 h 605"/>
                  <a:gd name="T70" fmla="*/ 317 w 860"/>
                  <a:gd name="T71" fmla="*/ 33 h 605"/>
                  <a:gd name="T72" fmla="*/ 437 w 860"/>
                  <a:gd name="T73" fmla="*/ 28 h 605"/>
                  <a:gd name="T74" fmla="*/ 484 w 860"/>
                  <a:gd name="T75" fmla="*/ 19 h 605"/>
                  <a:gd name="T76" fmla="*/ 678 w 860"/>
                  <a:gd name="T77" fmla="*/ 16 h 605"/>
                  <a:gd name="T78" fmla="*/ 671 w 860"/>
                  <a:gd name="T79" fmla="*/ 61 h 605"/>
                  <a:gd name="T80" fmla="*/ 744 w 860"/>
                  <a:gd name="T81" fmla="*/ 64 h 605"/>
                  <a:gd name="T82" fmla="*/ 742 w 860"/>
                  <a:gd name="T83" fmla="*/ 97 h 605"/>
                  <a:gd name="T84" fmla="*/ 761 w 860"/>
                  <a:gd name="T85" fmla="*/ 120 h 605"/>
                  <a:gd name="T86" fmla="*/ 735 w 860"/>
                  <a:gd name="T87" fmla="*/ 175 h 605"/>
                  <a:gd name="T88" fmla="*/ 714 w 860"/>
                  <a:gd name="T89" fmla="*/ 208 h 605"/>
                  <a:gd name="T90" fmla="*/ 758 w 860"/>
                  <a:gd name="T91" fmla="*/ 250 h 605"/>
                  <a:gd name="T92" fmla="*/ 758 w 860"/>
                  <a:gd name="T93" fmla="*/ 267 h 605"/>
                  <a:gd name="T94" fmla="*/ 744 w 860"/>
                  <a:gd name="T95" fmla="*/ 293 h 605"/>
                  <a:gd name="T96" fmla="*/ 678 w 860"/>
                  <a:gd name="T97" fmla="*/ 293 h 605"/>
                  <a:gd name="T98" fmla="*/ 650 w 860"/>
                  <a:gd name="T99" fmla="*/ 314 h 605"/>
                  <a:gd name="T100" fmla="*/ 709 w 860"/>
                  <a:gd name="T101" fmla="*/ 335 h 605"/>
                  <a:gd name="T102" fmla="*/ 725 w 860"/>
                  <a:gd name="T103" fmla="*/ 371 h 605"/>
                  <a:gd name="T104" fmla="*/ 669 w 860"/>
                  <a:gd name="T105" fmla="*/ 352 h 605"/>
                  <a:gd name="T106" fmla="*/ 633 w 860"/>
                  <a:gd name="T107" fmla="*/ 380 h 605"/>
                  <a:gd name="T108" fmla="*/ 680 w 860"/>
                  <a:gd name="T109" fmla="*/ 406 h 60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860"/>
                  <a:gd name="T166" fmla="*/ 0 h 605"/>
                  <a:gd name="T167" fmla="*/ 860 w 860"/>
                  <a:gd name="T168" fmla="*/ 605 h 60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860" h="605">
                    <a:moveTo>
                      <a:pt x="671" y="409"/>
                    </a:moveTo>
                    <a:lnTo>
                      <a:pt x="643" y="418"/>
                    </a:lnTo>
                    <a:lnTo>
                      <a:pt x="614" y="425"/>
                    </a:lnTo>
                    <a:lnTo>
                      <a:pt x="607" y="425"/>
                    </a:lnTo>
                    <a:lnTo>
                      <a:pt x="600" y="430"/>
                    </a:lnTo>
                    <a:lnTo>
                      <a:pt x="595" y="432"/>
                    </a:lnTo>
                    <a:lnTo>
                      <a:pt x="574" y="420"/>
                    </a:lnTo>
                    <a:lnTo>
                      <a:pt x="574" y="425"/>
                    </a:lnTo>
                    <a:lnTo>
                      <a:pt x="574" y="435"/>
                    </a:lnTo>
                    <a:lnTo>
                      <a:pt x="555" y="446"/>
                    </a:lnTo>
                    <a:lnTo>
                      <a:pt x="546" y="463"/>
                    </a:lnTo>
                    <a:lnTo>
                      <a:pt x="546" y="465"/>
                    </a:lnTo>
                    <a:lnTo>
                      <a:pt x="534" y="468"/>
                    </a:lnTo>
                    <a:lnTo>
                      <a:pt x="527" y="468"/>
                    </a:lnTo>
                    <a:lnTo>
                      <a:pt x="527" y="475"/>
                    </a:lnTo>
                    <a:lnTo>
                      <a:pt x="503" y="479"/>
                    </a:lnTo>
                    <a:lnTo>
                      <a:pt x="499" y="477"/>
                    </a:lnTo>
                    <a:lnTo>
                      <a:pt x="503" y="472"/>
                    </a:lnTo>
                    <a:lnTo>
                      <a:pt x="499" y="472"/>
                    </a:lnTo>
                    <a:lnTo>
                      <a:pt x="489" y="479"/>
                    </a:lnTo>
                    <a:lnTo>
                      <a:pt x="491" y="479"/>
                    </a:lnTo>
                    <a:lnTo>
                      <a:pt x="480" y="484"/>
                    </a:lnTo>
                    <a:lnTo>
                      <a:pt x="473" y="486"/>
                    </a:lnTo>
                    <a:lnTo>
                      <a:pt x="463" y="489"/>
                    </a:lnTo>
                    <a:lnTo>
                      <a:pt x="465" y="496"/>
                    </a:lnTo>
                    <a:lnTo>
                      <a:pt x="454" y="496"/>
                    </a:lnTo>
                    <a:lnTo>
                      <a:pt x="456" y="510"/>
                    </a:lnTo>
                    <a:lnTo>
                      <a:pt x="444" y="515"/>
                    </a:lnTo>
                    <a:lnTo>
                      <a:pt x="454" y="517"/>
                    </a:lnTo>
                    <a:lnTo>
                      <a:pt x="456" y="522"/>
                    </a:lnTo>
                    <a:lnTo>
                      <a:pt x="447" y="527"/>
                    </a:lnTo>
                    <a:lnTo>
                      <a:pt x="454" y="529"/>
                    </a:lnTo>
                    <a:lnTo>
                      <a:pt x="447" y="531"/>
                    </a:lnTo>
                    <a:lnTo>
                      <a:pt x="444" y="531"/>
                    </a:lnTo>
                    <a:lnTo>
                      <a:pt x="444" y="534"/>
                    </a:lnTo>
                    <a:lnTo>
                      <a:pt x="437" y="534"/>
                    </a:lnTo>
                    <a:lnTo>
                      <a:pt x="437" y="541"/>
                    </a:lnTo>
                    <a:lnTo>
                      <a:pt x="439" y="541"/>
                    </a:lnTo>
                    <a:lnTo>
                      <a:pt x="432" y="543"/>
                    </a:lnTo>
                    <a:lnTo>
                      <a:pt x="421" y="548"/>
                    </a:lnTo>
                    <a:lnTo>
                      <a:pt x="428" y="553"/>
                    </a:lnTo>
                    <a:lnTo>
                      <a:pt x="430" y="560"/>
                    </a:lnTo>
                    <a:lnTo>
                      <a:pt x="430" y="562"/>
                    </a:lnTo>
                    <a:lnTo>
                      <a:pt x="428" y="569"/>
                    </a:lnTo>
                    <a:lnTo>
                      <a:pt x="430" y="571"/>
                    </a:lnTo>
                    <a:lnTo>
                      <a:pt x="423" y="571"/>
                    </a:lnTo>
                    <a:lnTo>
                      <a:pt x="428" y="576"/>
                    </a:lnTo>
                    <a:lnTo>
                      <a:pt x="423" y="576"/>
                    </a:lnTo>
                    <a:lnTo>
                      <a:pt x="423" y="581"/>
                    </a:lnTo>
                    <a:lnTo>
                      <a:pt x="418" y="581"/>
                    </a:lnTo>
                    <a:lnTo>
                      <a:pt x="428" y="583"/>
                    </a:lnTo>
                    <a:lnTo>
                      <a:pt x="418" y="586"/>
                    </a:lnTo>
                    <a:lnTo>
                      <a:pt x="423" y="588"/>
                    </a:lnTo>
                    <a:lnTo>
                      <a:pt x="421" y="593"/>
                    </a:lnTo>
                    <a:lnTo>
                      <a:pt x="404" y="593"/>
                    </a:lnTo>
                    <a:lnTo>
                      <a:pt x="414" y="595"/>
                    </a:lnTo>
                    <a:lnTo>
                      <a:pt x="418" y="597"/>
                    </a:lnTo>
                    <a:lnTo>
                      <a:pt x="418" y="602"/>
                    </a:lnTo>
                    <a:lnTo>
                      <a:pt x="409" y="597"/>
                    </a:lnTo>
                    <a:lnTo>
                      <a:pt x="395" y="605"/>
                    </a:lnTo>
                    <a:lnTo>
                      <a:pt x="392" y="602"/>
                    </a:lnTo>
                    <a:lnTo>
                      <a:pt x="397" y="595"/>
                    </a:lnTo>
                    <a:lnTo>
                      <a:pt x="392" y="597"/>
                    </a:lnTo>
                    <a:lnTo>
                      <a:pt x="395" y="593"/>
                    </a:lnTo>
                    <a:lnTo>
                      <a:pt x="392" y="593"/>
                    </a:lnTo>
                    <a:lnTo>
                      <a:pt x="392" y="588"/>
                    </a:lnTo>
                    <a:lnTo>
                      <a:pt x="383" y="593"/>
                    </a:lnTo>
                    <a:lnTo>
                      <a:pt x="385" y="586"/>
                    </a:lnTo>
                    <a:lnTo>
                      <a:pt x="378" y="586"/>
                    </a:lnTo>
                    <a:lnTo>
                      <a:pt x="388" y="581"/>
                    </a:lnTo>
                    <a:lnTo>
                      <a:pt x="383" y="583"/>
                    </a:lnTo>
                    <a:lnTo>
                      <a:pt x="378" y="576"/>
                    </a:lnTo>
                    <a:lnTo>
                      <a:pt x="366" y="583"/>
                    </a:lnTo>
                    <a:lnTo>
                      <a:pt x="357" y="586"/>
                    </a:lnTo>
                    <a:lnTo>
                      <a:pt x="350" y="586"/>
                    </a:lnTo>
                    <a:lnTo>
                      <a:pt x="350" y="583"/>
                    </a:lnTo>
                    <a:lnTo>
                      <a:pt x="347" y="583"/>
                    </a:lnTo>
                    <a:lnTo>
                      <a:pt x="350" y="581"/>
                    </a:lnTo>
                    <a:lnTo>
                      <a:pt x="347" y="576"/>
                    </a:lnTo>
                    <a:lnTo>
                      <a:pt x="340" y="576"/>
                    </a:lnTo>
                    <a:lnTo>
                      <a:pt x="340" y="574"/>
                    </a:lnTo>
                    <a:lnTo>
                      <a:pt x="343" y="571"/>
                    </a:lnTo>
                    <a:lnTo>
                      <a:pt x="340" y="571"/>
                    </a:lnTo>
                    <a:lnTo>
                      <a:pt x="338" y="569"/>
                    </a:lnTo>
                    <a:lnTo>
                      <a:pt x="338" y="562"/>
                    </a:lnTo>
                    <a:lnTo>
                      <a:pt x="333" y="564"/>
                    </a:lnTo>
                    <a:lnTo>
                      <a:pt x="333" y="560"/>
                    </a:lnTo>
                    <a:lnTo>
                      <a:pt x="328" y="560"/>
                    </a:lnTo>
                    <a:lnTo>
                      <a:pt x="328" y="555"/>
                    </a:lnTo>
                    <a:lnTo>
                      <a:pt x="317" y="550"/>
                    </a:lnTo>
                    <a:lnTo>
                      <a:pt x="317" y="548"/>
                    </a:lnTo>
                    <a:lnTo>
                      <a:pt x="321" y="541"/>
                    </a:lnTo>
                    <a:lnTo>
                      <a:pt x="317" y="543"/>
                    </a:lnTo>
                    <a:lnTo>
                      <a:pt x="317" y="538"/>
                    </a:lnTo>
                    <a:lnTo>
                      <a:pt x="305" y="534"/>
                    </a:lnTo>
                    <a:lnTo>
                      <a:pt x="314" y="534"/>
                    </a:lnTo>
                    <a:lnTo>
                      <a:pt x="305" y="531"/>
                    </a:lnTo>
                    <a:lnTo>
                      <a:pt x="307" y="529"/>
                    </a:lnTo>
                    <a:lnTo>
                      <a:pt x="302" y="529"/>
                    </a:lnTo>
                    <a:lnTo>
                      <a:pt x="305" y="522"/>
                    </a:lnTo>
                    <a:lnTo>
                      <a:pt x="298" y="520"/>
                    </a:lnTo>
                    <a:lnTo>
                      <a:pt x="321" y="517"/>
                    </a:lnTo>
                    <a:lnTo>
                      <a:pt x="314" y="517"/>
                    </a:lnTo>
                    <a:lnTo>
                      <a:pt x="302" y="517"/>
                    </a:lnTo>
                    <a:lnTo>
                      <a:pt x="317" y="510"/>
                    </a:lnTo>
                    <a:lnTo>
                      <a:pt x="314" y="508"/>
                    </a:lnTo>
                    <a:lnTo>
                      <a:pt x="324" y="510"/>
                    </a:lnTo>
                    <a:lnTo>
                      <a:pt x="317" y="501"/>
                    </a:lnTo>
                    <a:lnTo>
                      <a:pt x="312" y="498"/>
                    </a:lnTo>
                    <a:lnTo>
                      <a:pt x="307" y="494"/>
                    </a:lnTo>
                    <a:lnTo>
                      <a:pt x="307" y="505"/>
                    </a:lnTo>
                    <a:lnTo>
                      <a:pt x="302" y="510"/>
                    </a:lnTo>
                    <a:lnTo>
                      <a:pt x="293" y="515"/>
                    </a:lnTo>
                    <a:lnTo>
                      <a:pt x="298" y="501"/>
                    </a:lnTo>
                    <a:lnTo>
                      <a:pt x="302" y="498"/>
                    </a:lnTo>
                    <a:lnTo>
                      <a:pt x="288" y="501"/>
                    </a:lnTo>
                    <a:lnTo>
                      <a:pt x="288" y="496"/>
                    </a:lnTo>
                    <a:lnTo>
                      <a:pt x="293" y="489"/>
                    </a:lnTo>
                    <a:lnTo>
                      <a:pt x="312" y="484"/>
                    </a:lnTo>
                    <a:lnTo>
                      <a:pt x="295" y="486"/>
                    </a:lnTo>
                    <a:lnTo>
                      <a:pt x="286" y="486"/>
                    </a:lnTo>
                    <a:lnTo>
                      <a:pt x="281" y="484"/>
                    </a:lnTo>
                    <a:lnTo>
                      <a:pt x="279" y="484"/>
                    </a:lnTo>
                    <a:lnTo>
                      <a:pt x="295" y="475"/>
                    </a:lnTo>
                    <a:lnTo>
                      <a:pt x="279" y="477"/>
                    </a:lnTo>
                    <a:lnTo>
                      <a:pt x="276" y="477"/>
                    </a:lnTo>
                    <a:lnTo>
                      <a:pt x="279" y="477"/>
                    </a:lnTo>
                    <a:lnTo>
                      <a:pt x="272" y="475"/>
                    </a:lnTo>
                    <a:lnTo>
                      <a:pt x="312" y="456"/>
                    </a:lnTo>
                    <a:lnTo>
                      <a:pt x="317" y="453"/>
                    </a:lnTo>
                    <a:lnTo>
                      <a:pt x="295" y="463"/>
                    </a:lnTo>
                    <a:lnTo>
                      <a:pt x="272" y="472"/>
                    </a:lnTo>
                    <a:lnTo>
                      <a:pt x="272" y="465"/>
                    </a:lnTo>
                    <a:lnTo>
                      <a:pt x="286" y="465"/>
                    </a:lnTo>
                    <a:lnTo>
                      <a:pt x="276" y="463"/>
                    </a:lnTo>
                    <a:lnTo>
                      <a:pt x="279" y="463"/>
                    </a:lnTo>
                    <a:lnTo>
                      <a:pt x="279" y="460"/>
                    </a:lnTo>
                    <a:lnTo>
                      <a:pt x="286" y="456"/>
                    </a:lnTo>
                    <a:lnTo>
                      <a:pt x="272" y="453"/>
                    </a:lnTo>
                    <a:lnTo>
                      <a:pt x="267" y="451"/>
                    </a:lnTo>
                    <a:lnTo>
                      <a:pt x="302" y="446"/>
                    </a:lnTo>
                    <a:lnTo>
                      <a:pt x="267" y="446"/>
                    </a:lnTo>
                    <a:lnTo>
                      <a:pt x="288" y="439"/>
                    </a:lnTo>
                    <a:lnTo>
                      <a:pt x="317" y="442"/>
                    </a:lnTo>
                    <a:lnTo>
                      <a:pt x="314" y="439"/>
                    </a:lnTo>
                    <a:lnTo>
                      <a:pt x="307" y="439"/>
                    </a:lnTo>
                    <a:lnTo>
                      <a:pt x="314" y="435"/>
                    </a:lnTo>
                    <a:lnTo>
                      <a:pt x="307" y="432"/>
                    </a:lnTo>
                    <a:lnTo>
                      <a:pt x="302" y="435"/>
                    </a:lnTo>
                    <a:lnTo>
                      <a:pt x="295" y="435"/>
                    </a:lnTo>
                    <a:lnTo>
                      <a:pt x="269" y="439"/>
                    </a:lnTo>
                    <a:lnTo>
                      <a:pt x="276" y="432"/>
                    </a:lnTo>
                    <a:lnTo>
                      <a:pt x="288" y="432"/>
                    </a:lnTo>
                    <a:lnTo>
                      <a:pt x="281" y="430"/>
                    </a:lnTo>
                    <a:lnTo>
                      <a:pt x="276" y="425"/>
                    </a:lnTo>
                    <a:lnTo>
                      <a:pt x="281" y="430"/>
                    </a:lnTo>
                    <a:lnTo>
                      <a:pt x="314" y="432"/>
                    </a:lnTo>
                    <a:lnTo>
                      <a:pt x="305" y="425"/>
                    </a:lnTo>
                    <a:lnTo>
                      <a:pt x="312" y="420"/>
                    </a:lnTo>
                    <a:lnTo>
                      <a:pt x="305" y="423"/>
                    </a:lnTo>
                    <a:lnTo>
                      <a:pt x="281" y="425"/>
                    </a:lnTo>
                    <a:lnTo>
                      <a:pt x="279" y="423"/>
                    </a:lnTo>
                    <a:lnTo>
                      <a:pt x="312" y="411"/>
                    </a:lnTo>
                    <a:lnTo>
                      <a:pt x="305" y="411"/>
                    </a:lnTo>
                    <a:lnTo>
                      <a:pt x="312" y="409"/>
                    </a:lnTo>
                    <a:lnTo>
                      <a:pt x="317" y="409"/>
                    </a:lnTo>
                    <a:lnTo>
                      <a:pt x="317" y="406"/>
                    </a:lnTo>
                    <a:lnTo>
                      <a:pt x="314" y="406"/>
                    </a:lnTo>
                    <a:lnTo>
                      <a:pt x="312" y="401"/>
                    </a:lnTo>
                    <a:lnTo>
                      <a:pt x="314" y="397"/>
                    </a:lnTo>
                    <a:lnTo>
                      <a:pt x="312" y="392"/>
                    </a:lnTo>
                    <a:lnTo>
                      <a:pt x="317" y="387"/>
                    </a:lnTo>
                    <a:lnTo>
                      <a:pt x="262" y="371"/>
                    </a:lnTo>
                    <a:lnTo>
                      <a:pt x="262" y="366"/>
                    </a:lnTo>
                    <a:lnTo>
                      <a:pt x="312" y="375"/>
                    </a:lnTo>
                    <a:lnTo>
                      <a:pt x="307" y="371"/>
                    </a:lnTo>
                    <a:lnTo>
                      <a:pt x="307" y="366"/>
                    </a:lnTo>
                    <a:lnTo>
                      <a:pt x="295" y="359"/>
                    </a:lnTo>
                    <a:lnTo>
                      <a:pt x="305" y="359"/>
                    </a:lnTo>
                    <a:lnTo>
                      <a:pt x="293" y="354"/>
                    </a:lnTo>
                    <a:lnTo>
                      <a:pt x="295" y="352"/>
                    </a:lnTo>
                    <a:lnTo>
                      <a:pt x="288" y="354"/>
                    </a:lnTo>
                    <a:lnTo>
                      <a:pt x="298" y="347"/>
                    </a:lnTo>
                    <a:lnTo>
                      <a:pt x="281" y="347"/>
                    </a:lnTo>
                    <a:lnTo>
                      <a:pt x="295" y="345"/>
                    </a:lnTo>
                    <a:lnTo>
                      <a:pt x="279" y="342"/>
                    </a:lnTo>
                    <a:lnTo>
                      <a:pt x="281" y="335"/>
                    </a:lnTo>
                    <a:lnTo>
                      <a:pt x="276" y="338"/>
                    </a:lnTo>
                    <a:lnTo>
                      <a:pt x="267" y="326"/>
                    </a:lnTo>
                    <a:lnTo>
                      <a:pt x="267" y="345"/>
                    </a:lnTo>
                    <a:lnTo>
                      <a:pt x="251" y="352"/>
                    </a:lnTo>
                    <a:lnTo>
                      <a:pt x="241" y="342"/>
                    </a:lnTo>
                    <a:lnTo>
                      <a:pt x="258" y="333"/>
                    </a:lnTo>
                    <a:lnTo>
                      <a:pt x="243" y="333"/>
                    </a:lnTo>
                    <a:lnTo>
                      <a:pt x="248" y="326"/>
                    </a:lnTo>
                    <a:lnTo>
                      <a:pt x="253" y="321"/>
                    </a:lnTo>
                    <a:lnTo>
                      <a:pt x="251" y="309"/>
                    </a:lnTo>
                    <a:lnTo>
                      <a:pt x="243" y="305"/>
                    </a:lnTo>
                    <a:lnTo>
                      <a:pt x="243" y="298"/>
                    </a:lnTo>
                    <a:lnTo>
                      <a:pt x="236" y="290"/>
                    </a:lnTo>
                    <a:lnTo>
                      <a:pt x="234" y="279"/>
                    </a:lnTo>
                    <a:lnTo>
                      <a:pt x="225" y="279"/>
                    </a:lnTo>
                    <a:lnTo>
                      <a:pt x="227" y="276"/>
                    </a:lnTo>
                    <a:lnTo>
                      <a:pt x="232" y="269"/>
                    </a:lnTo>
                    <a:lnTo>
                      <a:pt x="222" y="262"/>
                    </a:lnTo>
                    <a:lnTo>
                      <a:pt x="201" y="248"/>
                    </a:lnTo>
                    <a:lnTo>
                      <a:pt x="201" y="238"/>
                    </a:lnTo>
                    <a:lnTo>
                      <a:pt x="128" y="222"/>
                    </a:lnTo>
                    <a:lnTo>
                      <a:pt x="118" y="224"/>
                    </a:lnTo>
                    <a:lnTo>
                      <a:pt x="97" y="227"/>
                    </a:lnTo>
                    <a:lnTo>
                      <a:pt x="85" y="227"/>
                    </a:lnTo>
                    <a:lnTo>
                      <a:pt x="80" y="227"/>
                    </a:lnTo>
                    <a:lnTo>
                      <a:pt x="85" y="234"/>
                    </a:lnTo>
                    <a:lnTo>
                      <a:pt x="40" y="217"/>
                    </a:lnTo>
                    <a:lnTo>
                      <a:pt x="57" y="213"/>
                    </a:lnTo>
                    <a:lnTo>
                      <a:pt x="38" y="205"/>
                    </a:lnTo>
                    <a:lnTo>
                      <a:pt x="17" y="203"/>
                    </a:lnTo>
                    <a:lnTo>
                      <a:pt x="66" y="196"/>
                    </a:lnTo>
                    <a:lnTo>
                      <a:pt x="47" y="196"/>
                    </a:lnTo>
                    <a:lnTo>
                      <a:pt x="85" y="194"/>
                    </a:lnTo>
                    <a:lnTo>
                      <a:pt x="83" y="184"/>
                    </a:lnTo>
                    <a:lnTo>
                      <a:pt x="57" y="189"/>
                    </a:lnTo>
                    <a:lnTo>
                      <a:pt x="31" y="189"/>
                    </a:lnTo>
                    <a:lnTo>
                      <a:pt x="36" y="184"/>
                    </a:lnTo>
                    <a:lnTo>
                      <a:pt x="36" y="179"/>
                    </a:lnTo>
                    <a:lnTo>
                      <a:pt x="2" y="172"/>
                    </a:lnTo>
                    <a:lnTo>
                      <a:pt x="0" y="168"/>
                    </a:lnTo>
                    <a:lnTo>
                      <a:pt x="0" y="161"/>
                    </a:lnTo>
                    <a:lnTo>
                      <a:pt x="47" y="146"/>
                    </a:lnTo>
                    <a:lnTo>
                      <a:pt x="99" y="137"/>
                    </a:lnTo>
                    <a:lnTo>
                      <a:pt x="109" y="125"/>
                    </a:lnTo>
                    <a:lnTo>
                      <a:pt x="106" y="116"/>
                    </a:lnTo>
                    <a:lnTo>
                      <a:pt x="116" y="113"/>
                    </a:lnTo>
                    <a:lnTo>
                      <a:pt x="71" y="109"/>
                    </a:lnTo>
                    <a:lnTo>
                      <a:pt x="128" y="80"/>
                    </a:lnTo>
                    <a:lnTo>
                      <a:pt x="137" y="87"/>
                    </a:lnTo>
                    <a:lnTo>
                      <a:pt x="135" y="76"/>
                    </a:lnTo>
                    <a:lnTo>
                      <a:pt x="163" y="76"/>
                    </a:lnTo>
                    <a:lnTo>
                      <a:pt x="163" y="66"/>
                    </a:lnTo>
                    <a:lnTo>
                      <a:pt x="161" y="59"/>
                    </a:lnTo>
                    <a:lnTo>
                      <a:pt x="196" y="61"/>
                    </a:lnTo>
                    <a:lnTo>
                      <a:pt x="222" y="71"/>
                    </a:lnTo>
                    <a:lnTo>
                      <a:pt x="189" y="52"/>
                    </a:lnTo>
                    <a:lnTo>
                      <a:pt x="262" y="42"/>
                    </a:lnTo>
                    <a:lnTo>
                      <a:pt x="267" y="66"/>
                    </a:lnTo>
                    <a:lnTo>
                      <a:pt x="272" y="66"/>
                    </a:lnTo>
                    <a:lnTo>
                      <a:pt x="281" y="52"/>
                    </a:lnTo>
                    <a:lnTo>
                      <a:pt x="321" y="61"/>
                    </a:lnTo>
                    <a:lnTo>
                      <a:pt x="317" y="54"/>
                    </a:lnTo>
                    <a:lnTo>
                      <a:pt x="317" y="33"/>
                    </a:lnTo>
                    <a:lnTo>
                      <a:pt x="402" y="54"/>
                    </a:lnTo>
                    <a:lnTo>
                      <a:pt x="402" y="50"/>
                    </a:lnTo>
                    <a:lnTo>
                      <a:pt x="402" y="42"/>
                    </a:lnTo>
                    <a:lnTo>
                      <a:pt x="418" y="42"/>
                    </a:lnTo>
                    <a:lnTo>
                      <a:pt x="395" y="28"/>
                    </a:lnTo>
                    <a:lnTo>
                      <a:pt x="437" y="31"/>
                    </a:lnTo>
                    <a:lnTo>
                      <a:pt x="437" y="28"/>
                    </a:lnTo>
                    <a:lnTo>
                      <a:pt x="468" y="38"/>
                    </a:lnTo>
                    <a:lnTo>
                      <a:pt x="432" y="26"/>
                    </a:lnTo>
                    <a:lnTo>
                      <a:pt x="409" y="21"/>
                    </a:lnTo>
                    <a:lnTo>
                      <a:pt x="397" y="12"/>
                    </a:lnTo>
                    <a:lnTo>
                      <a:pt x="447" y="16"/>
                    </a:lnTo>
                    <a:lnTo>
                      <a:pt x="482" y="21"/>
                    </a:lnTo>
                    <a:lnTo>
                      <a:pt x="484" y="19"/>
                    </a:lnTo>
                    <a:lnTo>
                      <a:pt x="494" y="12"/>
                    </a:lnTo>
                    <a:lnTo>
                      <a:pt x="482" y="7"/>
                    </a:lnTo>
                    <a:lnTo>
                      <a:pt x="617" y="0"/>
                    </a:lnTo>
                    <a:lnTo>
                      <a:pt x="664" y="12"/>
                    </a:lnTo>
                    <a:lnTo>
                      <a:pt x="555" y="19"/>
                    </a:lnTo>
                    <a:lnTo>
                      <a:pt x="536" y="21"/>
                    </a:lnTo>
                    <a:lnTo>
                      <a:pt x="678" y="16"/>
                    </a:lnTo>
                    <a:lnTo>
                      <a:pt x="678" y="26"/>
                    </a:lnTo>
                    <a:lnTo>
                      <a:pt x="730" y="33"/>
                    </a:lnTo>
                    <a:lnTo>
                      <a:pt x="662" y="45"/>
                    </a:lnTo>
                    <a:lnTo>
                      <a:pt x="600" y="45"/>
                    </a:lnTo>
                    <a:lnTo>
                      <a:pt x="574" y="61"/>
                    </a:lnTo>
                    <a:lnTo>
                      <a:pt x="676" y="52"/>
                    </a:lnTo>
                    <a:lnTo>
                      <a:pt x="671" y="61"/>
                    </a:lnTo>
                    <a:lnTo>
                      <a:pt x="652" y="71"/>
                    </a:lnTo>
                    <a:lnTo>
                      <a:pt x="690" y="59"/>
                    </a:lnTo>
                    <a:lnTo>
                      <a:pt x="697" y="50"/>
                    </a:lnTo>
                    <a:lnTo>
                      <a:pt x="721" y="54"/>
                    </a:lnTo>
                    <a:lnTo>
                      <a:pt x="709" y="73"/>
                    </a:lnTo>
                    <a:lnTo>
                      <a:pt x="695" y="94"/>
                    </a:lnTo>
                    <a:lnTo>
                      <a:pt x="744" y="64"/>
                    </a:lnTo>
                    <a:lnTo>
                      <a:pt x="749" y="71"/>
                    </a:lnTo>
                    <a:lnTo>
                      <a:pt x="780" y="64"/>
                    </a:lnTo>
                    <a:lnTo>
                      <a:pt x="806" y="54"/>
                    </a:lnTo>
                    <a:lnTo>
                      <a:pt x="860" y="64"/>
                    </a:lnTo>
                    <a:lnTo>
                      <a:pt x="822" y="80"/>
                    </a:lnTo>
                    <a:lnTo>
                      <a:pt x="825" y="85"/>
                    </a:lnTo>
                    <a:lnTo>
                      <a:pt x="742" y="97"/>
                    </a:lnTo>
                    <a:lnTo>
                      <a:pt x="803" y="97"/>
                    </a:lnTo>
                    <a:lnTo>
                      <a:pt x="775" y="109"/>
                    </a:lnTo>
                    <a:lnTo>
                      <a:pt x="742" y="116"/>
                    </a:lnTo>
                    <a:lnTo>
                      <a:pt x="749" y="120"/>
                    </a:lnTo>
                    <a:lnTo>
                      <a:pt x="780" y="109"/>
                    </a:lnTo>
                    <a:lnTo>
                      <a:pt x="777" y="120"/>
                    </a:lnTo>
                    <a:lnTo>
                      <a:pt x="761" y="120"/>
                    </a:lnTo>
                    <a:lnTo>
                      <a:pt x="751" y="139"/>
                    </a:lnTo>
                    <a:lnTo>
                      <a:pt x="761" y="137"/>
                    </a:lnTo>
                    <a:lnTo>
                      <a:pt x="751" y="146"/>
                    </a:lnTo>
                    <a:lnTo>
                      <a:pt x="732" y="158"/>
                    </a:lnTo>
                    <a:lnTo>
                      <a:pt x="723" y="179"/>
                    </a:lnTo>
                    <a:lnTo>
                      <a:pt x="730" y="184"/>
                    </a:lnTo>
                    <a:lnTo>
                      <a:pt x="735" y="175"/>
                    </a:lnTo>
                    <a:lnTo>
                      <a:pt x="765" y="184"/>
                    </a:lnTo>
                    <a:lnTo>
                      <a:pt x="735" y="184"/>
                    </a:lnTo>
                    <a:lnTo>
                      <a:pt x="749" y="191"/>
                    </a:lnTo>
                    <a:lnTo>
                      <a:pt x="775" y="194"/>
                    </a:lnTo>
                    <a:lnTo>
                      <a:pt x="777" y="205"/>
                    </a:lnTo>
                    <a:lnTo>
                      <a:pt x="735" y="205"/>
                    </a:lnTo>
                    <a:lnTo>
                      <a:pt x="714" y="208"/>
                    </a:lnTo>
                    <a:lnTo>
                      <a:pt x="723" y="217"/>
                    </a:lnTo>
                    <a:lnTo>
                      <a:pt x="730" y="222"/>
                    </a:lnTo>
                    <a:lnTo>
                      <a:pt x="739" y="224"/>
                    </a:lnTo>
                    <a:lnTo>
                      <a:pt x="756" y="227"/>
                    </a:lnTo>
                    <a:lnTo>
                      <a:pt x="725" y="234"/>
                    </a:lnTo>
                    <a:lnTo>
                      <a:pt x="751" y="234"/>
                    </a:lnTo>
                    <a:lnTo>
                      <a:pt x="758" y="250"/>
                    </a:lnTo>
                    <a:lnTo>
                      <a:pt x="721" y="238"/>
                    </a:lnTo>
                    <a:lnTo>
                      <a:pt x="721" y="246"/>
                    </a:lnTo>
                    <a:lnTo>
                      <a:pt x="739" y="250"/>
                    </a:lnTo>
                    <a:lnTo>
                      <a:pt x="723" y="257"/>
                    </a:lnTo>
                    <a:lnTo>
                      <a:pt x="739" y="257"/>
                    </a:lnTo>
                    <a:lnTo>
                      <a:pt x="742" y="267"/>
                    </a:lnTo>
                    <a:lnTo>
                      <a:pt x="758" y="267"/>
                    </a:lnTo>
                    <a:lnTo>
                      <a:pt x="761" y="276"/>
                    </a:lnTo>
                    <a:lnTo>
                      <a:pt x="723" y="272"/>
                    </a:lnTo>
                    <a:lnTo>
                      <a:pt x="716" y="281"/>
                    </a:lnTo>
                    <a:lnTo>
                      <a:pt x="723" y="290"/>
                    </a:lnTo>
                    <a:lnTo>
                      <a:pt x="725" y="288"/>
                    </a:lnTo>
                    <a:lnTo>
                      <a:pt x="744" y="288"/>
                    </a:lnTo>
                    <a:lnTo>
                      <a:pt x="744" y="293"/>
                    </a:lnTo>
                    <a:lnTo>
                      <a:pt x="723" y="302"/>
                    </a:lnTo>
                    <a:lnTo>
                      <a:pt x="695" y="293"/>
                    </a:lnTo>
                    <a:lnTo>
                      <a:pt x="714" y="298"/>
                    </a:lnTo>
                    <a:lnTo>
                      <a:pt x="699" y="290"/>
                    </a:lnTo>
                    <a:lnTo>
                      <a:pt x="688" y="293"/>
                    </a:lnTo>
                    <a:lnTo>
                      <a:pt x="676" y="290"/>
                    </a:lnTo>
                    <a:lnTo>
                      <a:pt x="678" y="293"/>
                    </a:lnTo>
                    <a:lnTo>
                      <a:pt x="671" y="300"/>
                    </a:lnTo>
                    <a:lnTo>
                      <a:pt x="650" y="300"/>
                    </a:lnTo>
                    <a:lnTo>
                      <a:pt x="652" y="302"/>
                    </a:lnTo>
                    <a:lnTo>
                      <a:pt x="645" y="305"/>
                    </a:lnTo>
                    <a:lnTo>
                      <a:pt x="645" y="309"/>
                    </a:lnTo>
                    <a:lnTo>
                      <a:pt x="678" y="309"/>
                    </a:lnTo>
                    <a:lnTo>
                      <a:pt x="650" y="314"/>
                    </a:lnTo>
                    <a:lnTo>
                      <a:pt x="652" y="316"/>
                    </a:lnTo>
                    <a:lnTo>
                      <a:pt x="662" y="316"/>
                    </a:lnTo>
                    <a:lnTo>
                      <a:pt x="685" y="316"/>
                    </a:lnTo>
                    <a:lnTo>
                      <a:pt x="671" y="324"/>
                    </a:lnTo>
                    <a:lnTo>
                      <a:pt x="671" y="331"/>
                    </a:lnTo>
                    <a:lnTo>
                      <a:pt x="676" y="326"/>
                    </a:lnTo>
                    <a:lnTo>
                      <a:pt x="709" y="335"/>
                    </a:lnTo>
                    <a:lnTo>
                      <a:pt x="706" y="342"/>
                    </a:lnTo>
                    <a:lnTo>
                      <a:pt x="714" y="345"/>
                    </a:lnTo>
                    <a:lnTo>
                      <a:pt x="716" y="345"/>
                    </a:lnTo>
                    <a:lnTo>
                      <a:pt x="714" y="352"/>
                    </a:lnTo>
                    <a:lnTo>
                      <a:pt x="723" y="347"/>
                    </a:lnTo>
                    <a:lnTo>
                      <a:pt x="723" y="359"/>
                    </a:lnTo>
                    <a:lnTo>
                      <a:pt x="725" y="371"/>
                    </a:lnTo>
                    <a:lnTo>
                      <a:pt x="721" y="375"/>
                    </a:lnTo>
                    <a:lnTo>
                      <a:pt x="716" y="366"/>
                    </a:lnTo>
                    <a:lnTo>
                      <a:pt x="714" y="371"/>
                    </a:lnTo>
                    <a:lnTo>
                      <a:pt x="704" y="375"/>
                    </a:lnTo>
                    <a:lnTo>
                      <a:pt x="690" y="359"/>
                    </a:lnTo>
                    <a:lnTo>
                      <a:pt x="669" y="349"/>
                    </a:lnTo>
                    <a:lnTo>
                      <a:pt x="669" y="352"/>
                    </a:lnTo>
                    <a:lnTo>
                      <a:pt x="671" y="357"/>
                    </a:lnTo>
                    <a:lnTo>
                      <a:pt x="640" y="359"/>
                    </a:lnTo>
                    <a:lnTo>
                      <a:pt x="636" y="359"/>
                    </a:lnTo>
                    <a:lnTo>
                      <a:pt x="636" y="364"/>
                    </a:lnTo>
                    <a:lnTo>
                      <a:pt x="619" y="371"/>
                    </a:lnTo>
                    <a:lnTo>
                      <a:pt x="659" y="371"/>
                    </a:lnTo>
                    <a:lnTo>
                      <a:pt x="633" y="380"/>
                    </a:lnTo>
                    <a:lnTo>
                      <a:pt x="636" y="385"/>
                    </a:lnTo>
                    <a:lnTo>
                      <a:pt x="671" y="375"/>
                    </a:lnTo>
                    <a:lnTo>
                      <a:pt x="714" y="380"/>
                    </a:lnTo>
                    <a:lnTo>
                      <a:pt x="706" y="387"/>
                    </a:lnTo>
                    <a:lnTo>
                      <a:pt x="697" y="392"/>
                    </a:lnTo>
                    <a:lnTo>
                      <a:pt x="690" y="397"/>
                    </a:lnTo>
                    <a:lnTo>
                      <a:pt x="680" y="406"/>
                    </a:lnTo>
                    <a:lnTo>
                      <a:pt x="671" y="40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9" name="Freeform 34"/>
            <p:cNvSpPr>
              <a:spLocks noChangeAspect="1"/>
            </p:cNvSpPr>
            <p:nvPr/>
          </p:nvSpPr>
          <p:spPr bwMode="auto">
            <a:xfrm>
              <a:off x="2140389" y="6282654"/>
              <a:ext cx="3359" cy="249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2147483647 h 2"/>
                <a:gd name="T4" fmla="*/ 2147483647 w 4"/>
                <a:gd name="T5" fmla="*/ 2147483647 h 2"/>
                <a:gd name="T6" fmla="*/ 2147483647 w 4"/>
                <a:gd name="T7" fmla="*/ 0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35"/>
            <p:cNvSpPr>
              <a:spLocks noChangeAspect="1"/>
            </p:cNvSpPr>
            <p:nvPr/>
          </p:nvSpPr>
          <p:spPr bwMode="auto">
            <a:xfrm>
              <a:off x="2157181" y="6310079"/>
              <a:ext cx="839" cy="2493"/>
            </a:xfrm>
            <a:custGeom>
              <a:avLst/>
              <a:gdLst>
                <a:gd name="T0" fmla="*/ 0 w 2"/>
                <a:gd name="T1" fmla="*/ 0 h 3"/>
                <a:gd name="T2" fmla="*/ 2147483647 w 2"/>
                <a:gd name="T3" fmla="*/ 2147483647 h 3"/>
                <a:gd name="T4" fmla="*/ 2147483647 w 2"/>
                <a:gd name="T5" fmla="*/ 0 h 3"/>
                <a:gd name="T6" fmla="*/ 0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6"/>
            <p:cNvSpPr>
              <a:spLocks noChangeAspect="1"/>
            </p:cNvSpPr>
            <p:nvPr/>
          </p:nvSpPr>
          <p:spPr bwMode="auto">
            <a:xfrm>
              <a:off x="2151304" y="5503956"/>
              <a:ext cx="116710" cy="62329"/>
            </a:xfrm>
            <a:custGeom>
              <a:avLst/>
              <a:gdLst>
                <a:gd name="T0" fmla="*/ 2147483647 w 151"/>
                <a:gd name="T1" fmla="*/ 2147483647 h 66"/>
                <a:gd name="T2" fmla="*/ 2147483647 w 151"/>
                <a:gd name="T3" fmla="*/ 2147483647 h 66"/>
                <a:gd name="T4" fmla="*/ 2147483647 w 151"/>
                <a:gd name="T5" fmla="*/ 2147483647 h 66"/>
                <a:gd name="T6" fmla="*/ 2147483647 w 151"/>
                <a:gd name="T7" fmla="*/ 2147483647 h 66"/>
                <a:gd name="T8" fmla="*/ 2147483647 w 151"/>
                <a:gd name="T9" fmla="*/ 2147483647 h 66"/>
                <a:gd name="T10" fmla="*/ 2147483647 w 151"/>
                <a:gd name="T11" fmla="*/ 2147483647 h 66"/>
                <a:gd name="T12" fmla="*/ 2147483647 w 151"/>
                <a:gd name="T13" fmla="*/ 2147483647 h 66"/>
                <a:gd name="T14" fmla="*/ 2147483647 w 151"/>
                <a:gd name="T15" fmla="*/ 2147483647 h 66"/>
                <a:gd name="T16" fmla="*/ 2147483647 w 151"/>
                <a:gd name="T17" fmla="*/ 2147483647 h 66"/>
                <a:gd name="T18" fmla="*/ 2147483647 w 151"/>
                <a:gd name="T19" fmla="*/ 2147483647 h 66"/>
                <a:gd name="T20" fmla="*/ 2147483647 w 151"/>
                <a:gd name="T21" fmla="*/ 2147483647 h 66"/>
                <a:gd name="T22" fmla="*/ 2147483647 w 151"/>
                <a:gd name="T23" fmla="*/ 2147483647 h 66"/>
                <a:gd name="T24" fmla="*/ 2147483647 w 151"/>
                <a:gd name="T25" fmla="*/ 2147483647 h 66"/>
                <a:gd name="T26" fmla="*/ 0 w 151"/>
                <a:gd name="T27" fmla="*/ 2147483647 h 66"/>
                <a:gd name="T28" fmla="*/ 2147483647 w 151"/>
                <a:gd name="T29" fmla="*/ 2147483647 h 66"/>
                <a:gd name="T30" fmla="*/ 2147483647 w 151"/>
                <a:gd name="T31" fmla="*/ 2147483647 h 66"/>
                <a:gd name="T32" fmla="*/ 2147483647 w 151"/>
                <a:gd name="T33" fmla="*/ 2147483647 h 66"/>
                <a:gd name="T34" fmla="*/ 2147483647 w 151"/>
                <a:gd name="T35" fmla="*/ 2147483647 h 66"/>
                <a:gd name="T36" fmla="*/ 2147483647 w 151"/>
                <a:gd name="T37" fmla="*/ 2147483647 h 66"/>
                <a:gd name="T38" fmla="*/ 2147483647 w 151"/>
                <a:gd name="T39" fmla="*/ 2147483647 h 66"/>
                <a:gd name="T40" fmla="*/ 2147483647 w 151"/>
                <a:gd name="T41" fmla="*/ 2147483647 h 66"/>
                <a:gd name="T42" fmla="*/ 2147483647 w 151"/>
                <a:gd name="T43" fmla="*/ 0 h 66"/>
                <a:gd name="T44" fmla="*/ 2147483647 w 151"/>
                <a:gd name="T45" fmla="*/ 2147483647 h 66"/>
                <a:gd name="T46" fmla="*/ 2147483647 w 151"/>
                <a:gd name="T47" fmla="*/ 2147483647 h 66"/>
                <a:gd name="T48" fmla="*/ 2147483647 w 151"/>
                <a:gd name="T49" fmla="*/ 2147483647 h 66"/>
                <a:gd name="T50" fmla="*/ 2147483647 w 151"/>
                <a:gd name="T51" fmla="*/ 2147483647 h 66"/>
                <a:gd name="T52" fmla="*/ 2147483647 w 151"/>
                <a:gd name="T53" fmla="*/ 2147483647 h 66"/>
                <a:gd name="T54" fmla="*/ 2147483647 w 151"/>
                <a:gd name="T55" fmla="*/ 2147483647 h 66"/>
                <a:gd name="T56" fmla="*/ 2147483647 w 151"/>
                <a:gd name="T57" fmla="*/ 2147483647 h 66"/>
                <a:gd name="T58" fmla="*/ 2147483647 w 151"/>
                <a:gd name="T59" fmla="*/ 2147483647 h 66"/>
                <a:gd name="T60" fmla="*/ 2147483647 w 151"/>
                <a:gd name="T61" fmla="*/ 2147483647 h 66"/>
                <a:gd name="T62" fmla="*/ 2147483647 w 151"/>
                <a:gd name="T63" fmla="*/ 2147483647 h 66"/>
                <a:gd name="T64" fmla="*/ 2147483647 w 151"/>
                <a:gd name="T65" fmla="*/ 2147483647 h 66"/>
                <a:gd name="T66" fmla="*/ 2147483647 w 151"/>
                <a:gd name="T67" fmla="*/ 0 h 66"/>
                <a:gd name="T68" fmla="*/ 2147483647 w 151"/>
                <a:gd name="T69" fmla="*/ 2147483647 h 66"/>
                <a:gd name="T70" fmla="*/ 2147483647 w 151"/>
                <a:gd name="T71" fmla="*/ 2147483647 h 66"/>
                <a:gd name="T72" fmla="*/ 2147483647 w 151"/>
                <a:gd name="T73" fmla="*/ 2147483647 h 66"/>
                <a:gd name="T74" fmla="*/ 2147483647 w 151"/>
                <a:gd name="T75" fmla="*/ 2147483647 h 66"/>
                <a:gd name="T76" fmla="*/ 2147483647 w 151"/>
                <a:gd name="T77" fmla="*/ 2147483647 h 66"/>
                <a:gd name="T78" fmla="*/ 2147483647 w 151"/>
                <a:gd name="T79" fmla="*/ 2147483647 h 66"/>
                <a:gd name="T80" fmla="*/ 2147483647 w 151"/>
                <a:gd name="T81" fmla="*/ 2147483647 h 66"/>
                <a:gd name="T82" fmla="*/ 2147483647 w 151"/>
                <a:gd name="T83" fmla="*/ 2147483647 h 66"/>
                <a:gd name="T84" fmla="*/ 2147483647 w 151"/>
                <a:gd name="T85" fmla="*/ 2147483647 h 66"/>
                <a:gd name="T86" fmla="*/ 2147483647 w 151"/>
                <a:gd name="T87" fmla="*/ 2147483647 h 66"/>
                <a:gd name="T88" fmla="*/ 2147483647 w 151"/>
                <a:gd name="T89" fmla="*/ 2147483647 h 66"/>
                <a:gd name="T90" fmla="*/ 2147483647 w 151"/>
                <a:gd name="T91" fmla="*/ 2147483647 h 66"/>
                <a:gd name="T92" fmla="*/ 2147483647 w 151"/>
                <a:gd name="T93" fmla="*/ 2147483647 h 66"/>
                <a:gd name="T94" fmla="*/ 2147483647 w 151"/>
                <a:gd name="T95" fmla="*/ 2147483647 h 66"/>
                <a:gd name="T96" fmla="*/ 2147483647 w 151"/>
                <a:gd name="T97" fmla="*/ 2147483647 h 66"/>
                <a:gd name="T98" fmla="*/ 2147483647 w 151"/>
                <a:gd name="T99" fmla="*/ 2147483647 h 6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1"/>
                <a:gd name="T151" fmla="*/ 0 h 66"/>
                <a:gd name="T152" fmla="*/ 151 w 151"/>
                <a:gd name="T153" fmla="*/ 66 h 6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1" h="66">
                  <a:moveTo>
                    <a:pt x="52" y="62"/>
                  </a:moveTo>
                  <a:lnTo>
                    <a:pt x="33" y="57"/>
                  </a:lnTo>
                  <a:lnTo>
                    <a:pt x="24" y="57"/>
                  </a:lnTo>
                  <a:lnTo>
                    <a:pt x="33" y="52"/>
                  </a:lnTo>
                  <a:lnTo>
                    <a:pt x="35" y="50"/>
                  </a:lnTo>
                  <a:lnTo>
                    <a:pt x="33" y="50"/>
                  </a:lnTo>
                  <a:lnTo>
                    <a:pt x="33" y="43"/>
                  </a:lnTo>
                  <a:lnTo>
                    <a:pt x="26" y="43"/>
                  </a:lnTo>
                  <a:lnTo>
                    <a:pt x="5" y="36"/>
                  </a:lnTo>
                  <a:lnTo>
                    <a:pt x="31" y="31"/>
                  </a:lnTo>
                  <a:lnTo>
                    <a:pt x="26" y="29"/>
                  </a:lnTo>
                  <a:lnTo>
                    <a:pt x="31" y="21"/>
                  </a:lnTo>
                  <a:lnTo>
                    <a:pt x="7" y="21"/>
                  </a:lnTo>
                  <a:lnTo>
                    <a:pt x="0" y="14"/>
                  </a:lnTo>
                  <a:lnTo>
                    <a:pt x="14" y="19"/>
                  </a:lnTo>
                  <a:lnTo>
                    <a:pt x="14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14" y="10"/>
                  </a:lnTo>
                  <a:lnTo>
                    <a:pt x="26" y="14"/>
                  </a:lnTo>
                  <a:lnTo>
                    <a:pt x="24" y="7"/>
                  </a:lnTo>
                  <a:lnTo>
                    <a:pt x="19" y="0"/>
                  </a:lnTo>
                  <a:lnTo>
                    <a:pt x="42" y="14"/>
                  </a:lnTo>
                  <a:lnTo>
                    <a:pt x="40" y="19"/>
                  </a:lnTo>
                  <a:lnTo>
                    <a:pt x="45" y="29"/>
                  </a:lnTo>
                  <a:lnTo>
                    <a:pt x="52" y="21"/>
                  </a:lnTo>
                  <a:lnTo>
                    <a:pt x="59" y="10"/>
                  </a:lnTo>
                  <a:lnTo>
                    <a:pt x="68" y="14"/>
                  </a:lnTo>
                  <a:lnTo>
                    <a:pt x="71" y="10"/>
                  </a:lnTo>
                  <a:lnTo>
                    <a:pt x="87" y="14"/>
                  </a:lnTo>
                  <a:lnTo>
                    <a:pt x="87" y="10"/>
                  </a:lnTo>
                  <a:lnTo>
                    <a:pt x="97" y="10"/>
                  </a:lnTo>
                  <a:lnTo>
                    <a:pt x="111" y="7"/>
                  </a:lnTo>
                  <a:lnTo>
                    <a:pt x="113" y="0"/>
                  </a:lnTo>
                  <a:lnTo>
                    <a:pt x="125" y="7"/>
                  </a:lnTo>
                  <a:lnTo>
                    <a:pt x="139" y="3"/>
                  </a:lnTo>
                  <a:lnTo>
                    <a:pt x="132" y="10"/>
                  </a:lnTo>
                  <a:lnTo>
                    <a:pt x="135" y="19"/>
                  </a:lnTo>
                  <a:lnTo>
                    <a:pt x="142" y="19"/>
                  </a:lnTo>
                  <a:lnTo>
                    <a:pt x="139" y="21"/>
                  </a:lnTo>
                  <a:lnTo>
                    <a:pt x="151" y="24"/>
                  </a:lnTo>
                  <a:lnTo>
                    <a:pt x="151" y="29"/>
                  </a:lnTo>
                  <a:lnTo>
                    <a:pt x="146" y="31"/>
                  </a:lnTo>
                  <a:lnTo>
                    <a:pt x="151" y="33"/>
                  </a:lnTo>
                  <a:lnTo>
                    <a:pt x="149" y="33"/>
                  </a:lnTo>
                  <a:lnTo>
                    <a:pt x="142" y="40"/>
                  </a:lnTo>
                  <a:lnTo>
                    <a:pt x="130" y="50"/>
                  </a:lnTo>
                  <a:lnTo>
                    <a:pt x="106" y="57"/>
                  </a:lnTo>
                  <a:lnTo>
                    <a:pt x="85" y="66"/>
                  </a:lnTo>
                  <a:lnTo>
                    <a:pt x="52" y="6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37"/>
            <p:cNvGrpSpPr>
              <a:grpSpLocks noChangeAspect="1"/>
            </p:cNvGrpSpPr>
            <p:nvPr/>
          </p:nvGrpSpPr>
          <p:grpSpPr bwMode="auto">
            <a:xfrm>
              <a:off x="2220069" y="6119827"/>
              <a:ext cx="51216" cy="21608"/>
              <a:chOff x="2908" y="2396"/>
              <a:chExt cx="66" cy="22"/>
            </a:xfrm>
          </p:grpSpPr>
          <p:sp>
            <p:nvSpPr>
              <p:cNvPr id="588" name="Freeform 38"/>
              <p:cNvSpPr>
                <a:spLocks noChangeAspect="1"/>
              </p:cNvSpPr>
              <p:nvPr/>
            </p:nvSpPr>
            <p:spPr bwMode="auto">
              <a:xfrm>
                <a:off x="2967" y="2396"/>
                <a:ext cx="7" cy="5"/>
              </a:xfrm>
              <a:custGeom>
                <a:avLst/>
                <a:gdLst>
                  <a:gd name="T0" fmla="*/ 2 w 7"/>
                  <a:gd name="T1" fmla="*/ 0 h 5"/>
                  <a:gd name="T2" fmla="*/ 0 w 7"/>
                  <a:gd name="T3" fmla="*/ 0 h 5"/>
                  <a:gd name="T4" fmla="*/ 0 w 7"/>
                  <a:gd name="T5" fmla="*/ 5 h 5"/>
                  <a:gd name="T6" fmla="*/ 2 w 7"/>
                  <a:gd name="T7" fmla="*/ 5 h 5"/>
                  <a:gd name="T8" fmla="*/ 7 w 7"/>
                  <a:gd name="T9" fmla="*/ 5 h 5"/>
                  <a:gd name="T10" fmla="*/ 7 w 7"/>
                  <a:gd name="T11" fmla="*/ 0 h 5"/>
                  <a:gd name="T12" fmla="*/ 2 w 7"/>
                  <a:gd name="T13" fmla="*/ 0 h 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5"/>
                  <a:gd name="T23" fmla="*/ 7 w 7"/>
                  <a:gd name="T24" fmla="*/ 5 h 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5">
                    <a:moveTo>
                      <a:pt x="2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9" name="Freeform 39"/>
              <p:cNvSpPr>
                <a:spLocks noChangeAspect="1"/>
              </p:cNvSpPr>
              <p:nvPr/>
            </p:nvSpPr>
            <p:spPr bwMode="auto">
              <a:xfrm>
                <a:off x="2960" y="2408"/>
                <a:ext cx="4" cy="5"/>
              </a:xfrm>
              <a:custGeom>
                <a:avLst/>
                <a:gdLst>
                  <a:gd name="T0" fmla="*/ 0 w 4"/>
                  <a:gd name="T1" fmla="*/ 5 h 5"/>
                  <a:gd name="T2" fmla="*/ 4 w 4"/>
                  <a:gd name="T3" fmla="*/ 0 h 5"/>
                  <a:gd name="T4" fmla="*/ 0 w 4"/>
                  <a:gd name="T5" fmla="*/ 0 h 5"/>
                  <a:gd name="T6" fmla="*/ 0 w 4"/>
                  <a:gd name="T7" fmla="*/ 5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5"/>
                  <a:gd name="T14" fmla="*/ 4 w 4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5">
                    <a:moveTo>
                      <a:pt x="0" y="5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0" name="Freeform 40"/>
              <p:cNvSpPr>
                <a:spLocks noChangeAspect="1"/>
              </p:cNvSpPr>
              <p:nvPr/>
            </p:nvSpPr>
            <p:spPr bwMode="auto">
              <a:xfrm>
                <a:off x="2964" y="2403"/>
                <a:ext cx="3" cy="5"/>
              </a:xfrm>
              <a:custGeom>
                <a:avLst/>
                <a:gdLst>
                  <a:gd name="T0" fmla="*/ 0 w 3"/>
                  <a:gd name="T1" fmla="*/ 5 h 5"/>
                  <a:gd name="T2" fmla="*/ 3 w 3"/>
                  <a:gd name="T3" fmla="*/ 5 h 5"/>
                  <a:gd name="T4" fmla="*/ 3 w 3"/>
                  <a:gd name="T5" fmla="*/ 3 h 5"/>
                  <a:gd name="T6" fmla="*/ 3 w 3"/>
                  <a:gd name="T7" fmla="*/ 0 h 5"/>
                  <a:gd name="T8" fmla="*/ 0 w 3"/>
                  <a:gd name="T9" fmla="*/ 3 h 5"/>
                  <a:gd name="T10" fmla="*/ 0 w 3"/>
                  <a:gd name="T11" fmla="*/ 5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"/>
                  <a:gd name="T19" fmla="*/ 0 h 5"/>
                  <a:gd name="T20" fmla="*/ 3 w 3"/>
                  <a:gd name="T21" fmla="*/ 5 h 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" h="5">
                    <a:moveTo>
                      <a:pt x="0" y="5"/>
                    </a:moveTo>
                    <a:lnTo>
                      <a:pt x="3" y="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1" name="Freeform 41"/>
              <p:cNvSpPr>
                <a:spLocks noChangeAspect="1"/>
              </p:cNvSpPr>
              <p:nvPr/>
            </p:nvSpPr>
            <p:spPr bwMode="auto">
              <a:xfrm>
                <a:off x="2938" y="2413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2 h 5"/>
                  <a:gd name="T4" fmla="*/ 3 w 5"/>
                  <a:gd name="T5" fmla="*/ 5 h 5"/>
                  <a:gd name="T6" fmla="*/ 5 w 5"/>
                  <a:gd name="T7" fmla="*/ 5 h 5"/>
                  <a:gd name="T8" fmla="*/ 5 w 5"/>
                  <a:gd name="T9" fmla="*/ 2 h 5"/>
                  <a:gd name="T10" fmla="*/ 5 w 5"/>
                  <a:gd name="T11" fmla="*/ 0 h 5"/>
                  <a:gd name="T12" fmla="*/ 3 w 5"/>
                  <a:gd name="T13" fmla="*/ 0 h 5"/>
                  <a:gd name="T14" fmla="*/ 0 w 5"/>
                  <a:gd name="T15" fmla="*/ 0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"/>
                  <a:gd name="T25" fmla="*/ 0 h 5"/>
                  <a:gd name="T26" fmla="*/ 5 w 5"/>
                  <a:gd name="T27" fmla="*/ 5 h 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" h="5">
                    <a:moveTo>
                      <a:pt x="0" y="0"/>
                    </a:moveTo>
                    <a:lnTo>
                      <a:pt x="0" y="2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2" name="Freeform 42"/>
              <p:cNvSpPr>
                <a:spLocks noChangeAspect="1"/>
              </p:cNvSpPr>
              <p:nvPr/>
            </p:nvSpPr>
            <p:spPr bwMode="auto">
              <a:xfrm>
                <a:off x="2924" y="2406"/>
                <a:ext cx="7" cy="7"/>
              </a:xfrm>
              <a:custGeom>
                <a:avLst/>
                <a:gdLst>
                  <a:gd name="T0" fmla="*/ 0 w 7"/>
                  <a:gd name="T1" fmla="*/ 2 h 7"/>
                  <a:gd name="T2" fmla="*/ 0 w 7"/>
                  <a:gd name="T3" fmla="*/ 7 h 7"/>
                  <a:gd name="T4" fmla="*/ 5 w 7"/>
                  <a:gd name="T5" fmla="*/ 7 h 7"/>
                  <a:gd name="T6" fmla="*/ 5 w 7"/>
                  <a:gd name="T7" fmla="*/ 2 h 7"/>
                  <a:gd name="T8" fmla="*/ 7 w 7"/>
                  <a:gd name="T9" fmla="*/ 2 h 7"/>
                  <a:gd name="T10" fmla="*/ 7 w 7"/>
                  <a:gd name="T11" fmla="*/ 0 h 7"/>
                  <a:gd name="T12" fmla="*/ 5 w 7"/>
                  <a:gd name="T13" fmla="*/ 0 h 7"/>
                  <a:gd name="T14" fmla="*/ 0 w 7"/>
                  <a:gd name="T15" fmla="*/ 2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7"/>
                  <a:gd name="T26" fmla="*/ 7 w 7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7">
                    <a:moveTo>
                      <a:pt x="0" y="2"/>
                    </a:moveTo>
                    <a:lnTo>
                      <a:pt x="0" y="7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3" name="Freeform 43"/>
              <p:cNvSpPr>
                <a:spLocks noChangeAspect="1"/>
              </p:cNvSpPr>
              <p:nvPr/>
            </p:nvSpPr>
            <p:spPr bwMode="auto">
              <a:xfrm>
                <a:off x="2919" y="2413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3 w 3"/>
                  <a:gd name="T3" fmla="*/ 0 h 2"/>
                  <a:gd name="T4" fmla="*/ 0 w 3"/>
                  <a:gd name="T5" fmla="*/ 0 h 2"/>
                  <a:gd name="T6" fmla="*/ 0 w 3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0" y="2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" name="Freeform 44"/>
              <p:cNvSpPr>
                <a:spLocks noChangeAspect="1"/>
              </p:cNvSpPr>
              <p:nvPr/>
            </p:nvSpPr>
            <p:spPr bwMode="auto">
              <a:xfrm>
                <a:off x="2908" y="2403"/>
                <a:ext cx="4" cy="3"/>
              </a:xfrm>
              <a:custGeom>
                <a:avLst/>
                <a:gdLst>
                  <a:gd name="T0" fmla="*/ 0 w 4"/>
                  <a:gd name="T1" fmla="*/ 3 h 3"/>
                  <a:gd name="T2" fmla="*/ 4 w 4"/>
                  <a:gd name="T3" fmla="*/ 3 h 3"/>
                  <a:gd name="T4" fmla="*/ 0 w 4"/>
                  <a:gd name="T5" fmla="*/ 0 h 3"/>
                  <a:gd name="T6" fmla="*/ 0 w 4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3"/>
                  <a:gd name="T14" fmla="*/ 4 w 4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3">
                    <a:moveTo>
                      <a:pt x="0" y="3"/>
                    </a:moveTo>
                    <a:lnTo>
                      <a:pt x="4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" name="Freeform 45"/>
            <p:cNvSpPr>
              <a:spLocks noChangeAspect="1"/>
            </p:cNvSpPr>
            <p:nvPr/>
          </p:nvSpPr>
          <p:spPr bwMode="auto">
            <a:xfrm>
              <a:off x="2257938" y="6599286"/>
              <a:ext cx="2519" cy="2493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2147483647 h 3"/>
                <a:gd name="T4" fmla="*/ 2147483647 w 3"/>
                <a:gd name="T5" fmla="*/ 0 h 3"/>
                <a:gd name="T6" fmla="*/ 0 w 3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0" y="3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46"/>
            <p:cNvSpPr>
              <a:spLocks noChangeAspect="1"/>
            </p:cNvSpPr>
            <p:nvPr/>
          </p:nvSpPr>
          <p:spPr bwMode="auto">
            <a:xfrm>
              <a:off x="3295733" y="6374902"/>
              <a:ext cx="20991" cy="50694"/>
            </a:xfrm>
            <a:custGeom>
              <a:avLst/>
              <a:gdLst>
                <a:gd name="T0" fmla="*/ 2147483647 w 28"/>
                <a:gd name="T1" fmla="*/ 2147483647 h 54"/>
                <a:gd name="T2" fmla="*/ 2147483647 w 28"/>
                <a:gd name="T3" fmla="*/ 2147483647 h 54"/>
                <a:gd name="T4" fmla="*/ 2147483647 w 28"/>
                <a:gd name="T5" fmla="*/ 2147483647 h 54"/>
                <a:gd name="T6" fmla="*/ 2147483647 w 28"/>
                <a:gd name="T7" fmla="*/ 2147483647 h 54"/>
                <a:gd name="T8" fmla="*/ 2147483647 w 28"/>
                <a:gd name="T9" fmla="*/ 2147483647 h 54"/>
                <a:gd name="T10" fmla="*/ 0 w 28"/>
                <a:gd name="T11" fmla="*/ 2147483647 h 54"/>
                <a:gd name="T12" fmla="*/ 0 w 28"/>
                <a:gd name="T13" fmla="*/ 2147483647 h 54"/>
                <a:gd name="T14" fmla="*/ 0 w 28"/>
                <a:gd name="T15" fmla="*/ 2147483647 h 54"/>
                <a:gd name="T16" fmla="*/ 0 w 28"/>
                <a:gd name="T17" fmla="*/ 2147483647 h 54"/>
                <a:gd name="T18" fmla="*/ 0 w 28"/>
                <a:gd name="T19" fmla="*/ 2147483647 h 54"/>
                <a:gd name="T20" fmla="*/ 2147483647 w 28"/>
                <a:gd name="T21" fmla="*/ 2147483647 h 54"/>
                <a:gd name="T22" fmla="*/ 2147483647 w 28"/>
                <a:gd name="T23" fmla="*/ 2147483647 h 54"/>
                <a:gd name="T24" fmla="*/ 0 w 28"/>
                <a:gd name="T25" fmla="*/ 2147483647 h 54"/>
                <a:gd name="T26" fmla="*/ 2147483647 w 28"/>
                <a:gd name="T27" fmla="*/ 2147483647 h 54"/>
                <a:gd name="T28" fmla="*/ 2147483647 w 28"/>
                <a:gd name="T29" fmla="*/ 0 h 54"/>
                <a:gd name="T30" fmla="*/ 2147483647 w 28"/>
                <a:gd name="T31" fmla="*/ 2147483647 h 54"/>
                <a:gd name="T32" fmla="*/ 2147483647 w 28"/>
                <a:gd name="T33" fmla="*/ 2147483647 h 54"/>
                <a:gd name="T34" fmla="*/ 2147483647 w 28"/>
                <a:gd name="T35" fmla="*/ 2147483647 h 54"/>
                <a:gd name="T36" fmla="*/ 2147483647 w 28"/>
                <a:gd name="T37" fmla="*/ 2147483647 h 54"/>
                <a:gd name="T38" fmla="*/ 2147483647 w 28"/>
                <a:gd name="T39" fmla="*/ 2147483647 h 5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8"/>
                <a:gd name="T61" fmla="*/ 0 h 54"/>
                <a:gd name="T62" fmla="*/ 28 w 28"/>
                <a:gd name="T63" fmla="*/ 54 h 5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8" h="54">
                  <a:moveTo>
                    <a:pt x="28" y="40"/>
                  </a:moveTo>
                  <a:lnTo>
                    <a:pt x="19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2" y="52"/>
                  </a:lnTo>
                  <a:lnTo>
                    <a:pt x="0" y="45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3"/>
                  </a:lnTo>
                  <a:lnTo>
                    <a:pt x="2" y="14"/>
                  </a:lnTo>
                  <a:lnTo>
                    <a:pt x="2" y="7"/>
                  </a:lnTo>
                  <a:lnTo>
                    <a:pt x="0" y="2"/>
                  </a:lnTo>
                  <a:lnTo>
                    <a:pt x="2" y="2"/>
                  </a:lnTo>
                  <a:lnTo>
                    <a:pt x="7" y="0"/>
                  </a:lnTo>
                  <a:lnTo>
                    <a:pt x="9" y="2"/>
                  </a:lnTo>
                  <a:lnTo>
                    <a:pt x="14" y="9"/>
                  </a:lnTo>
                  <a:lnTo>
                    <a:pt x="19" y="19"/>
                  </a:lnTo>
                  <a:lnTo>
                    <a:pt x="28" y="30"/>
                  </a:lnTo>
                  <a:lnTo>
                    <a:pt x="28" y="4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47"/>
            <p:cNvSpPr>
              <a:spLocks noChangeAspect="1"/>
            </p:cNvSpPr>
            <p:nvPr/>
          </p:nvSpPr>
          <p:spPr bwMode="auto">
            <a:xfrm>
              <a:off x="3447707" y="6413130"/>
              <a:ext cx="5878" cy="4155"/>
            </a:xfrm>
            <a:custGeom>
              <a:avLst/>
              <a:gdLst>
                <a:gd name="T0" fmla="*/ 2147483647 w 7"/>
                <a:gd name="T1" fmla="*/ 2147483647 h 5"/>
                <a:gd name="T2" fmla="*/ 2147483647 w 7"/>
                <a:gd name="T3" fmla="*/ 0 h 5"/>
                <a:gd name="T4" fmla="*/ 0 w 7"/>
                <a:gd name="T5" fmla="*/ 0 h 5"/>
                <a:gd name="T6" fmla="*/ 0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2147483647 w 7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7" y="2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5" y="5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48"/>
            <p:cNvSpPr>
              <a:spLocks noChangeAspect="1"/>
            </p:cNvSpPr>
            <p:nvPr/>
          </p:nvSpPr>
          <p:spPr bwMode="auto">
            <a:xfrm>
              <a:off x="3446868" y="6396509"/>
              <a:ext cx="839" cy="5817"/>
            </a:xfrm>
            <a:custGeom>
              <a:avLst/>
              <a:gdLst>
                <a:gd name="T0" fmla="*/ 2147483647 w 2"/>
                <a:gd name="T1" fmla="*/ 0 h 7"/>
                <a:gd name="T2" fmla="*/ 0 w 2"/>
                <a:gd name="T3" fmla="*/ 2147483647 h 7"/>
                <a:gd name="T4" fmla="*/ 2147483647 w 2"/>
                <a:gd name="T5" fmla="*/ 2147483647 h 7"/>
                <a:gd name="T6" fmla="*/ 2147483647 w 2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7"/>
                <a:gd name="T14" fmla="*/ 2 w 2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7">
                  <a:moveTo>
                    <a:pt x="2" y="0"/>
                  </a:moveTo>
                  <a:lnTo>
                    <a:pt x="0" y="5"/>
                  </a:lnTo>
                  <a:lnTo>
                    <a:pt x="2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49"/>
            <p:cNvSpPr>
              <a:spLocks noChangeAspect="1"/>
            </p:cNvSpPr>
            <p:nvPr/>
          </p:nvSpPr>
          <p:spPr bwMode="auto">
            <a:xfrm>
              <a:off x="3739063" y="6172124"/>
              <a:ext cx="21831" cy="49032"/>
            </a:xfrm>
            <a:custGeom>
              <a:avLst/>
              <a:gdLst>
                <a:gd name="T0" fmla="*/ 0 w 28"/>
                <a:gd name="T1" fmla="*/ 2147483647 h 52"/>
                <a:gd name="T2" fmla="*/ 0 w 28"/>
                <a:gd name="T3" fmla="*/ 2147483647 h 52"/>
                <a:gd name="T4" fmla="*/ 2147483647 w 28"/>
                <a:gd name="T5" fmla="*/ 2147483647 h 52"/>
                <a:gd name="T6" fmla="*/ 2147483647 w 28"/>
                <a:gd name="T7" fmla="*/ 2147483647 h 52"/>
                <a:gd name="T8" fmla="*/ 2147483647 w 28"/>
                <a:gd name="T9" fmla="*/ 2147483647 h 52"/>
                <a:gd name="T10" fmla="*/ 2147483647 w 28"/>
                <a:gd name="T11" fmla="*/ 0 h 52"/>
                <a:gd name="T12" fmla="*/ 2147483647 w 28"/>
                <a:gd name="T13" fmla="*/ 2147483647 h 52"/>
                <a:gd name="T14" fmla="*/ 2147483647 w 28"/>
                <a:gd name="T15" fmla="*/ 2147483647 h 52"/>
                <a:gd name="T16" fmla="*/ 2147483647 w 28"/>
                <a:gd name="T17" fmla="*/ 2147483647 h 52"/>
                <a:gd name="T18" fmla="*/ 2147483647 w 28"/>
                <a:gd name="T19" fmla="*/ 2147483647 h 52"/>
                <a:gd name="T20" fmla="*/ 2147483647 w 28"/>
                <a:gd name="T21" fmla="*/ 2147483647 h 52"/>
                <a:gd name="T22" fmla="*/ 2147483647 w 28"/>
                <a:gd name="T23" fmla="*/ 2147483647 h 52"/>
                <a:gd name="T24" fmla="*/ 2147483647 w 28"/>
                <a:gd name="T25" fmla="*/ 2147483647 h 52"/>
                <a:gd name="T26" fmla="*/ 2147483647 w 28"/>
                <a:gd name="T27" fmla="*/ 2147483647 h 52"/>
                <a:gd name="T28" fmla="*/ 2147483647 w 28"/>
                <a:gd name="T29" fmla="*/ 2147483647 h 52"/>
                <a:gd name="T30" fmla="*/ 0 w 28"/>
                <a:gd name="T31" fmla="*/ 2147483647 h 5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8"/>
                <a:gd name="T49" fmla="*/ 0 h 52"/>
                <a:gd name="T50" fmla="*/ 28 w 28"/>
                <a:gd name="T51" fmla="*/ 52 h 5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8" h="52">
                  <a:moveTo>
                    <a:pt x="0" y="38"/>
                  </a:moveTo>
                  <a:lnTo>
                    <a:pt x="0" y="26"/>
                  </a:lnTo>
                  <a:lnTo>
                    <a:pt x="5" y="12"/>
                  </a:lnTo>
                  <a:lnTo>
                    <a:pt x="12" y="9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21" y="4"/>
                  </a:lnTo>
                  <a:lnTo>
                    <a:pt x="28" y="7"/>
                  </a:lnTo>
                  <a:lnTo>
                    <a:pt x="26" y="16"/>
                  </a:lnTo>
                  <a:lnTo>
                    <a:pt x="21" y="28"/>
                  </a:lnTo>
                  <a:lnTo>
                    <a:pt x="14" y="40"/>
                  </a:lnTo>
                  <a:lnTo>
                    <a:pt x="12" y="52"/>
                  </a:lnTo>
                  <a:lnTo>
                    <a:pt x="10" y="52"/>
                  </a:lnTo>
                  <a:lnTo>
                    <a:pt x="5" y="49"/>
                  </a:lnTo>
                  <a:lnTo>
                    <a:pt x="2" y="45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50"/>
            <p:cNvSpPr>
              <a:spLocks noChangeAspect="1"/>
            </p:cNvSpPr>
            <p:nvPr/>
          </p:nvSpPr>
          <p:spPr bwMode="auto">
            <a:xfrm>
              <a:off x="3802875" y="6057439"/>
              <a:ext cx="10915" cy="9973"/>
            </a:xfrm>
            <a:custGeom>
              <a:avLst/>
              <a:gdLst>
                <a:gd name="T0" fmla="*/ 2147483647 w 14"/>
                <a:gd name="T1" fmla="*/ 2147483647 h 10"/>
                <a:gd name="T2" fmla="*/ 2147483647 w 14"/>
                <a:gd name="T3" fmla="*/ 2147483647 h 10"/>
                <a:gd name="T4" fmla="*/ 2147483647 w 14"/>
                <a:gd name="T5" fmla="*/ 2147483647 h 10"/>
                <a:gd name="T6" fmla="*/ 2147483647 w 14"/>
                <a:gd name="T7" fmla="*/ 2147483647 h 10"/>
                <a:gd name="T8" fmla="*/ 0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0 h 10"/>
                <a:gd name="T14" fmla="*/ 2147483647 w 14"/>
                <a:gd name="T15" fmla="*/ 0 h 10"/>
                <a:gd name="T16" fmla="*/ 2147483647 w 14"/>
                <a:gd name="T17" fmla="*/ 0 h 10"/>
                <a:gd name="T18" fmla="*/ 2147483647 w 14"/>
                <a:gd name="T19" fmla="*/ 2147483647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0"/>
                <a:gd name="T32" fmla="*/ 14 w 14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0">
                  <a:moveTo>
                    <a:pt x="14" y="3"/>
                  </a:moveTo>
                  <a:lnTo>
                    <a:pt x="9" y="7"/>
                  </a:lnTo>
                  <a:lnTo>
                    <a:pt x="7" y="10"/>
                  </a:lnTo>
                  <a:lnTo>
                    <a:pt x="2" y="10"/>
                  </a:lnTo>
                  <a:lnTo>
                    <a:pt x="0" y="7"/>
                  </a:lnTo>
                  <a:lnTo>
                    <a:pt x="2" y="3"/>
                  </a:lnTo>
                  <a:lnTo>
                    <a:pt x="7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51"/>
            <p:cNvGrpSpPr>
              <a:grpSpLocks noChangeAspect="1"/>
            </p:cNvGrpSpPr>
            <p:nvPr/>
          </p:nvGrpSpPr>
          <p:grpSpPr bwMode="auto">
            <a:xfrm>
              <a:off x="3664333" y="6636702"/>
              <a:ext cx="441650" cy="452928"/>
              <a:chOff x="4783" y="2944"/>
              <a:chExt cx="574" cy="480"/>
            </a:xfrm>
          </p:grpSpPr>
          <p:sp>
            <p:nvSpPr>
              <p:cNvPr id="586" name="Freeform 52"/>
              <p:cNvSpPr>
                <a:spLocks noChangeAspect="1"/>
              </p:cNvSpPr>
              <p:nvPr/>
            </p:nvSpPr>
            <p:spPr bwMode="auto">
              <a:xfrm>
                <a:off x="5230" y="3379"/>
                <a:ext cx="54" cy="45"/>
              </a:xfrm>
              <a:custGeom>
                <a:avLst/>
                <a:gdLst>
                  <a:gd name="T0" fmla="*/ 52 w 54"/>
                  <a:gd name="T1" fmla="*/ 19 h 45"/>
                  <a:gd name="T2" fmla="*/ 45 w 54"/>
                  <a:gd name="T3" fmla="*/ 38 h 45"/>
                  <a:gd name="T4" fmla="*/ 45 w 54"/>
                  <a:gd name="T5" fmla="*/ 35 h 45"/>
                  <a:gd name="T6" fmla="*/ 42 w 54"/>
                  <a:gd name="T7" fmla="*/ 35 h 45"/>
                  <a:gd name="T8" fmla="*/ 37 w 54"/>
                  <a:gd name="T9" fmla="*/ 35 h 45"/>
                  <a:gd name="T10" fmla="*/ 28 w 54"/>
                  <a:gd name="T11" fmla="*/ 45 h 45"/>
                  <a:gd name="T12" fmla="*/ 19 w 54"/>
                  <a:gd name="T13" fmla="*/ 40 h 45"/>
                  <a:gd name="T14" fmla="*/ 9 w 54"/>
                  <a:gd name="T15" fmla="*/ 26 h 45"/>
                  <a:gd name="T16" fmla="*/ 9 w 54"/>
                  <a:gd name="T17" fmla="*/ 23 h 45"/>
                  <a:gd name="T18" fmla="*/ 12 w 54"/>
                  <a:gd name="T19" fmla="*/ 26 h 45"/>
                  <a:gd name="T20" fmla="*/ 9 w 54"/>
                  <a:gd name="T21" fmla="*/ 19 h 45"/>
                  <a:gd name="T22" fmla="*/ 7 w 54"/>
                  <a:gd name="T23" fmla="*/ 14 h 45"/>
                  <a:gd name="T24" fmla="*/ 0 w 54"/>
                  <a:gd name="T25" fmla="*/ 2 h 45"/>
                  <a:gd name="T26" fmla="*/ 2 w 54"/>
                  <a:gd name="T27" fmla="*/ 0 h 45"/>
                  <a:gd name="T28" fmla="*/ 19 w 54"/>
                  <a:gd name="T29" fmla="*/ 2 h 45"/>
                  <a:gd name="T30" fmla="*/ 28 w 54"/>
                  <a:gd name="T31" fmla="*/ 5 h 45"/>
                  <a:gd name="T32" fmla="*/ 35 w 54"/>
                  <a:gd name="T33" fmla="*/ 2 h 45"/>
                  <a:gd name="T34" fmla="*/ 52 w 54"/>
                  <a:gd name="T35" fmla="*/ 2 h 45"/>
                  <a:gd name="T36" fmla="*/ 54 w 54"/>
                  <a:gd name="T37" fmla="*/ 23 h 45"/>
                  <a:gd name="T38" fmla="*/ 52 w 54"/>
                  <a:gd name="T39" fmla="*/ 19 h 4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54"/>
                  <a:gd name="T61" fmla="*/ 0 h 45"/>
                  <a:gd name="T62" fmla="*/ 54 w 54"/>
                  <a:gd name="T63" fmla="*/ 45 h 4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54" h="45">
                    <a:moveTo>
                      <a:pt x="52" y="19"/>
                    </a:moveTo>
                    <a:lnTo>
                      <a:pt x="45" y="38"/>
                    </a:lnTo>
                    <a:lnTo>
                      <a:pt x="45" y="35"/>
                    </a:lnTo>
                    <a:lnTo>
                      <a:pt x="42" y="35"/>
                    </a:lnTo>
                    <a:lnTo>
                      <a:pt x="37" y="35"/>
                    </a:lnTo>
                    <a:lnTo>
                      <a:pt x="28" y="45"/>
                    </a:lnTo>
                    <a:lnTo>
                      <a:pt x="19" y="40"/>
                    </a:lnTo>
                    <a:lnTo>
                      <a:pt x="9" y="26"/>
                    </a:lnTo>
                    <a:lnTo>
                      <a:pt x="9" y="23"/>
                    </a:lnTo>
                    <a:lnTo>
                      <a:pt x="12" y="26"/>
                    </a:lnTo>
                    <a:lnTo>
                      <a:pt x="9" y="19"/>
                    </a:lnTo>
                    <a:lnTo>
                      <a:pt x="7" y="1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19" y="2"/>
                    </a:lnTo>
                    <a:lnTo>
                      <a:pt x="28" y="5"/>
                    </a:lnTo>
                    <a:lnTo>
                      <a:pt x="35" y="2"/>
                    </a:lnTo>
                    <a:lnTo>
                      <a:pt x="52" y="2"/>
                    </a:lnTo>
                    <a:lnTo>
                      <a:pt x="54" y="23"/>
                    </a:lnTo>
                    <a:lnTo>
                      <a:pt x="52" y="1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Freeform 53"/>
              <p:cNvSpPr>
                <a:spLocks noChangeAspect="1"/>
              </p:cNvSpPr>
              <p:nvPr/>
            </p:nvSpPr>
            <p:spPr bwMode="auto">
              <a:xfrm>
                <a:off x="4783" y="2944"/>
                <a:ext cx="574" cy="407"/>
              </a:xfrm>
              <a:custGeom>
                <a:avLst/>
                <a:gdLst>
                  <a:gd name="T0" fmla="*/ 560 w 574"/>
                  <a:gd name="T1" fmla="*/ 307 h 407"/>
                  <a:gd name="T2" fmla="*/ 536 w 574"/>
                  <a:gd name="T3" fmla="*/ 343 h 407"/>
                  <a:gd name="T4" fmla="*/ 506 w 574"/>
                  <a:gd name="T5" fmla="*/ 388 h 407"/>
                  <a:gd name="T6" fmla="*/ 470 w 574"/>
                  <a:gd name="T7" fmla="*/ 404 h 407"/>
                  <a:gd name="T8" fmla="*/ 459 w 574"/>
                  <a:gd name="T9" fmla="*/ 397 h 407"/>
                  <a:gd name="T10" fmla="*/ 449 w 574"/>
                  <a:gd name="T11" fmla="*/ 397 h 407"/>
                  <a:gd name="T12" fmla="*/ 449 w 574"/>
                  <a:gd name="T13" fmla="*/ 388 h 407"/>
                  <a:gd name="T14" fmla="*/ 418 w 574"/>
                  <a:gd name="T15" fmla="*/ 399 h 407"/>
                  <a:gd name="T16" fmla="*/ 373 w 574"/>
                  <a:gd name="T17" fmla="*/ 362 h 407"/>
                  <a:gd name="T18" fmla="*/ 359 w 574"/>
                  <a:gd name="T19" fmla="*/ 340 h 407"/>
                  <a:gd name="T20" fmla="*/ 340 w 574"/>
                  <a:gd name="T21" fmla="*/ 343 h 407"/>
                  <a:gd name="T22" fmla="*/ 347 w 574"/>
                  <a:gd name="T23" fmla="*/ 317 h 407"/>
                  <a:gd name="T24" fmla="*/ 312 w 574"/>
                  <a:gd name="T25" fmla="*/ 338 h 407"/>
                  <a:gd name="T26" fmla="*/ 296 w 574"/>
                  <a:gd name="T27" fmla="*/ 310 h 407"/>
                  <a:gd name="T28" fmla="*/ 253 w 574"/>
                  <a:gd name="T29" fmla="*/ 291 h 407"/>
                  <a:gd name="T30" fmla="*/ 187 w 574"/>
                  <a:gd name="T31" fmla="*/ 305 h 407"/>
                  <a:gd name="T32" fmla="*/ 125 w 574"/>
                  <a:gd name="T33" fmla="*/ 329 h 407"/>
                  <a:gd name="T34" fmla="*/ 83 w 574"/>
                  <a:gd name="T35" fmla="*/ 338 h 407"/>
                  <a:gd name="T36" fmla="*/ 26 w 574"/>
                  <a:gd name="T37" fmla="*/ 333 h 407"/>
                  <a:gd name="T38" fmla="*/ 31 w 574"/>
                  <a:gd name="T39" fmla="*/ 298 h 407"/>
                  <a:gd name="T40" fmla="*/ 17 w 574"/>
                  <a:gd name="T41" fmla="*/ 253 h 407"/>
                  <a:gd name="T42" fmla="*/ 7 w 574"/>
                  <a:gd name="T43" fmla="*/ 220 h 407"/>
                  <a:gd name="T44" fmla="*/ 12 w 574"/>
                  <a:gd name="T45" fmla="*/ 213 h 407"/>
                  <a:gd name="T46" fmla="*/ 7 w 574"/>
                  <a:gd name="T47" fmla="*/ 166 h 407"/>
                  <a:gd name="T48" fmla="*/ 12 w 574"/>
                  <a:gd name="T49" fmla="*/ 163 h 407"/>
                  <a:gd name="T50" fmla="*/ 55 w 574"/>
                  <a:gd name="T51" fmla="*/ 135 h 407"/>
                  <a:gd name="T52" fmla="*/ 107 w 574"/>
                  <a:gd name="T53" fmla="*/ 121 h 407"/>
                  <a:gd name="T54" fmla="*/ 133 w 574"/>
                  <a:gd name="T55" fmla="*/ 81 h 407"/>
                  <a:gd name="T56" fmla="*/ 144 w 574"/>
                  <a:gd name="T57" fmla="*/ 88 h 407"/>
                  <a:gd name="T58" fmla="*/ 151 w 574"/>
                  <a:gd name="T59" fmla="*/ 78 h 407"/>
                  <a:gd name="T60" fmla="*/ 159 w 574"/>
                  <a:gd name="T61" fmla="*/ 71 h 407"/>
                  <a:gd name="T62" fmla="*/ 170 w 574"/>
                  <a:gd name="T63" fmla="*/ 66 h 407"/>
                  <a:gd name="T64" fmla="*/ 177 w 574"/>
                  <a:gd name="T65" fmla="*/ 50 h 407"/>
                  <a:gd name="T66" fmla="*/ 187 w 574"/>
                  <a:gd name="T67" fmla="*/ 45 h 407"/>
                  <a:gd name="T68" fmla="*/ 208 w 574"/>
                  <a:gd name="T69" fmla="*/ 62 h 407"/>
                  <a:gd name="T70" fmla="*/ 215 w 574"/>
                  <a:gd name="T71" fmla="*/ 57 h 407"/>
                  <a:gd name="T72" fmla="*/ 239 w 574"/>
                  <a:gd name="T73" fmla="*/ 55 h 407"/>
                  <a:gd name="T74" fmla="*/ 241 w 574"/>
                  <a:gd name="T75" fmla="*/ 36 h 407"/>
                  <a:gd name="T76" fmla="*/ 251 w 574"/>
                  <a:gd name="T77" fmla="*/ 26 h 407"/>
                  <a:gd name="T78" fmla="*/ 274 w 574"/>
                  <a:gd name="T79" fmla="*/ 22 h 407"/>
                  <a:gd name="T80" fmla="*/ 267 w 574"/>
                  <a:gd name="T81" fmla="*/ 7 h 407"/>
                  <a:gd name="T82" fmla="*/ 288 w 574"/>
                  <a:gd name="T83" fmla="*/ 14 h 407"/>
                  <a:gd name="T84" fmla="*/ 319 w 574"/>
                  <a:gd name="T85" fmla="*/ 22 h 407"/>
                  <a:gd name="T86" fmla="*/ 338 w 574"/>
                  <a:gd name="T87" fmla="*/ 24 h 407"/>
                  <a:gd name="T88" fmla="*/ 321 w 574"/>
                  <a:gd name="T89" fmla="*/ 40 h 407"/>
                  <a:gd name="T90" fmla="*/ 350 w 574"/>
                  <a:gd name="T91" fmla="*/ 78 h 407"/>
                  <a:gd name="T92" fmla="*/ 395 w 574"/>
                  <a:gd name="T93" fmla="*/ 78 h 407"/>
                  <a:gd name="T94" fmla="*/ 404 w 574"/>
                  <a:gd name="T95" fmla="*/ 38 h 407"/>
                  <a:gd name="T96" fmla="*/ 409 w 574"/>
                  <a:gd name="T97" fmla="*/ 17 h 407"/>
                  <a:gd name="T98" fmla="*/ 421 w 574"/>
                  <a:gd name="T99" fmla="*/ 12 h 407"/>
                  <a:gd name="T100" fmla="*/ 435 w 574"/>
                  <a:gd name="T101" fmla="*/ 50 h 407"/>
                  <a:gd name="T102" fmla="*/ 459 w 574"/>
                  <a:gd name="T103" fmla="*/ 74 h 407"/>
                  <a:gd name="T104" fmla="*/ 489 w 574"/>
                  <a:gd name="T105" fmla="*/ 121 h 407"/>
                  <a:gd name="T106" fmla="*/ 515 w 574"/>
                  <a:gd name="T107" fmla="*/ 144 h 407"/>
                  <a:gd name="T108" fmla="*/ 529 w 574"/>
                  <a:gd name="T109" fmla="*/ 163 h 407"/>
                  <a:gd name="T110" fmla="*/ 544 w 574"/>
                  <a:gd name="T111" fmla="*/ 180 h 407"/>
                  <a:gd name="T112" fmla="*/ 570 w 574"/>
                  <a:gd name="T113" fmla="*/ 220 h 407"/>
                  <a:gd name="T114" fmla="*/ 572 w 574"/>
                  <a:gd name="T115" fmla="*/ 265 h 40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74"/>
                  <a:gd name="T175" fmla="*/ 0 h 407"/>
                  <a:gd name="T176" fmla="*/ 574 w 574"/>
                  <a:gd name="T177" fmla="*/ 407 h 40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74" h="407">
                    <a:moveTo>
                      <a:pt x="572" y="265"/>
                    </a:moveTo>
                    <a:lnTo>
                      <a:pt x="565" y="279"/>
                    </a:lnTo>
                    <a:lnTo>
                      <a:pt x="562" y="291"/>
                    </a:lnTo>
                    <a:lnTo>
                      <a:pt x="560" y="307"/>
                    </a:lnTo>
                    <a:lnTo>
                      <a:pt x="553" y="310"/>
                    </a:lnTo>
                    <a:lnTo>
                      <a:pt x="544" y="322"/>
                    </a:lnTo>
                    <a:lnTo>
                      <a:pt x="539" y="329"/>
                    </a:lnTo>
                    <a:lnTo>
                      <a:pt x="536" y="343"/>
                    </a:lnTo>
                    <a:lnTo>
                      <a:pt x="527" y="359"/>
                    </a:lnTo>
                    <a:lnTo>
                      <a:pt x="525" y="373"/>
                    </a:lnTo>
                    <a:lnTo>
                      <a:pt x="520" y="385"/>
                    </a:lnTo>
                    <a:lnTo>
                      <a:pt x="506" y="388"/>
                    </a:lnTo>
                    <a:lnTo>
                      <a:pt x="492" y="388"/>
                    </a:lnTo>
                    <a:lnTo>
                      <a:pt x="473" y="399"/>
                    </a:lnTo>
                    <a:lnTo>
                      <a:pt x="470" y="407"/>
                    </a:lnTo>
                    <a:lnTo>
                      <a:pt x="470" y="404"/>
                    </a:lnTo>
                    <a:lnTo>
                      <a:pt x="466" y="404"/>
                    </a:lnTo>
                    <a:lnTo>
                      <a:pt x="463" y="399"/>
                    </a:lnTo>
                    <a:lnTo>
                      <a:pt x="459" y="399"/>
                    </a:lnTo>
                    <a:lnTo>
                      <a:pt x="459" y="397"/>
                    </a:lnTo>
                    <a:lnTo>
                      <a:pt x="456" y="395"/>
                    </a:lnTo>
                    <a:lnTo>
                      <a:pt x="456" y="397"/>
                    </a:lnTo>
                    <a:lnTo>
                      <a:pt x="454" y="397"/>
                    </a:lnTo>
                    <a:lnTo>
                      <a:pt x="449" y="397"/>
                    </a:lnTo>
                    <a:lnTo>
                      <a:pt x="454" y="395"/>
                    </a:lnTo>
                    <a:lnTo>
                      <a:pt x="454" y="392"/>
                    </a:lnTo>
                    <a:lnTo>
                      <a:pt x="454" y="388"/>
                    </a:lnTo>
                    <a:lnTo>
                      <a:pt x="449" y="388"/>
                    </a:lnTo>
                    <a:lnTo>
                      <a:pt x="444" y="395"/>
                    </a:lnTo>
                    <a:lnTo>
                      <a:pt x="447" y="397"/>
                    </a:lnTo>
                    <a:lnTo>
                      <a:pt x="430" y="404"/>
                    </a:lnTo>
                    <a:lnTo>
                      <a:pt x="418" y="399"/>
                    </a:lnTo>
                    <a:lnTo>
                      <a:pt x="404" y="397"/>
                    </a:lnTo>
                    <a:lnTo>
                      <a:pt x="385" y="388"/>
                    </a:lnTo>
                    <a:lnTo>
                      <a:pt x="376" y="373"/>
                    </a:lnTo>
                    <a:lnTo>
                      <a:pt x="373" y="362"/>
                    </a:lnTo>
                    <a:lnTo>
                      <a:pt x="366" y="352"/>
                    </a:lnTo>
                    <a:lnTo>
                      <a:pt x="364" y="352"/>
                    </a:lnTo>
                    <a:lnTo>
                      <a:pt x="355" y="352"/>
                    </a:lnTo>
                    <a:lnTo>
                      <a:pt x="359" y="340"/>
                    </a:lnTo>
                    <a:lnTo>
                      <a:pt x="355" y="333"/>
                    </a:lnTo>
                    <a:lnTo>
                      <a:pt x="347" y="345"/>
                    </a:lnTo>
                    <a:lnTo>
                      <a:pt x="338" y="345"/>
                    </a:lnTo>
                    <a:lnTo>
                      <a:pt x="340" y="343"/>
                    </a:lnTo>
                    <a:lnTo>
                      <a:pt x="347" y="331"/>
                    </a:lnTo>
                    <a:lnTo>
                      <a:pt x="350" y="319"/>
                    </a:lnTo>
                    <a:lnTo>
                      <a:pt x="350" y="307"/>
                    </a:lnTo>
                    <a:lnTo>
                      <a:pt x="347" y="317"/>
                    </a:lnTo>
                    <a:lnTo>
                      <a:pt x="333" y="329"/>
                    </a:lnTo>
                    <a:lnTo>
                      <a:pt x="324" y="340"/>
                    </a:lnTo>
                    <a:lnTo>
                      <a:pt x="321" y="343"/>
                    </a:lnTo>
                    <a:lnTo>
                      <a:pt x="312" y="338"/>
                    </a:lnTo>
                    <a:lnTo>
                      <a:pt x="314" y="338"/>
                    </a:lnTo>
                    <a:lnTo>
                      <a:pt x="310" y="329"/>
                    </a:lnTo>
                    <a:lnTo>
                      <a:pt x="303" y="317"/>
                    </a:lnTo>
                    <a:lnTo>
                      <a:pt x="296" y="310"/>
                    </a:lnTo>
                    <a:lnTo>
                      <a:pt x="293" y="307"/>
                    </a:lnTo>
                    <a:lnTo>
                      <a:pt x="286" y="300"/>
                    </a:lnTo>
                    <a:lnTo>
                      <a:pt x="262" y="296"/>
                    </a:lnTo>
                    <a:lnTo>
                      <a:pt x="253" y="291"/>
                    </a:lnTo>
                    <a:lnTo>
                      <a:pt x="234" y="296"/>
                    </a:lnTo>
                    <a:lnTo>
                      <a:pt x="218" y="298"/>
                    </a:lnTo>
                    <a:lnTo>
                      <a:pt x="203" y="300"/>
                    </a:lnTo>
                    <a:lnTo>
                      <a:pt x="187" y="305"/>
                    </a:lnTo>
                    <a:lnTo>
                      <a:pt x="170" y="310"/>
                    </a:lnTo>
                    <a:lnTo>
                      <a:pt x="154" y="317"/>
                    </a:lnTo>
                    <a:lnTo>
                      <a:pt x="144" y="329"/>
                    </a:lnTo>
                    <a:lnTo>
                      <a:pt x="125" y="329"/>
                    </a:lnTo>
                    <a:lnTo>
                      <a:pt x="109" y="329"/>
                    </a:lnTo>
                    <a:lnTo>
                      <a:pt x="92" y="329"/>
                    </a:lnTo>
                    <a:lnTo>
                      <a:pt x="88" y="338"/>
                    </a:lnTo>
                    <a:lnTo>
                      <a:pt x="83" y="338"/>
                    </a:lnTo>
                    <a:lnTo>
                      <a:pt x="71" y="343"/>
                    </a:lnTo>
                    <a:lnTo>
                      <a:pt x="52" y="345"/>
                    </a:lnTo>
                    <a:lnTo>
                      <a:pt x="38" y="340"/>
                    </a:lnTo>
                    <a:lnTo>
                      <a:pt x="26" y="333"/>
                    </a:lnTo>
                    <a:lnTo>
                      <a:pt x="21" y="326"/>
                    </a:lnTo>
                    <a:lnTo>
                      <a:pt x="29" y="326"/>
                    </a:lnTo>
                    <a:lnTo>
                      <a:pt x="31" y="307"/>
                    </a:lnTo>
                    <a:lnTo>
                      <a:pt x="31" y="298"/>
                    </a:lnTo>
                    <a:lnTo>
                      <a:pt x="29" y="286"/>
                    </a:lnTo>
                    <a:lnTo>
                      <a:pt x="26" y="277"/>
                    </a:lnTo>
                    <a:lnTo>
                      <a:pt x="21" y="265"/>
                    </a:lnTo>
                    <a:lnTo>
                      <a:pt x="17" y="253"/>
                    </a:lnTo>
                    <a:lnTo>
                      <a:pt x="12" y="241"/>
                    </a:lnTo>
                    <a:lnTo>
                      <a:pt x="7" y="229"/>
                    </a:lnTo>
                    <a:lnTo>
                      <a:pt x="0" y="213"/>
                    </a:lnTo>
                    <a:lnTo>
                      <a:pt x="7" y="220"/>
                    </a:lnTo>
                    <a:lnTo>
                      <a:pt x="0" y="208"/>
                    </a:lnTo>
                    <a:lnTo>
                      <a:pt x="7" y="213"/>
                    </a:lnTo>
                    <a:lnTo>
                      <a:pt x="10" y="218"/>
                    </a:lnTo>
                    <a:lnTo>
                      <a:pt x="12" y="213"/>
                    </a:lnTo>
                    <a:lnTo>
                      <a:pt x="7" y="203"/>
                    </a:lnTo>
                    <a:lnTo>
                      <a:pt x="3" y="196"/>
                    </a:lnTo>
                    <a:lnTo>
                      <a:pt x="3" y="180"/>
                    </a:lnTo>
                    <a:lnTo>
                      <a:pt x="7" y="166"/>
                    </a:lnTo>
                    <a:lnTo>
                      <a:pt x="10" y="154"/>
                    </a:lnTo>
                    <a:lnTo>
                      <a:pt x="12" y="154"/>
                    </a:lnTo>
                    <a:lnTo>
                      <a:pt x="12" y="156"/>
                    </a:lnTo>
                    <a:lnTo>
                      <a:pt x="12" y="163"/>
                    </a:lnTo>
                    <a:lnTo>
                      <a:pt x="17" y="156"/>
                    </a:lnTo>
                    <a:lnTo>
                      <a:pt x="31" y="147"/>
                    </a:lnTo>
                    <a:lnTo>
                      <a:pt x="52" y="135"/>
                    </a:lnTo>
                    <a:lnTo>
                      <a:pt x="55" y="135"/>
                    </a:lnTo>
                    <a:lnTo>
                      <a:pt x="66" y="133"/>
                    </a:lnTo>
                    <a:lnTo>
                      <a:pt x="81" y="128"/>
                    </a:lnTo>
                    <a:lnTo>
                      <a:pt x="97" y="125"/>
                    </a:lnTo>
                    <a:lnTo>
                      <a:pt x="107" y="121"/>
                    </a:lnTo>
                    <a:lnTo>
                      <a:pt x="116" y="114"/>
                    </a:lnTo>
                    <a:lnTo>
                      <a:pt x="125" y="102"/>
                    </a:lnTo>
                    <a:lnTo>
                      <a:pt x="125" y="92"/>
                    </a:lnTo>
                    <a:lnTo>
                      <a:pt x="133" y="81"/>
                    </a:lnTo>
                    <a:lnTo>
                      <a:pt x="137" y="78"/>
                    </a:lnTo>
                    <a:lnTo>
                      <a:pt x="142" y="88"/>
                    </a:lnTo>
                    <a:lnTo>
                      <a:pt x="147" y="100"/>
                    </a:lnTo>
                    <a:lnTo>
                      <a:pt x="144" y="88"/>
                    </a:lnTo>
                    <a:lnTo>
                      <a:pt x="151" y="83"/>
                    </a:lnTo>
                    <a:lnTo>
                      <a:pt x="147" y="78"/>
                    </a:lnTo>
                    <a:lnTo>
                      <a:pt x="147" y="74"/>
                    </a:lnTo>
                    <a:lnTo>
                      <a:pt x="151" y="78"/>
                    </a:lnTo>
                    <a:lnTo>
                      <a:pt x="154" y="78"/>
                    </a:lnTo>
                    <a:lnTo>
                      <a:pt x="163" y="78"/>
                    </a:lnTo>
                    <a:lnTo>
                      <a:pt x="159" y="74"/>
                    </a:lnTo>
                    <a:lnTo>
                      <a:pt x="159" y="71"/>
                    </a:lnTo>
                    <a:lnTo>
                      <a:pt x="161" y="69"/>
                    </a:lnTo>
                    <a:lnTo>
                      <a:pt x="159" y="69"/>
                    </a:lnTo>
                    <a:lnTo>
                      <a:pt x="161" y="62"/>
                    </a:lnTo>
                    <a:lnTo>
                      <a:pt x="170" y="66"/>
                    </a:lnTo>
                    <a:lnTo>
                      <a:pt x="163" y="59"/>
                    </a:lnTo>
                    <a:lnTo>
                      <a:pt x="170" y="59"/>
                    </a:lnTo>
                    <a:lnTo>
                      <a:pt x="170" y="57"/>
                    </a:lnTo>
                    <a:lnTo>
                      <a:pt x="177" y="50"/>
                    </a:lnTo>
                    <a:lnTo>
                      <a:pt x="180" y="55"/>
                    </a:lnTo>
                    <a:lnTo>
                      <a:pt x="180" y="45"/>
                    </a:lnTo>
                    <a:lnTo>
                      <a:pt x="182" y="45"/>
                    </a:lnTo>
                    <a:lnTo>
                      <a:pt x="187" y="45"/>
                    </a:lnTo>
                    <a:lnTo>
                      <a:pt x="194" y="45"/>
                    </a:lnTo>
                    <a:lnTo>
                      <a:pt x="196" y="40"/>
                    </a:lnTo>
                    <a:lnTo>
                      <a:pt x="208" y="55"/>
                    </a:lnTo>
                    <a:lnTo>
                      <a:pt x="208" y="62"/>
                    </a:lnTo>
                    <a:lnTo>
                      <a:pt x="208" y="66"/>
                    </a:lnTo>
                    <a:lnTo>
                      <a:pt x="213" y="62"/>
                    </a:lnTo>
                    <a:lnTo>
                      <a:pt x="215" y="62"/>
                    </a:lnTo>
                    <a:lnTo>
                      <a:pt x="215" y="57"/>
                    </a:lnTo>
                    <a:lnTo>
                      <a:pt x="225" y="59"/>
                    </a:lnTo>
                    <a:lnTo>
                      <a:pt x="227" y="57"/>
                    </a:lnTo>
                    <a:lnTo>
                      <a:pt x="234" y="59"/>
                    </a:lnTo>
                    <a:lnTo>
                      <a:pt x="239" y="55"/>
                    </a:lnTo>
                    <a:lnTo>
                      <a:pt x="234" y="55"/>
                    </a:lnTo>
                    <a:lnTo>
                      <a:pt x="232" y="50"/>
                    </a:lnTo>
                    <a:lnTo>
                      <a:pt x="234" y="40"/>
                    </a:lnTo>
                    <a:lnTo>
                      <a:pt x="241" y="36"/>
                    </a:lnTo>
                    <a:lnTo>
                      <a:pt x="241" y="33"/>
                    </a:lnTo>
                    <a:lnTo>
                      <a:pt x="244" y="26"/>
                    </a:lnTo>
                    <a:lnTo>
                      <a:pt x="248" y="24"/>
                    </a:lnTo>
                    <a:lnTo>
                      <a:pt x="251" y="26"/>
                    </a:lnTo>
                    <a:lnTo>
                      <a:pt x="248" y="22"/>
                    </a:lnTo>
                    <a:lnTo>
                      <a:pt x="258" y="22"/>
                    </a:lnTo>
                    <a:lnTo>
                      <a:pt x="270" y="22"/>
                    </a:lnTo>
                    <a:lnTo>
                      <a:pt x="274" y="22"/>
                    </a:lnTo>
                    <a:lnTo>
                      <a:pt x="277" y="14"/>
                    </a:lnTo>
                    <a:lnTo>
                      <a:pt x="270" y="12"/>
                    </a:lnTo>
                    <a:lnTo>
                      <a:pt x="262" y="7"/>
                    </a:lnTo>
                    <a:lnTo>
                      <a:pt x="267" y="7"/>
                    </a:lnTo>
                    <a:lnTo>
                      <a:pt x="270" y="7"/>
                    </a:lnTo>
                    <a:lnTo>
                      <a:pt x="274" y="7"/>
                    </a:lnTo>
                    <a:lnTo>
                      <a:pt x="279" y="7"/>
                    </a:lnTo>
                    <a:lnTo>
                      <a:pt x="288" y="14"/>
                    </a:lnTo>
                    <a:lnTo>
                      <a:pt x="298" y="17"/>
                    </a:lnTo>
                    <a:lnTo>
                      <a:pt x="310" y="22"/>
                    </a:lnTo>
                    <a:lnTo>
                      <a:pt x="321" y="17"/>
                    </a:lnTo>
                    <a:lnTo>
                      <a:pt x="319" y="22"/>
                    </a:lnTo>
                    <a:lnTo>
                      <a:pt x="321" y="22"/>
                    </a:lnTo>
                    <a:lnTo>
                      <a:pt x="324" y="24"/>
                    </a:lnTo>
                    <a:lnTo>
                      <a:pt x="331" y="17"/>
                    </a:lnTo>
                    <a:lnTo>
                      <a:pt x="338" y="24"/>
                    </a:lnTo>
                    <a:lnTo>
                      <a:pt x="331" y="29"/>
                    </a:lnTo>
                    <a:lnTo>
                      <a:pt x="329" y="36"/>
                    </a:lnTo>
                    <a:lnTo>
                      <a:pt x="324" y="33"/>
                    </a:lnTo>
                    <a:lnTo>
                      <a:pt x="321" y="40"/>
                    </a:lnTo>
                    <a:lnTo>
                      <a:pt x="314" y="55"/>
                    </a:lnTo>
                    <a:lnTo>
                      <a:pt x="324" y="62"/>
                    </a:lnTo>
                    <a:lnTo>
                      <a:pt x="333" y="71"/>
                    </a:lnTo>
                    <a:lnTo>
                      <a:pt x="350" y="78"/>
                    </a:lnTo>
                    <a:lnTo>
                      <a:pt x="369" y="88"/>
                    </a:lnTo>
                    <a:lnTo>
                      <a:pt x="378" y="92"/>
                    </a:lnTo>
                    <a:lnTo>
                      <a:pt x="392" y="92"/>
                    </a:lnTo>
                    <a:lnTo>
                      <a:pt x="395" y="78"/>
                    </a:lnTo>
                    <a:lnTo>
                      <a:pt x="402" y="59"/>
                    </a:lnTo>
                    <a:lnTo>
                      <a:pt x="402" y="50"/>
                    </a:lnTo>
                    <a:lnTo>
                      <a:pt x="402" y="38"/>
                    </a:lnTo>
                    <a:lnTo>
                      <a:pt x="404" y="38"/>
                    </a:lnTo>
                    <a:lnTo>
                      <a:pt x="404" y="33"/>
                    </a:lnTo>
                    <a:lnTo>
                      <a:pt x="409" y="26"/>
                    </a:lnTo>
                    <a:lnTo>
                      <a:pt x="404" y="26"/>
                    </a:lnTo>
                    <a:lnTo>
                      <a:pt x="409" y="17"/>
                    </a:lnTo>
                    <a:lnTo>
                      <a:pt x="411" y="12"/>
                    </a:lnTo>
                    <a:lnTo>
                      <a:pt x="414" y="0"/>
                    </a:lnTo>
                    <a:lnTo>
                      <a:pt x="418" y="3"/>
                    </a:lnTo>
                    <a:lnTo>
                      <a:pt x="421" y="12"/>
                    </a:lnTo>
                    <a:lnTo>
                      <a:pt x="428" y="17"/>
                    </a:lnTo>
                    <a:lnTo>
                      <a:pt x="430" y="29"/>
                    </a:lnTo>
                    <a:lnTo>
                      <a:pt x="430" y="38"/>
                    </a:lnTo>
                    <a:lnTo>
                      <a:pt x="435" y="50"/>
                    </a:lnTo>
                    <a:lnTo>
                      <a:pt x="444" y="48"/>
                    </a:lnTo>
                    <a:lnTo>
                      <a:pt x="454" y="57"/>
                    </a:lnTo>
                    <a:lnTo>
                      <a:pt x="456" y="62"/>
                    </a:lnTo>
                    <a:lnTo>
                      <a:pt x="459" y="74"/>
                    </a:lnTo>
                    <a:lnTo>
                      <a:pt x="466" y="83"/>
                    </a:lnTo>
                    <a:lnTo>
                      <a:pt x="470" y="92"/>
                    </a:lnTo>
                    <a:lnTo>
                      <a:pt x="470" y="111"/>
                    </a:lnTo>
                    <a:lnTo>
                      <a:pt x="489" y="121"/>
                    </a:lnTo>
                    <a:lnTo>
                      <a:pt x="501" y="128"/>
                    </a:lnTo>
                    <a:lnTo>
                      <a:pt x="506" y="133"/>
                    </a:lnTo>
                    <a:lnTo>
                      <a:pt x="508" y="137"/>
                    </a:lnTo>
                    <a:lnTo>
                      <a:pt x="515" y="144"/>
                    </a:lnTo>
                    <a:lnTo>
                      <a:pt x="518" y="159"/>
                    </a:lnTo>
                    <a:lnTo>
                      <a:pt x="525" y="163"/>
                    </a:lnTo>
                    <a:lnTo>
                      <a:pt x="525" y="159"/>
                    </a:lnTo>
                    <a:lnTo>
                      <a:pt x="529" y="163"/>
                    </a:lnTo>
                    <a:lnTo>
                      <a:pt x="534" y="159"/>
                    </a:lnTo>
                    <a:lnTo>
                      <a:pt x="536" y="166"/>
                    </a:lnTo>
                    <a:lnTo>
                      <a:pt x="534" y="177"/>
                    </a:lnTo>
                    <a:lnTo>
                      <a:pt x="544" y="180"/>
                    </a:lnTo>
                    <a:lnTo>
                      <a:pt x="553" y="189"/>
                    </a:lnTo>
                    <a:lnTo>
                      <a:pt x="565" y="201"/>
                    </a:lnTo>
                    <a:lnTo>
                      <a:pt x="565" y="211"/>
                    </a:lnTo>
                    <a:lnTo>
                      <a:pt x="570" y="220"/>
                    </a:lnTo>
                    <a:lnTo>
                      <a:pt x="570" y="232"/>
                    </a:lnTo>
                    <a:lnTo>
                      <a:pt x="572" y="244"/>
                    </a:lnTo>
                    <a:lnTo>
                      <a:pt x="574" y="253"/>
                    </a:lnTo>
                    <a:lnTo>
                      <a:pt x="572" y="26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0" name="Freeform 54"/>
            <p:cNvSpPr>
              <a:spLocks noChangeAspect="1"/>
            </p:cNvSpPr>
            <p:nvPr/>
          </p:nvSpPr>
          <p:spPr bwMode="auto">
            <a:xfrm>
              <a:off x="3823026" y="6151348"/>
              <a:ext cx="6717" cy="9142"/>
            </a:xfrm>
            <a:custGeom>
              <a:avLst/>
              <a:gdLst>
                <a:gd name="T0" fmla="*/ 0 w 9"/>
                <a:gd name="T1" fmla="*/ 2147483647 h 10"/>
                <a:gd name="T2" fmla="*/ 2147483647 w 9"/>
                <a:gd name="T3" fmla="*/ 0 h 10"/>
                <a:gd name="T4" fmla="*/ 2147483647 w 9"/>
                <a:gd name="T5" fmla="*/ 2147483647 h 10"/>
                <a:gd name="T6" fmla="*/ 0 w 9"/>
                <a:gd name="T7" fmla="*/ 2147483647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10"/>
                <a:gd name="T14" fmla="*/ 9 w 9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10">
                  <a:moveTo>
                    <a:pt x="0" y="10"/>
                  </a:moveTo>
                  <a:lnTo>
                    <a:pt x="7" y="0"/>
                  </a:lnTo>
                  <a:lnTo>
                    <a:pt x="9" y="5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55"/>
            <p:cNvSpPr>
              <a:spLocks noChangeAspect="1"/>
            </p:cNvSpPr>
            <p:nvPr/>
          </p:nvSpPr>
          <p:spPr bwMode="auto">
            <a:xfrm>
              <a:off x="4033776" y="5882086"/>
              <a:ext cx="21831" cy="18283"/>
            </a:xfrm>
            <a:custGeom>
              <a:avLst/>
              <a:gdLst>
                <a:gd name="T0" fmla="*/ 2147483647 w 28"/>
                <a:gd name="T1" fmla="*/ 2147483647 h 19"/>
                <a:gd name="T2" fmla="*/ 2147483647 w 28"/>
                <a:gd name="T3" fmla="*/ 2147483647 h 19"/>
                <a:gd name="T4" fmla="*/ 0 w 28"/>
                <a:gd name="T5" fmla="*/ 2147483647 h 19"/>
                <a:gd name="T6" fmla="*/ 2147483647 w 28"/>
                <a:gd name="T7" fmla="*/ 2147483647 h 19"/>
                <a:gd name="T8" fmla="*/ 2147483647 w 28"/>
                <a:gd name="T9" fmla="*/ 0 h 19"/>
                <a:gd name="T10" fmla="*/ 2147483647 w 28"/>
                <a:gd name="T11" fmla="*/ 2147483647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"/>
                <a:gd name="T19" fmla="*/ 0 h 19"/>
                <a:gd name="T20" fmla="*/ 28 w 28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" h="19">
                  <a:moveTo>
                    <a:pt x="26" y="2"/>
                  </a:moveTo>
                  <a:lnTo>
                    <a:pt x="12" y="12"/>
                  </a:lnTo>
                  <a:lnTo>
                    <a:pt x="0" y="19"/>
                  </a:lnTo>
                  <a:lnTo>
                    <a:pt x="12" y="7"/>
                  </a:lnTo>
                  <a:lnTo>
                    <a:pt x="28" y="0"/>
                  </a:lnTo>
                  <a:lnTo>
                    <a:pt x="26" y="2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56"/>
            <p:cNvSpPr>
              <a:spLocks noChangeAspect="1" noChangeArrowheads="1"/>
            </p:cNvSpPr>
            <p:nvPr/>
          </p:nvSpPr>
          <p:spPr bwMode="auto">
            <a:xfrm>
              <a:off x="3897754" y="6402326"/>
              <a:ext cx="1679" cy="3324"/>
            </a:xfrm>
            <a:prstGeom prst="rect">
              <a:avLst/>
            </a:prstGeom>
            <a:solidFill>
              <a:srgbClr val="C0C0C0"/>
            </a:solidFill>
            <a:ln w="8001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1019175"/>
              <a:endParaRPr lang="en-US" sz="2000" b="0" i="0" u="none">
                <a:latin typeface="Garamond" pitchFamily="18" charset="0"/>
              </a:endParaRPr>
            </a:p>
          </p:txBody>
        </p:sp>
        <p:sp>
          <p:nvSpPr>
            <p:cNvPr id="93" name="Freeform 57"/>
            <p:cNvSpPr>
              <a:spLocks noChangeAspect="1"/>
            </p:cNvSpPr>
            <p:nvPr/>
          </p:nvSpPr>
          <p:spPr bwMode="auto">
            <a:xfrm>
              <a:off x="4008587" y="6329193"/>
              <a:ext cx="1679" cy="332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0 w 2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8"/>
            <p:cNvSpPr>
              <a:spLocks noChangeAspect="1"/>
            </p:cNvSpPr>
            <p:nvPr/>
          </p:nvSpPr>
          <p:spPr bwMode="auto">
            <a:xfrm>
              <a:off x="4017823" y="6310079"/>
              <a:ext cx="3359" cy="2493"/>
            </a:xfrm>
            <a:custGeom>
              <a:avLst/>
              <a:gdLst>
                <a:gd name="T0" fmla="*/ 0 w 4"/>
                <a:gd name="T1" fmla="*/ 2147483647 h 3"/>
                <a:gd name="T2" fmla="*/ 0 w 4"/>
                <a:gd name="T3" fmla="*/ 0 h 3"/>
                <a:gd name="T4" fmla="*/ 2147483647 w 4"/>
                <a:gd name="T5" fmla="*/ 0 h 3"/>
                <a:gd name="T6" fmla="*/ 0 w 4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3"/>
                <a:gd name="T14" fmla="*/ 4 w 4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59"/>
            <p:cNvGrpSpPr>
              <a:grpSpLocks noChangeAspect="1"/>
            </p:cNvGrpSpPr>
            <p:nvPr/>
          </p:nvGrpSpPr>
          <p:grpSpPr bwMode="auto">
            <a:xfrm>
              <a:off x="3844857" y="5882086"/>
              <a:ext cx="184721" cy="211919"/>
              <a:chOff x="5017" y="2144"/>
              <a:chExt cx="241" cy="224"/>
            </a:xfrm>
          </p:grpSpPr>
          <p:sp>
            <p:nvSpPr>
              <p:cNvPr id="582" name="Freeform 60"/>
              <p:cNvSpPr>
                <a:spLocks noChangeAspect="1"/>
              </p:cNvSpPr>
              <p:nvPr/>
            </p:nvSpPr>
            <p:spPr bwMode="auto">
              <a:xfrm>
                <a:off x="5017" y="2207"/>
                <a:ext cx="177" cy="161"/>
              </a:xfrm>
              <a:custGeom>
                <a:avLst/>
                <a:gdLst>
                  <a:gd name="T0" fmla="*/ 7 w 177"/>
                  <a:gd name="T1" fmla="*/ 123 h 161"/>
                  <a:gd name="T2" fmla="*/ 17 w 177"/>
                  <a:gd name="T3" fmla="*/ 119 h 161"/>
                  <a:gd name="T4" fmla="*/ 24 w 177"/>
                  <a:gd name="T5" fmla="*/ 111 h 161"/>
                  <a:gd name="T6" fmla="*/ 45 w 177"/>
                  <a:gd name="T7" fmla="*/ 93 h 161"/>
                  <a:gd name="T8" fmla="*/ 78 w 177"/>
                  <a:gd name="T9" fmla="*/ 93 h 161"/>
                  <a:gd name="T10" fmla="*/ 87 w 177"/>
                  <a:gd name="T11" fmla="*/ 97 h 161"/>
                  <a:gd name="T12" fmla="*/ 90 w 177"/>
                  <a:gd name="T13" fmla="*/ 88 h 161"/>
                  <a:gd name="T14" fmla="*/ 97 w 177"/>
                  <a:gd name="T15" fmla="*/ 78 h 161"/>
                  <a:gd name="T16" fmla="*/ 99 w 177"/>
                  <a:gd name="T17" fmla="*/ 69 h 161"/>
                  <a:gd name="T18" fmla="*/ 106 w 177"/>
                  <a:gd name="T19" fmla="*/ 76 h 161"/>
                  <a:gd name="T20" fmla="*/ 135 w 177"/>
                  <a:gd name="T21" fmla="*/ 52 h 161"/>
                  <a:gd name="T22" fmla="*/ 149 w 177"/>
                  <a:gd name="T23" fmla="*/ 15 h 161"/>
                  <a:gd name="T24" fmla="*/ 156 w 177"/>
                  <a:gd name="T25" fmla="*/ 5 h 161"/>
                  <a:gd name="T26" fmla="*/ 165 w 177"/>
                  <a:gd name="T27" fmla="*/ 5 h 161"/>
                  <a:gd name="T28" fmla="*/ 158 w 177"/>
                  <a:gd name="T29" fmla="*/ 0 h 161"/>
                  <a:gd name="T30" fmla="*/ 170 w 177"/>
                  <a:gd name="T31" fmla="*/ 17 h 161"/>
                  <a:gd name="T32" fmla="*/ 168 w 177"/>
                  <a:gd name="T33" fmla="*/ 52 h 161"/>
                  <a:gd name="T34" fmla="*/ 158 w 177"/>
                  <a:gd name="T35" fmla="*/ 78 h 161"/>
                  <a:gd name="T36" fmla="*/ 158 w 177"/>
                  <a:gd name="T37" fmla="*/ 90 h 161"/>
                  <a:gd name="T38" fmla="*/ 151 w 177"/>
                  <a:gd name="T39" fmla="*/ 100 h 161"/>
                  <a:gd name="T40" fmla="*/ 144 w 177"/>
                  <a:gd name="T41" fmla="*/ 102 h 161"/>
                  <a:gd name="T42" fmla="*/ 149 w 177"/>
                  <a:gd name="T43" fmla="*/ 93 h 161"/>
                  <a:gd name="T44" fmla="*/ 142 w 177"/>
                  <a:gd name="T45" fmla="*/ 97 h 161"/>
                  <a:gd name="T46" fmla="*/ 135 w 177"/>
                  <a:gd name="T47" fmla="*/ 100 h 161"/>
                  <a:gd name="T48" fmla="*/ 132 w 177"/>
                  <a:gd name="T49" fmla="*/ 107 h 161"/>
                  <a:gd name="T50" fmla="*/ 130 w 177"/>
                  <a:gd name="T51" fmla="*/ 102 h 161"/>
                  <a:gd name="T52" fmla="*/ 123 w 177"/>
                  <a:gd name="T53" fmla="*/ 109 h 161"/>
                  <a:gd name="T54" fmla="*/ 99 w 177"/>
                  <a:gd name="T55" fmla="*/ 102 h 161"/>
                  <a:gd name="T56" fmla="*/ 104 w 177"/>
                  <a:gd name="T57" fmla="*/ 114 h 161"/>
                  <a:gd name="T58" fmla="*/ 90 w 177"/>
                  <a:gd name="T59" fmla="*/ 121 h 161"/>
                  <a:gd name="T60" fmla="*/ 78 w 177"/>
                  <a:gd name="T61" fmla="*/ 119 h 161"/>
                  <a:gd name="T62" fmla="*/ 85 w 177"/>
                  <a:gd name="T63" fmla="*/ 109 h 161"/>
                  <a:gd name="T64" fmla="*/ 76 w 177"/>
                  <a:gd name="T65" fmla="*/ 109 h 161"/>
                  <a:gd name="T66" fmla="*/ 64 w 177"/>
                  <a:gd name="T67" fmla="*/ 109 h 161"/>
                  <a:gd name="T68" fmla="*/ 43 w 177"/>
                  <a:gd name="T69" fmla="*/ 111 h 161"/>
                  <a:gd name="T70" fmla="*/ 36 w 177"/>
                  <a:gd name="T71" fmla="*/ 119 h 161"/>
                  <a:gd name="T72" fmla="*/ 28 w 177"/>
                  <a:gd name="T73" fmla="*/ 119 h 161"/>
                  <a:gd name="T74" fmla="*/ 19 w 177"/>
                  <a:gd name="T75" fmla="*/ 121 h 161"/>
                  <a:gd name="T76" fmla="*/ 26 w 177"/>
                  <a:gd name="T77" fmla="*/ 123 h 161"/>
                  <a:gd name="T78" fmla="*/ 26 w 177"/>
                  <a:gd name="T79" fmla="*/ 130 h 161"/>
                  <a:gd name="T80" fmla="*/ 33 w 177"/>
                  <a:gd name="T81" fmla="*/ 133 h 161"/>
                  <a:gd name="T82" fmla="*/ 24 w 177"/>
                  <a:gd name="T83" fmla="*/ 154 h 161"/>
                  <a:gd name="T84" fmla="*/ 17 w 177"/>
                  <a:gd name="T85" fmla="*/ 156 h 161"/>
                  <a:gd name="T86" fmla="*/ 17 w 177"/>
                  <a:gd name="T87" fmla="*/ 156 h 161"/>
                  <a:gd name="T88" fmla="*/ 7 w 177"/>
                  <a:gd name="T89" fmla="*/ 161 h 161"/>
                  <a:gd name="T90" fmla="*/ 10 w 177"/>
                  <a:gd name="T91" fmla="*/ 154 h 161"/>
                  <a:gd name="T92" fmla="*/ 7 w 177"/>
                  <a:gd name="T93" fmla="*/ 147 h 161"/>
                  <a:gd name="T94" fmla="*/ 7 w 177"/>
                  <a:gd name="T95" fmla="*/ 133 h 161"/>
                  <a:gd name="T96" fmla="*/ 7 w 177"/>
                  <a:gd name="T97" fmla="*/ 140 h 161"/>
                  <a:gd name="T98" fmla="*/ 5 w 177"/>
                  <a:gd name="T99" fmla="*/ 133 h 16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77"/>
                  <a:gd name="T151" fmla="*/ 0 h 161"/>
                  <a:gd name="T152" fmla="*/ 177 w 177"/>
                  <a:gd name="T153" fmla="*/ 161 h 16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77" h="161">
                    <a:moveTo>
                      <a:pt x="0" y="126"/>
                    </a:moveTo>
                    <a:lnTo>
                      <a:pt x="7" y="126"/>
                    </a:lnTo>
                    <a:lnTo>
                      <a:pt x="7" y="123"/>
                    </a:lnTo>
                    <a:lnTo>
                      <a:pt x="10" y="123"/>
                    </a:lnTo>
                    <a:lnTo>
                      <a:pt x="14" y="121"/>
                    </a:lnTo>
                    <a:lnTo>
                      <a:pt x="17" y="119"/>
                    </a:lnTo>
                    <a:lnTo>
                      <a:pt x="17" y="111"/>
                    </a:lnTo>
                    <a:lnTo>
                      <a:pt x="19" y="111"/>
                    </a:lnTo>
                    <a:lnTo>
                      <a:pt x="24" y="111"/>
                    </a:lnTo>
                    <a:lnTo>
                      <a:pt x="36" y="102"/>
                    </a:lnTo>
                    <a:lnTo>
                      <a:pt x="45" y="97"/>
                    </a:lnTo>
                    <a:lnTo>
                      <a:pt x="45" y="93"/>
                    </a:lnTo>
                    <a:lnTo>
                      <a:pt x="50" y="93"/>
                    </a:lnTo>
                    <a:lnTo>
                      <a:pt x="64" y="93"/>
                    </a:lnTo>
                    <a:lnTo>
                      <a:pt x="78" y="93"/>
                    </a:lnTo>
                    <a:lnTo>
                      <a:pt x="80" y="93"/>
                    </a:lnTo>
                    <a:lnTo>
                      <a:pt x="85" y="97"/>
                    </a:lnTo>
                    <a:lnTo>
                      <a:pt x="87" y="97"/>
                    </a:lnTo>
                    <a:lnTo>
                      <a:pt x="90" y="93"/>
                    </a:lnTo>
                    <a:lnTo>
                      <a:pt x="90" y="90"/>
                    </a:lnTo>
                    <a:lnTo>
                      <a:pt x="90" y="88"/>
                    </a:lnTo>
                    <a:lnTo>
                      <a:pt x="90" y="85"/>
                    </a:lnTo>
                    <a:lnTo>
                      <a:pt x="95" y="81"/>
                    </a:lnTo>
                    <a:lnTo>
                      <a:pt x="97" y="78"/>
                    </a:lnTo>
                    <a:lnTo>
                      <a:pt x="99" y="76"/>
                    </a:lnTo>
                    <a:lnTo>
                      <a:pt x="99" y="71"/>
                    </a:lnTo>
                    <a:lnTo>
                      <a:pt x="99" y="69"/>
                    </a:lnTo>
                    <a:lnTo>
                      <a:pt x="104" y="69"/>
                    </a:lnTo>
                    <a:lnTo>
                      <a:pt x="104" y="71"/>
                    </a:lnTo>
                    <a:lnTo>
                      <a:pt x="106" y="76"/>
                    </a:lnTo>
                    <a:lnTo>
                      <a:pt x="116" y="69"/>
                    </a:lnTo>
                    <a:lnTo>
                      <a:pt x="130" y="64"/>
                    </a:lnTo>
                    <a:lnTo>
                      <a:pt x="135" y="52"/>
                    </a:lnTo>
                    <a:lnTo>
                      <a:pt x="144" y="38"/>
                    </a:lnTo>
                    <a:lnTo>
                      <a:pt x="142" y="26"/>
                    </a:lnTo>
                    <a:lnTo>
                      <a:pt x="149" y="15"/>
                    </a:lnTo>
                    <a:lnTo>
                      <a:pt x="149" y="10"/>
                    </a:lnTo>
                    <a:lnTo>
                      <a:pt x="151" y="5"/>
                    </a:lnTo>
                    <a:lnTo>
                      <a:pt x="156" y="5"/>
                    </a:lnTo>
                    <a:lnTo>
                      <a:pt x="158" y="12"/>
                    </a:lnTo>
                    <a:lnTo>
                      <a:pt x="165" y="10"/>
                    </a:lnTo>
                    <a:lnTo>
                      <a:pt x="165" y="5"/>
                    </a:lnTo>
                    <a:lnTo>
                      <a:pt x="158" y="10"/>
                    </a:lnTo>
                    <a:lnTo>
                      <a:pt x="158" y="5"/>
                    </a:lnTo>
                    <a:lnTo>
                      <a:pt x="158" y="0"/>
                    </a:lnTo>
                    <a:lnTo>
                      <a:pt x="161" y="3"/>
                    </a:lnTo>
                    <a:lnTo>
                      <a:pt x="168" y="5"/>
                    </a:lnTo>
                    <a:lnTo>
                      <a:pt x="170" y="17"/>
                    </a:lnTo>
                    <a:lnTo>
                      <a:pt x="177" y="31"/>
                    </a:lnTo>
                    <a:lnTo>
                      <a:pt x="177" y="34"/>
                    </a:lnTo>
                    <a:lnTo>
                      <a:pt x="168" y="52"/>
                    </a:lnTo>
                    <a:lnTo>
                      <a:pt x="161" y="57"/>
                    </a:lnTo>
                    <a:lnTo>
                      <a:pt x="161" y="71"/>
                    </a:lnTo>
                    <a:lnTo>
                      <a:pt x="158" y="78"/>
                    </a:lnTo>
                    <a:lnTo>
                      <a:pt x="156" y="85"/>
                    </a:lnTo>
                    <a:lnTo>
                      <a:pt x="158" y="88"/>
                    </a:lnTo>
                    <a:lnTo>
                      <a:pt x="158" y="90"/>
                    </a:lnTo>
                    <a:lnTo>
                      <a:pt x="158" y="93"/>
                    </a:lnTo>
                    <a:lnTo>
                      <a:pt x="156" y="93"/>
                    </a:lnTo>
                    <a:lnTo>
                      <a:pt x="151" y="100"/>
                    </a:lnTo>
                    <a:lnTo>
                      <a:pt x="149" y="102"/>
                    </a:lnTo>
                    <a:lnTo>
                      <a:pt x="144" y="107"/>
                    </a:lnTo>
                    <a:lnTo>
                      <a:pt x="144" y="102"/>
                    </a:lnTo>
                    <a:lnTo>
                      <a:pt x="144" y="100"/>
                    </a:lnTo>
                    <a:lnTo>
                      <a:pt x="149" y="97"/>
                    </a:lnTo>
                    <a:lnTo>
                      <a:pt x="149" y="93"/>
                    </a:lnTo>
                    <a:lnTo>
                      <a:pt x="144" y="93"/>
                    </a:lnTo>
                    <a:lnTo>
                      <a:pt x="142" y="93"/>
                    </a:lnTo>
                    <a:lnTo>
                      <a:pt x="142" y="97"/>
                    </a:lnTo>
                    <a:lnTo>
                      <a:pt x="142" y="100"/>
                    </a:lnTo>
                    <a:lnTo>
                      <a:pt x="139" y="100"/>
                    </a:lnTo>
                    <a:lnTo>
                      <a:pt x="135" y="100"/>
                    </a:lnTo>
                    <a:lnTo>
                      <a:pt x="135" y="102"/>
                    </a:lnTo>
                    <a:lnTo>
                      <a:pt x="135" y="107"/>
                    </a:lnTo>
                    <a:lnTo>
                      <a:pt x="132" y="107"/>
                    </a:lnTo>
                    <a:lnTo>
                      <a:pt x="130" y="107"/>
                    </a:lnTo>
                    <a:lnTo>
                      <a:pt x="132" y="102"/>
                    </a:lnTo>
                    <a:lnTo>
                      <a:pt x="130" y="102"/>
                    </a:lnTo>
                    <a:lnTo>
                      <a:pt x="125" y="102"/>
                    </a:lnTo>
                    <a:lnTo>
                      <a:pt x="123" y="107"/>
                    </a:lnTo>
                    <a:lnTo>
                      <a:pt x="123" y="109"/>
                    </a:lnTo>
                    <a:lnTo>
                      <a:pt x="106" y="109"/>
                    </a:lnTo>
                    <a:lnTo>
                      <a:pt x="104" y="109"/>
                    </a:lnTo>
                    <a:lnTo>
                      <a:pt x="99" y="102"/>
                    </a:lnTo>
                    <a:lnTo>
                      <a:pt x="99" y="109"/>
                    </a:lnTo>
                    <a:lnTo>
                      <a:pt x="99" y="111"/>
                    </a:lnTo>
                    <a:lnTo>
                      <a:pt x="104" y="114"/>
                    </a:lnTo>
                    <a:lnTo>
                      <a:pt x="99" y="114"/>
                    </a:lnTo>
                    <a:lnTo>
                      <a:pt x="97" y="114"/>
                    </a:lnTo>
                    <a:lnTo>
                      <a:pt x="90" y="121"/>
                    </a:lnTo>
                    <a:lnTo>
                      <a:pt x="87" y="126"/>
                    </a:lnTo>
                    <a:lnTo>
                      <a:pt x="78" y="121"/>
                    </a:lnTo>
                    <a:lnTo>
                      <a:pt x="78" y="119"/>
                    </a:lnTo>
                    <a:lnTo>
                      <a:pt x="78" y="114"/>
                    </a:lnTo>
                    <a:lnTo>
                      <a:pt x="80" y="111"/>
                    </a:lnTo>
                    <a:lnTo>
                      <a:pt x="85" y="109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6" y="109"/>
                    </a:lnTo>
                    <a:lnTo>
                      <a:pt x="69" y="107"/>
                    </a:lnTo>
                    <a:lnTo>
                      <a:pt x="69" y="109"/>
                    </a:lnTo>
                    <a:lnTo>
                      <a:pt x="64" y="109"/>
                    </a:lnTo>
                    <a:lnTo>
                      <a:pt x="62" y="109"/>
                    </a:lnTo>
                    <a:lnTo>
                      <a:pt x="50" y="111"/>
                    </a:lnTo>
                    <a:lnTo>
                      <a:pt x="43" y="111"/>
                    </a:lnTo>
                    <a:lnTo>
                      <a:pt x="40" y="114"/>
                    </a:lnTo>
                    <a:lnTo>
                      <a:pt x="36" y="114"/>
                    </a:lnTo>
                    <a:lnTo>
                      <a:pt x="36" y="119"/>
                    </a:lnTo>
                    <a:lnTo>
                      <a:pt x="36" y="121"/>
                    </a:lnTo>
                    <a:lnTo>
                      <a:pt x="33" y="121"/>
                    </a:lnTo>
                    <a:lnTo>
                      <a:pt x="28" y="119"/>
                    </a:lnTo>
                    <a:lnTo>
                      <a:pt x="26" y="119"/>
                    </a:lnTo>
                    <a:lnTo>
                      <a:pt x="24" y="121"/>
                    </a:lnTo>
                    <a:lnTo>
                      <a:pt x="19" y="121"/>
                    </a:lnTo>
                    <a:lnTo>
                      <a:pt x="19" y="123"/>
                    </a:lnTo>
                    <a:lnTo>
                      <a:pt x="24" y="123"/>
                    </a:lnTo>
                    <a:lnTo>
                      <a:pt x="26" y="123"/>
                    </a:lnTo>
                    <a:lnTo>
                      <a:pt x="28" y="123"/>
                    </a:lnTo>
                    <a:lnTo>
                      <a:pt x="28" y="126"/>
                    </a:lnTo>
                    <a:lnTo>
                      <a:pt x="26" y="130"/>
                    </a:lnTo>
                    <a:lnTo>
                      <a:pt x="28" y="130"/>
                    </a:lnTo>
                    <a:lnTo>
                      <a:pt x="33" y="130"/>
                    </a:lnTo>
                    <a:lnTo>
                      <a:pt x="33" y="133"/>
                    </a:lnTo>
                    <a:lnTo>
                      <a:pt x="33" y="135"/>
                    </a:lnTo>
                    <a:lnTo>
                      <a:pt x="26" y="145"/>
                    </a:lnTo>
                    <a:lnTo>
                      <a:pt x="24" y="154"/>
                    </a:lnTo>
                    <a:lnTo>
                      <a:pt x="24" y="156"/>
                    </a:lnTo>
                    <a:lnTo>
                      <a:pt x="19" y="156"/>
                    </a:lnTo>
                    <a:lnTo>
                      <a:pt x="17" y="156"/>
                    </a:lnTo>
                    <a:lnTo>
                      <a:pt x="19" y="161"/>
                    </a:lnTo>
                    <a:lnTo>
                      <a:pt x="17" y="161"/>
                    </a:lnTo>
                    <a:lnTo>
                      <a:pt x="17" y="156"/>
                    </a:lnTo>
                    <a:lnTo>
                      <a:pt x="14" y="156"/>
                    </a:lnTo>
                    <a:lnTo>
                      <a:pt x="14" y="161"/>
                    </a:lnTo>
                    <a:lnTo>
                      <a:pt x="7" y="161"/>
                    </a:lnTo>
                    <a:lnTo>
                      <a:pt x="10" y="156"/>
                    </a:lnTo>
                    <a:lnTo>
                      <a:pt x="7" y="156"/>
                    </a:lnTo>
                    <a:lnTo>
                      <a:pt x="10" y="154"/>
                    </a:lnTo>
                    <a:lnTo>
                      <a:pt x="7" y="154"/>
                    </a:lnTo>
                    <a:lnTo>
                      <a:pt x="7" y="152"/>
                    </a:lnTo>
                    <a:lnTo>
                      <a:pt x="7" y="147"/>
                    </a:lnTo>
                    <a:lnTo>
                      <a:pt x="10" y="145"/>
                    </a:lnTo>
                    <a:lnTo>
                      <a:pt x="14" y="140"/>
                    </a:lnTo>
                    <a:lnTo>
                      <a:pt x="7" y="133"/>
                    </a:lnTo>
                    <a:lnTo>
                      <a:pt x="7" y="135"/>
                    </a:lnTo>
                    <a:lnTo>
                      <a:pt x="10" y="140"/>
                    </a:lnTo>
                    <a:lnTo>
                      <a:pt x="7" y="140"/>
                    </a:lnTo>
                    <a:lnTo>
                      <a:pt x="0" y="140"/>
                    </a:lnTo>
                    <a:lnTo>
                      <a:pt x="0" y="133"/>
                    </a:lnTo>
                    <a:lnTo>
                      <a:pt x="5" y="133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Freeform 61"/>
              <p:cNvSpPr>
                <a:spLocks noChangeAspect="1"/>
              </p:cNvSpPr>
              <p:nvPr/>
            </p:nvSpPr>
            <p:spPr bwMode="auto">
              <a:xfrm>
                <a:off x="5161" y="2144"/>
                <a:ext cx="85" cy="66"/>
              </a:xfrm>
              <a:custGeom>
                <a:avLst/>
                <a:gdLst>
                  <a:gd name="T0" fmla="*/ 31 w 85"/>
                  <a:gd name="T1" fmla="*/ 0 h 66"/>
                  <a:gd name="T2" fmla="*/ 45 w 85"/>
                  <a:gd name="T3" fmla="*/ 12 h 66"/>
                  <a:gd name="T4" fmla="*/ 59 w 85"/>
                  <a:gd name="T5" fmla="*/ 21 h 66"/>
                  <a:gd name="T6" fmla="*/ 71 w 85"/>
                  <a:gd name="T7" fmla="*/ 23 h 66"/>
                  <a:gd name="T8" fmla="*/ 78 w 85"/>
                  <a:gd name="T9" fmla="*/ 21 h 66"/>
                  <a:gd name="T10" fmla="*/ 78 w 85"/>
                  <a:gd name="T11" fmla="*/ 30 h 66"/>
                  <a:gd name="T12" fmla="*/ 85 w 85"/>
                  <a:gd name="T13" fmla="*/ 35 h 66"/>
                  <a:gd name="T14" fmla="*/ 78 w 85"/>
                  <a:gd name="T15" fmla="*/ 35 h 66"/>
                  <a:gd name="T16" fmla="*/ 76 w 85"/>
                  <a:gd name="T17" fmla="*/ 40 h 66"/>
                  <a:gd name="T18" fmla="*/ 71 w 85"/>
                  <a:gd name="T19" fmla="*/ 42 h 66"/>
                  <a:gd name="T20" fmla="*/ 69 w 85"/>
                  <a:gd name="T21" fmla="*/ 42 h 66"/>
                  <a:gd name="T22" fmla="*/ 66 w 85"/>
                  <a:gd name="T23" fmla="*/ 42 h 66"/>
                  <a:gd name="T24" fmla="*/ 50 w 85"/>
                  <a:gd name="T25" fmla="*/ 52 h 66"/>
                  <a:gd name="T26" fmla="*/ 50 w 85"/>
                  <a:gd name="T27" fmla="*/ 56 h 66"/>
                  <a:gd name="T28" fmla="*/ 24 w 85"/>
                  <a:gd name="T29" fmla="*/ 47 h 66"/>
                  <a:gd name="T30" fmla="*/ 21 w 85"/>
                  <a:gd name="T31" fmla="*/ 52 h 66"/>
                  <a:gd name="T32" fmla="*/ 17 w 85"/>
                  <a:gd name="T33" fmla="*/ 54 h 66"/>
                  <a:gd name="T34" fmla="*/ 14 w 85"/>
                  <a:gd name="T35" fmla="*/ 52 h 66"/>
                  <a:gd name="T36" fmla="*/ 7 w 85"/>
                  <a:gd name="T37" fmla="*/ 52 h 66"/>
                  <a:gd name="T38" fmla="*/ 17 w 85"/>
                  <a:gd name="T39" fmla="*/ 63 h 66"/>
                  <a:gd name="T40" fmla="*/ 12 w 85"/>
                  <a:gd name="T41" fmla="*/ 61 h 66"/>
                  <a:gd name="T42" fmla="*/ 7 w 85"/>
                  <a:gd name="T43" fmla="*/ 63 h 66"/>
                  <a:gd name="T44" fmla="*/ 12 w 85"/>
                  <a:gd name="T45" fmla="*/ 63 h 66"/>
                  <a:gd name="T46" fmla="*/ 7 w 85"/>
                  <a:gd name="T47" fmla="*/ 66 h 66"/>
                  <a:gd name="T48" fmla="*/ 5 w 85"/>
                  <a:gd name="T49" fmla="*/ 66 h 66"/>
                  <a:gd name="T50" fmla="*/ 5 w 85"/>
                  <a:gd name="T51" fmla="*/ 63 h 66"/>
                  <a:gd name="T52" fmla="*/ 5 w 85"/>
                  <a:gd name="T53" fmla="*/ 56 h 66"/>
                  <a:gd name="T54" fmla="*/ 0 w 85"/>
                  <a:gd name="T55" fmla="*/ 56 h 66"/>
                  <a:gd name="T56" fmla="*/ 0 w 85"/>
                  <a:gd name="T57" fmla="*/ 54 h 66"/>
                  <a:gd name="T58" fmla="*/ 0 w 85"/>
                  <a:gd name="T59" fmla="*/ 52 h 66"/>
                  <a:gd name="T60" fmla="*/ 5 w 85"/>
                  <a:gd name="T61" fmla="*/ 45 h 66"/>
                  <a:gd name="T62" fmla="*/ 7 w 85"/>
                  <a:gd name="T63" fmla="*/ 42 h 66"/>
                  <a:gd name="T64" fmla="*/ 7 w 85"/>
                  <a:gd name="T65" fmla="*/ 40 h 66"/>
                  <a:gd name="T66" fmla="*/ 12 w 85"/>
                  <a:gd name="T67" fmla="*/ 35 h 66"/>
                  <a:gd name="T68" fmla="*/ 24 w 85"/>
                  <a:gd name="T69" fmla="*/ 35 h 66"/>
                  <a:gd name="T70" fmla="*/ 24 w 85"/>
                  <a:gd name="T71" fmla="*/ 26 h 66"/>
                  <a:gd name="T72" fmla="*/ 24 w 85"/>
                  <a:gd name="T73" fmla="*/ 23 h 66"/>
                  <a:gd name="T74" fmla="*/ 26 w 85"/>
                  <a:gd name="T75" fmla="*/ 9 h 66"/>
                  <a:gd name="T76" fmla="*/ 26 w 85"/>
                  <a:gd name="T77" fmla="*/ 0 h 66"/>
                  <a:gd name="T78" fmla="*/ 31 w 85"/>
                  <a:gd name="T79" fmla="*/ 0 h 6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85"/>
                  <a:gd name="T121" fmla="*/ 0 h 66"/>
                  <a:gd name="T122" fmla="*/ 85 w 85"/>
                  <a:gd name="T123" fmla="*/ 66 h 6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85" h="66">
                    <a:moveTo>
                      <a:pt x="31" y="0"/>
                    </a:moveTo>
                    <a:lnTo>
                      <a:pt x="45" y="12"/>
                    </a:lnTo>
                    <a:lnTo>
                      <a:pt x="59" y="21"/>
                    </a:lnTo>
                    <a:lnTo>
                      <a:pt x="71" y="23"/>
                    </a:lnTo>
                    <a:lnTo>
                      <a:pt x="78" y="21"/>
                    </a:lnTo>
                    <a:lnTo>
                      <a:pt x="78" y="30"/>
                    </a:lnTo>
                    <a:lnTo>
                      <a:pt x="85" y="35"/>
                    </a:lnTo>
                    <a:lnTo>
                      <a:pt x="78" y="35"/>
                    </a:lnTo>
                    <a:lnTo>
                      <a:pt x="76" y="40"/>
                    </a:lnTo>
                    <a:lnTo>
                      <a:pt x="71" y="42"/>
                    </a:lnTo>
                    <a:lnTo>
                      <a:pt x="69" y="42"/>
                    </a:lnTo>
                    <a:lnTo>
                      <a:pt x="66" y="42"/>
                    </a:lnTo>
                    <a:lnTo>
                      <a:pt x="50" y="52"/>
                    </a:lnTo>
                    <a:lnTo>
                      <a:pt x="50" y="56"/>
                    </a:lnTo>
                    <a:lnTo>
                      <a:pt x="24" y="47"/>
                    </a:lnTo>
                    <a:lnTo>
                      <a:pt x="21" y="52"/>
                    </a:lnTo>
                    <a:lnTo>
                      <a:pt x="17" y="54"/>
                    </a:lnTo>
                    <a:lnTo>
                      <a:pt x="14" y="52"/>
                    </a:lnTo>
                    <a:lnTo>
                      <a:pt x="7" y="52"/>
                    </a:lnTo>
                    <a:lnTo>
                      <a:pt x="17" y="63"/>
                    </a:lnTo>
                    <a:lnTo>
                      <a:pt x="12" y="61"/>
                    </a:lnTo>
                    <a:lnTo>
                      <a:pt x="7" y="63"/>
                    </a:lnTo>
                    <a:lnTo>
                      <a:pt x="12" y="63"/>
                    </a:lnTo>
                    <a:lnTo>
                      <a:pt x="7" y="66"/>
                    </a:lnTo>
                    <a:lnTo>
                      <a:pt x="5" y="66"/>
                    </a:lnTo>
                    <a:lnTo>
                      <a:pt x="5" y="63"/>
                    </a:lnTo>
                    <a:lnTo>
                      <a:pt x="5" y="56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5" y="45"/>
                    </a:lnTo>
                    <a:lnTo>
                      <a:pt x="7" y="42"/>
                    </a:lnTo>
                    <a:lnTo>
                      <a:pt x="7" y="40"/>
                    </a:lnTo>
                    <a:lnTo>
                      <a:pt x="12" y="35"/>
                    </a:lnTo>
                    <a:lnTo>
                      <a:pt x="24" y="35"/>
                    </a:lnTo>
                    <a:lnTo>
                      <a:pt x="24" y="26"/>
                    </a:lnTo>
                    <a:lnTo>
                      <a:pt x="24" y="23"/>
                    </a:lnTo>
                    <a:lnTo>
                      <a:pt x="26" y="9"/>
                    </a:lnTo>
                    <a:lnTo>
                      <a:pt x="26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Freeform 62"/>
              <p:cNvSpPr>
                <a:spLocks noChangeAspect="1"/>
              </p:cNvSpPr>
              <p:nvPr/>
            </p:nvSpPr>
            <p:spPr bwMode="auto">
              <a:xfrm>
                <a:off x="5053" y="2318"/>
                <a:ext cx="35" cy="24"/>
              </a:xfrm>
              <a:custGeom>
                <a:avLst/>
                <a:gdLst>
                  <a:gd name="T0" fmla="*/ 33 w 35"/>
                  <a:gd name="T1" fmla="*/ 12 h 24"/>
                  <a:gd name="T2" fmla="*/ 28 w 35"/>
                  <a:gd name="T3" fmla="*/ 12 h 24"/>
                  <a:gd name="T4" fmla="*/ 28 w 35"/>
                  <a:gd name="T5" fmla="*/ 15 h 24"/>
                  <a:gd name="T6" fmla="*/ 26 w 35"/>
                  <a:gd name="T7" fmla="*/ 15 h 24"/>
                  <a:gd name="T8" fmla="*/ 23 w 35"/>
                  <a:gd name="T9" fmla="*/ 15 h 24"/>
                  <a:gd name="T10" fmla="*/ 16 w 35"/>
                  <a:gd name="T11" fmla="*/ 15 h 24"/>
                  <a:gd name="T12" fmla="*/ 9 w 35"/>
                  <a:gd name="T13" fmla="*/ 24 h 24"/>
                  <a:gd name="T14" fmla="*/ 4 w 35"/>
                  <a:gd name="T15" fmla="*/ 19 h 24"/>
                  <a:gd name="T16" fmla="*/ 0 w 35"/>
                  <a:gd name="T17" fmla="*/ 15 h 24"/>
                  <a:gd name="T18" fmla="*/ 4 w 35"/>
                  <a:gd name="T19" fmla="*/ 12 h 24"/>
                  <a:gd name="T20" fmla="*/ 7 w 35"/>
                  <a:gd name="T21" fmla="*/ 12 h 24"/>
                  <a:gd name="T22" fmla="*/ 7 w 35"/>
                  <a:gd name="T23" fmla="*/ 10 h 24"/>
                  <a:gd name="T24" fmla="*/ 9 w 35"/>
                  <a:gd name="T25" fmla="*/ 8 h 24"/>
                  <a:gd name="T26" fmla="*/ 14 w 35"/>
                  <a:gd name="T27" fmla="*/ 8 h 24"/>
                  <a:gd name="T28" fmla="*/ 18 w 35"/>
                  <a:gd name="T29" fmla="*/ 8 h 24"/>
                  <a:gd name="T30" fmla="*/ 18 w 35"/>
                  <a:gd name="T31" fmla="*/ 3 h 24"/>
                  <a:gd name="T32" fmla="*/ 23 w 35"/>
                  <a:gd name="T33" fmla="*/ 3 h 24"/>
                  <a:gd name="T34" fmla="*/ 23 w 35"/>
                  <a:gd name="T35" fmla="*/ 0 h 24"/>
                  <a:gd name="T36" fmla="*/ 26 w 35"/>
                  <a:gd name="T37" fmla="*/ 0 h 24"/>
                  <a:gd name="T38" fmla="*/ 28 w 35"/>
                  <a:gd name="T39" fmla="*/ 3 h 24"/>
                  <a:gd name="T40" fmla="*/ 33 w 35"/>
                  <a:gd name="T41" fmla="*/ 3 h 24"/>
                  <a:gd name="T42" fmla="*/ 35 w 35"/>
                  <a:gd name="T43" fmla="*/ 8 h 24"/>
                  <a:gd name="T44" fmla="*/ 35 w 35"/>
                  <a:gd name="T45" fmla="*/ 10 h 24"/>
                  <a:gd name="T46" fmla="*/ 35 w 35"/>
                  <a:gd name="T47" fmla="*/ 12 h 24"/>
                  <a:gd name="T48" fmla="*/ 33 w 35"/>
                  <a:gd name="T49" fmla="*/ 12 h 2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5"/>
                  <a:gd name="T76" fmla="*/ 0 h 24"/>
                  <a:gd name="T77" fmla="*/ 35 w 35"/>
                  <a:gd name="T78" fmla="*/ 24 h 2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5" h="24">
                    <a:moveTo>
                      <a:pt x="33" y="12"/>
                    </a:moveTo>
                    <a:lnTo>
                      <a:pt x="28" y="12"/>
                    </a:lnTo>
                    <a:lnTo>
                      <a:pt x="28" y="15"/>
                    </a:lnTo>
                    <a:lnTo>
                      <a:pt x="26" y="15"/>
                    </a:lnTo>
                    <a:lnTo>
                      <a:pt x="23" y="15"/>
                    </a:lnTo>
                    <a:lnTo>
                      <a:pt x="16" y="15"/>
                    </a:lnTo>
                    <a:lnTo>
                      <a:pt x="9" y="24"/>
                    </a:lnTo>
                    <a:lnTo>
                      <a:pt x="4" y="19"/>
                    </a:lnTo>
                    <a:lnTo>
                      <a:pt x="0" y="15"/>
                    </a:lnTo>
                    <a:lnTo>
                      <a:pt x="4" y="12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3"/>
                    </a:lnTo>
                    <a:lnTo>
                      <a:pt x="23" y="3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8" y="3"/>
                    </a:lnTo>
                    <a:lnTo>
                      <a:pt x="33" y="3"/>
                    </a:lnTo>
                    <a:lnTo>
                      <a:pt x="35" y="8"/>
                    </a:lnTo>
                    <a:lnTo>
                      <a:pt x="35" y="10"/>
                    </a:lnTo>
                    <a:lnTo>
                      <a:pt x="35" y="12"/>
                    </a:ln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Freeform 63"/>
              <p:cNvSpPr>
                <a:spLocks noChangeAspect="1"/>
              </p:cNvSpPr>
              <p:nvPr/>
            </p:nvSpPr>
            <p:spPr bwMode="auto">
              <a:xfrm>
                <a:off x="5242" y="2163"/>
                <a:ext cx="16" cy="7"/>
              </a:xfrm>
              <a:custGeom>
                <a:avLst/>
                <a:gdLst>
                  <a:gd name="T0" fmla="*/ 0 w 16"/>
                  <a:gd name="T1" fmla="*/ 7 h 7"/>
                  <a:gd name="T2" fmla="*/ 7 w 16"/>
                  <a:gd name="T3" fmla="*/ 2 h 7"/>
                  <a:gd name="T4" fmla="*/ 16 w 16"/>
                  <a:gd name="T5" fmla="*/ 0 h 7"/>
                  <a:gd name="T6" fmla="*/ 0 w 16"/>
                  <a:gd name="T7" fmla="*/ 7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"/>
                  <a:gd name="T13" fmla="*/ 0 h 7"/>
                  <a:gd name="T14" fmla="*/ 16 w 16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" h="7">
                    <a:moveTo>
                      <a:pt x="0" y="7"/>
                    </a:moveTo>
                    <a:lnTo>
                      <a:pt x="7" y="2"/>
                    </a:lnTo>
                    <a:lnTo>
                      <a:pt x="1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Freeform 64"/>
            <p:cNvSpPr>
              <a:spLocks noChangeAspect="1"/>
            </p:cNvSpPr>
            <p:nvPr/>
          </p:nvSpPr>
          <p:spPr bwMode="auto">
            <a:xfrm>
              <a:off x="4125297" y="5797318"/>
              <a:ext cx="14274" cy="11635"/>
            </a:xfrm>
            <a:custGeom>
              <a:avLst/>
              <a:gdLst>
                <a:gd name="T0" fmla="*/ 0 w 19"/>
                <a:gd name="T1" fmla="*/ 2147483647 h 12"/>
                <a:gd name="T2" fmla="*/ 2147483647 w 19"/>
                <a:gd name="T3" fmla="*/ 0 h 12"/>
                <a:gd name="T4" fmla="*/ 2147483647 w 19"/>
                <a:gd name="T5" fmla="*/ 0 h 12"/>
                <a:gd name="T6" fmla="*/ 0 w 19"/>
                <a:gd name="T7" fmla="*/ 2147483647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12"/>
                <a:gd name="T14" fmla="*/ 19 w 19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12">
                  <a:moveTo>
                    <a:pt x="0" y="12"/>
                  </a:moveTo>
                  <a:lnTo>
                    <a:pt x="9" y="0"/>
                  </a:lnTo>
                  <a:lnTo>
                    <a:pt x="19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Rectangle 65"/>
            <p:cNvSpPr>
              <a:spLocks noChangeAspect="1" noChangeArrowheads="1"/>
            </p:cNvSpPr>
            <p:nvPr/>
          </p:nvSpPr>
          <p:spPr bwMode="auto">
            <a:xfrm>
              <a:off x="4157203" y="6413130"/>
              <a:ext cx="2519" cy="831"/>
            </a:xfrm>
            <a:prstGeom prst="rect">
              <a:avLst/>
            </a:prstGeom>
            <a:solidFill>
              <a:srgbClr val="C0C0C0"/>
            </a:solidFill>
            <a:ln w="8001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1019175"/>
              <a:endParaRPr lang="en-US" sz="2000" b="0" i="0" u="none">
                <a:latin typeface="Garamond" pitchFamily="18" charset="0"/>
              </a:endParaRPr>
            </a:p>
          </p:txBody>
        </p:sp>
        <p:sp>
          <p:nvSpPr>
            <p:cNvPr id="98" name="Freeform 66"/>
            <p:cNvSpPr>
              <a:spLocks noChangeAspect="1"/>
            </p:cNvSpPr>
            <p:nvPr/>
          </p:nvSpPr>
          <p:spPr bwMode="auto">
            <a:xfrm>
              <a:off x="4191628" y="6630035"/>
              <a:ext cx="13434" cy="9142"/>
            </a:xfrm>
            <a:custGeom>
              <a:avLst/>
              <a:gdLst>
                <a:gd name="T0" fmla="*/ 0 w 17"/>
                <a:gd name="T1" fmla="*/ 0 h 10"/>
                <a:gd name="T2" fmla="*/ 2147483647 w 17"/>
                <a:gd name="T3" fmla="*/ 2147483647 h 10"/>
                <a:gd name="T4" fmla="*/ 2147483647 w 17"/>
                <a:gd name="T5" fmla="*/ 2147483647 h 10"/>
                <a:gd name="T6" fmla="*/ 2147483647 w 17"/>
                <a:gd name="T7" fmla="*/ 2147483647 h 10"/>
                <a:gd name="T8" fmla="*/ 0 w 17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0"/>
                <a:gd name="T17" fmla="*/ 17 w 17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0">
                  <a:moveTo>
                    <a:pt x="0" y="0"/>
                  </a:moveTo>
                  <a:lnTo>
                    <a:pt x="3" y="3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67"/>
            <p:cNvSpPr>
              <a:spLocks noChangeAspect="1"/>
            </p:cNvSpPr>
            <p:nvPr/>
          </p:nvSpPr>
          <p:spPr bwMode="auto">
            <a:xfrm>
              <a:off x="4208421" y="6432244"/>
              <a:ext cx="3359" cy="1662"/>
            </a:xfrm>
            <a:custGeom>
              <a:avLst/>
              <a:gdLst>
                <a:gd name="T0" fmla="*/ 2147483647 w 4"/>
                <a:gd name="T1" fmla="*/ 2147483647 h 2"/>
                <a:gd name="T2" fmla="*/ 0 w 4"/>
                <a:gd name="T3" fmla="*/ 2147483647 h 2"/>
                <a:gd name="T4" fmla="*/ 2147483647 w 4"/>
                <a:gd name="T5" fmla="*/ 0 h 2"/>
                <a:gd name="T6" fmla="*/ 2147483647 w 4"/>
                <a:gd name="T7" fmla="*/ 2147483647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2"/>
                <a:gd name="T14" fmla="*/ 4 w 4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2">
                  <a:moveTo>
                    <a:pt x="4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68"/>
            <p:cNvSpPr>
              <a:spLocks noChangeAspect="1"/>
            </p:cNvSpPr>
            <p:nvPr/>
          </p:nvSpPr>
          <p:spPr bwMode="auto">
            <a:xfrm>
              <a:off x="4222695" y="6757187"/>
              <a:ext cx="32746" cy="29087"/>
            </a:xfrm>
            <a:custGeom>
              <a:avLst/>
              <a:gdLst>
                <a:gd name="T0" fmla="*/ 2147483647 w 43"/>
                <a:gd name="T1" fmla="*/ 2147483647 h 31"/>
                <a:gd name="T2" fmla="*/ 2147483647 w 43"/>
                <a:gd name="T3" fmla="*/ 2147483647 h 31"/>
                <a:gd name="T4" fmla="*/ 0 w 43"/>
                <a:gd name="T5" fmla="*/ 2147483647 h 31"/>
                <a:gd name="T6" fmla="*/ 0 w 43"/>
                <a:gd name="T7" fmla="*/ 0 h 31"/>
                <a:gd name="T8" fmla="*/ 2147483647 w 43"/>
                <a:gd name="T9" fmla="*/ 2147483647 h 31"/>
                <a:gd name="T10" fmla="*/ 2147483647 w 43"/>
                <a:gd name="T11" fmla="*/ 2147483647 h 31"/>
                <a:gd name="T12" fmla="*/ 2147483647 w 43"/>
                <a:gd name="T13" fmla="*/ 2147483647 h 31"/>
                <a:gd name="T14" fmla="*/ 2147483647 w 43"/>
                <a:gd name="T15" fmla="*/ 2147483647 h 31"/>
                <a:gd name="T16" fmla="*/ 2147483647 w 43"/>
                <a:gd name="T17" fmla="*/ 2147483647 h 31"/>
                <a:gd name="T18" fmla="*/ 2147483647 w 43"/>
                <a:gd name="T19" fmla="*/ 2147483647 h 31"/>
                <a:gd name="T20" fmla="*/ 2147483647 w 43"/>
                <a:gd name="T21" fmla="*/ 2147483647 h 31"/>
                <a:gd name="T22" fmla="*/ 2147483647 w 43"/>
                <a:gd name="T23" fmla="*/ 2147483647 h 31"/>
                <a:gd name="T24" fmla="*/ 2147483647 w 43"/>
                <a:gd name="T25" fmla="*/ 2147483647 h 31"/>
                <a:gd name="T26" fmla="*/ 2147483647 w 43"/>
                <a:gd name="T27" fmla="*/ 2147483647 h 31"/>
                <a:gd name="T28" fmla="*/ 2147483647 w 43"/>
                <a:gd name="T29" fmla="*/ 2147483647 h 31"/>
                <a:gd name="T30" fmla="*/ 2147483647 w 43"/>
                <a:gd name="T31" fmla="*/ 2147483647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"/>
                <a:gd name="T49" fmla="*/ 0 h 31"/>
                <a:gd name="T50" fmla="*/ 43 w 43"/>
                <a:gd name="T51" fmla="*/ 31 h 3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" h="31">
                  <a:moveTo>
                    <a:pt x="15" y="19"/>
                  </a:moveTo>
                  <a:lnTo>
                    <a:pt x="8" y="14"/>
                  </a:lnTo>
                  <a:lnTo>
                    <a:pt x="0" y="7"/>
                  </a:lnTo>
                  <a:lnTo>
                    <a:pt x="0" y="0"/>
                  </a:lnTo>
                  <a:lnTo>
                    <a:pt x="8" y="5"/>
                  </a:lnTo>
                  <a:lnTo>
                    <a:pt x="8" y="7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22" y="14"/>
                  </a:lnTo>
                  <a:lnTo>
                    <a:pt x="24" y="16"/>
                  </a:lnTo>
                  <a:lnTo>
                    <a:pt x="31" y="21"/>
                  </a:lnTo>
                  <a:lnTo>
                    <a:pt x="41" y="28"/>
                  </a:lnTo>
                  <a:lnTo>
                    <a:pt x="43" y="31"/>
                  </a:lnTo>
                  <a:lnTo>
                    <a:pt x="34" y="31"/>
                  </a:lnTo>
                  <a:lnTo>
                    <a:pt x="17" y="21"/>
                  </a:lnTo>
                  <a:lnTo>
                    <a:pt x="15" y="19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69"/>
            <p:cNvSpPr>
              <a:spLocks noChangeAspect="1"/>
            </p:cNvSpPr>
            <p:nvPr/>
          </p:nvSpPr>
          <p:spPr bwMode="auto">
            <a:xfrm>
              <a:off x="4215978" y="5649390"/>
              <a:ext cx="12594" cy="10804"/>
            </a:xfrm>
            <a:custGeom>
              <a:avLst/>
              <a:gdLst>
                <a:gd name="T0" fmla="*/ 0 w 17"/>
                <a:gd name="T1" fmla="*/ 2147483647 h 12"/>
                <a:gd name="T2" fmla="*/ 2147483647 w 17"/>
                <a:gd name="T3" fmla="*/ 2147483647 h 12"/>
                <a:gd name="T4" fmla="*/ 2147483647 w 17"/>
                <a:gd name="T5" fmla="*/ 0 h 12"/>
                <a:gd name="T6" fmla="*/ 2147483647 w 17"/>
                <a:gd name="T7" fmla="*/ 2147483647 h 12"/>
                <a:gd name="T8" fmla="*/ 0 w 17"/>
                <a:gd name="T9" fmla="*/ 2147483647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2"/>
                <a:gd name="T17" fmla="*/ 17 w 17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2">
                  <a:moveTo>
                    <a:pt x="0" y="12"/>
                  </a:moveTo>
                  <a:lnTo>
                    <a:pt x="5" y="7"/>
                  </a:lnTo>
                  <a:lnTo>
                    <a:pt x="14" y="0"/>
                  </a:lnTo>
                  <a:lnTo>
                    <a:pt x="17" y="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70"/>
            <p:cNvSpPr>
              <a:spLocks noChangeAspect="1"/>
            </p:cNvSpPr>
            <p:nvPr/>
          </p:nvSpPr>
          <p:spPr bwMode="auto">
            <a:xfrm>
              <a:off x="4241167" y="5717537"/>
              <a:ext cx="9236" cy="13297"/>
            </a:xfrm>
            <a:custGeom>
              <a:avLst/>
              <a:gdLst>
                <a:gd name="T0" fmla="*/ 2147483647 w 12"/>
                <a:gd name="T1" fmla="*/ 2147483647 h 14"/>
                <a:gd name="T2" fmla="*/ 0 w 12"/>
                <a:gd name="T3" fmla="*/ 2147483647 h 14"/>
                <a:gd name="T4" fmla="*/ 2147483647 w 12"/>
                <a:gd name="T5" fmla="*/ 0 h 14"/>
                <a:gd name="T6" fmla="*/ 2147483647 w 12"/>
                <a:gd name="T7" fmla="*/ 2147483647 h 14"/>
                <a:gd name="T8" fmla="*/ 2147483647 w 12"/>
                <a:gd name="T9" fmla="*/ 2147483647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4"/>
                <a:gd name="T17" fmla="*/ 12 w 12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4">
                  <a:moveTo>
                    <a:pt x="12" y="14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12" y="12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71"/>
            <p:cNvSpPr>
              <a:spLocks noChangeAspect="1"/>
            </p:cNvSpPr>
            <p:nvPr/>
          </p:nvSpPr>
          <p:spPr bwMode="auto">
            <a:xfrm>
              <a:off x="4250403" y="6689040"/>
              <a:ext cx="5038" cy="9973"/>
            </a:xfrm>
            <a:custGeom>
              <a:avLst/>
              <a:gdLst>
                <a:gd name="T0" fmla="*/ 2147483647 w 7"/>
                <a:gd name="T1" fmla="*/ 2147483647 h 11"/>
                <a:gd name="T2" fmla="*/ 2147483647 w 7"/>
                <a:gd name="T3" fmla="*/ 2147483647 h 11"/>
                <a:gd name="T4" fmla="*/ 0 w 7"/>
                <a:gd name="T5" fmla="*/ 0 h 11"/>
                <a:gd name="T6" fmla="*/ 0 w 7"/>
                <a:gd name="T7" fmla="*/ 2147483647 h 11"/>
                <a:gd name="T8" fmla="*/ 2147483647 w 7"/>
                <a:gd name="T9" fmla="*/ 2147483647 h 11"/>
                <a:gd name="T10" fmla="*/ 2147483647 w 7"/>
                <a:gd name="T11" fmla="*/ 2147483647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11"/>
                <a:gd name="T20" fmla="*/ 7 w 7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11">
                  <a:moveTo>
                    <a:pt x="7" y="4"/>
                  </a:moveTo>
                  <a:lnTo>
                    <a:pt x="5" y="4"/>
                  </a:lnTo>
                  <a:lnTo>
                    <a:pt x="0" y="0"/>
                  </a:lnTo>
                  <a:lnTo>
                    <a:pt x="0" y="11"/>
                  </a:lnTo>
                  <a:lnTo>
                    <a:pt x="7" y="11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72"/>
            <p:cNvSpPr>
              <a:spLocks noChangeAspect="1"/>
            </p:cNvSpPr>
            <p:nvPr/>
          </p:nvSpPr>
          <p:spPr bwMode="auto">
            <a:xfrm>
              <a:off x="4255441" y="6701506"/>
              <a:ext cx="7557" cy="9142"/>
            </a:xfrm>
            <a:custGeom>
              <a:avLst/>
              <a:gdLst>
                <a:gd name="T0" fmla="*/ 2147483647 w 9"/>
                <a:gd name="T1" fmla="*/ 2147483647 h 9"/>
                <a:gd name="T2" fmla="*/ 2147483647 w 9"/>
                <a:gd name="T3" fmla="*/ 2147483647 h 9"/>
                <a:gd name="T4" fmla="*/ 0 w 9"/>
                <a:gd name="T5" fmla="*/ 0 h 9"/>
                <a:gd name="T6" fmla="*/ 2147483647 w 9"/>
                <a:gd name="T7" fmla="*/ 2147483647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9"/>
                <a:gd name="T14" fmla="*/ 9 w 9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9">
                  <a:moveTo>
                    <a:pt x="2" y="9"/>
                  </a:moveTo>
                  <a:lnTo>
                    <a:pt x="9" y="9"/>
                  </a:lnTo>
                  <a:lnTo>
                    <a:pt x="0" y="0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73"/>
            <p:cNvSpPr>
              <a:spLocks noChangeAspect="1"/>
            </p:cNvSpPr>
            <p:nvPr/>
          </p:nvSpPr>
          <p:spPr bwMode="auto">
            <a:xfrm>
              <a:off x="4266356" y="6703999"/>
              <a:ext cx="1679" cy="6648"/>
            </a:xfrm>
            <a:custGeom>
              <a:avLst/>
              <a:gdLst>
                <a:gd name="T0" fmla="*/ 0 w 2"/>
                <a:gd name="T1" fmla="*/ 2147483647 h 7"/>
                <a:gd name="T2" fmla="*/ 2147483647 w 2"/>
                <a:gd name="T3" fmla="*/ 2147483647 h 7"/>
                <a:gd name="T4" fmla="*/ 2147483647 w 2"/>
                <a:gd name="T5" fmla="*/ 0 h 7"/>
                <a:gd name="T6" fmla="*/ 0 w 2"/>
                <a:gd name="T7" fmla="*/ 2147483647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7"/>
                <a:gd name="T14" fmla="*/ 2 w 2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7">
                  <a:moveTo>
                    <a:pt x="0" y="7"/>
                  </a:moveTo>
                  <a:lnTo>
                    <a:pt x="2" y="7"/>
                  </a:lnTo>
                  <a:lnTo>
                    <a:pt x="2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74"/>
            <p:cNvGrpSpPr>
              <a:grpSpLocks noChangeAspect="1"/>
            </p:cNvGrpSpPr>
            <p:nvPr/>
          </p:nvGrpSpPr>
          <p:grpSpPr bwMode="auto">
            <a:xfrm>
              <a:off x="4248862" y="6956158"/>
              <a:ext cx="133507" cy="189502"/>
              <a:chOff x="5542" y="3282"/>
              <a:chExt cx="174" cy="201"/>
            </a:xfrm>
          </p:grpSpPr>
          <p:sp>
            <p:nvSpPr>
              <p:cNvPr id="579" name="Freeform 75"/>
              <p:cNvSpPr>
                <a:spLocks noChangeAspect="1"/>
              </p:cNvSpPr>
              <p:nvPr/>
            </p:nvSpPr>
            <p:spPr bwMode="auto">
              <a:xfrm>
                <a:off x="5560" y="3478"/>
                <a:ext cx="7" cy="5"/>
              </a:xfrm>
              <a:custGeom>
                <a:avLst/>
                <a:gdLst>
                  <a:gd name="T0" fmla="*/ 7 w 7"/>
                  <a:gd name="T1" fmla="*/ 2 h 5"/>
                  <a:gd name="T2" fmla="*/ 0 w 7"/>
                  <a:gd name="T3" fmla="*/ 5 h 5"/>
                  <a:gd name="T4" fmla="*/ 0 w 7"/>
                  <a:gd name="T5" fmla="*/ 0 h 5"/>
                  <a:gd name="T6" fmla="*/ 7 w 7"/>
                  <a:gd name="T7" fmla="*/ 0 h 5"/>
                  <a:gd name="T8" fmla="*/ 7 w 7"/>
                  <a:gd name="T9" fmla="*/ 2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5"/>
                  <a:gd name="T17" fmla="*/ 7 w 7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5">
                    <a:moveTo>
                      <a:pt x="7" y="2"/>
                    </a:moveTo>
                    <a:lnTo>
                      <a:pt x="0" y="5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Freeform 76"/>
              <p:cNvSpPr>
                <a:spLocks noChangeAspect="1"/>
              </p:cNvSpPr>
              <p:nvPr/>
            </p:nvSpPr>
            <p:spPr bwMode="auto">
              <a:xfrm>
                <a:off x="5542" y="3374"/>
                <a:ext cx="113" cy="99"/>
              </a:xfrm>
              <a:custGeom>
                <a:avLst/>
                <a:gdLst>
                  <a:gd name="T0" fmla="*/ 108 w 113"/>
                  <a:gd name="T1" fmla="*/ 19 h 99"/>
                  <a:gd name="T2" fmla="*/ 103 w 113"/>
                  <a:gd name="T3" fmla="*/ 31 h 99"/>
                  <a:gd name="T4" fmla="*/ 94 w 113"/>
                  <a:gd name="T5" fmla="*/ 43 h 99"/>
                  <a:gd name="T6" fmla="*/ 87 w 113"/>
                  <a:gd name="T7" fmla="*/ 43 h 99"/>
                  <a:gd name="T8" fmla="*/ 87 w 113"/>
                  <a:gd name="T9" fmla="*/ 45 h 99"/>
                  <a:gd name="T10" fmla="*/ 80 w 113"/>
                  <a:gd name="T11" fmla="*/ 45 h 99"/>
                  <a:gd name="T12" fmla="*/ 89 w 113"/>
                  <a:gd name="T13" fmla="*/ 50 h 99"/>
                  <a:gd name="T14" fmla="*/ 94 w 113"/>
                  <a:gd name="T15" fmla="*/ 54 h 99"/>
                  <a:gd name="T16" fmla="*/ 87 w 113"/>
                  <a:gd name="T17" fmla="*/ 52 h 99"/>
                  <a:gd name="T18" fmla="*/ 73 w 113"/>
                  <a:gd name="T19" fmla="*/ 43 h 99"/>
                  <a:gd name="T20" fmla="*/ 70 w 113"/>
                  <a:gd name="T21" fmla="*/ 43 h 99"/>
                  <a:gd name="T22" fmla="*/ 68 w 113"/>
                  <a:gd name="T23" fmla="*/ 45 h 99"/>
                  <a:gd name="T24" fmla="*/ 82 w 113"/>
                  <a:gd name="T25" fmla="*/ 54 h 99"/>
                  <a:gd name="T26" fmla="*/ 70 w 113"/>
                  <a:gd name="T27" fmla="*/ 59 h 99"/>
                  <a:gd name="T28" fmla="*/ 63 w 113"/>
                  <a:gd name="T29" fmla="*/ 59 h 99"/>
                  <a:gd name="T30" fmla="*/ 68 w 113"/>
                  <a:gd name="T31" fmla="*/ 64 h 99"/>
                  <a:gd name="T32" fmla="*/ 68 w 113"/>
                  <a:gd name="T33" fmla="*/ 73 h 99"/>
                  <a:gd name="T34" fmla="*/ 61 w 113"/>
                  <a:gd name="T35" fmla="*/ 88 h 99"/>
                  <a:gd name="T36" fmla="*/ 37 w 113"/>
                  <a:gd name="T37" fmla="*/ 99 h 99"/>
                  <a:gd name="T38" fmla="*/ 28 w 113"/>
                  <a:gd name="T39" fmla="*/ 97 h 99"/>
                  <a:gd name="T40" fmla="*/ 11 w 113"/>
                  <a:gd name="T41" fmla="*/ 95 h 99"/>
                  <a:gd name="T42" fmla="*/ 2 w 113"/>
                  <a:gd name="T43" fmla="*/ 92 h 99"/>
                  <a:gd name="T44" fmla="*/ 0 w 113"/>
                  <a:gd name="T45" fmla="*/ 88 h 99"/>
                  <a:gd name="T46" fmla="*/ 7 w 113"/>
                  <a:gd name="T47" fmla="*/ 85 h 99"/>
                  <a:gd name="T48" fmla="*/ 7 w 113"/>
                  <a:gd name="T49" fmla="*/ 83 h 99"/>
                  <a:gd name="T50" fmla="*/ 7 w 113"/>
                  <a:gd name="T51" fmla="*/ 78 h 99"/>
                  <a:gd name="T52" fmla="*/ 9 w 113"/>
                  <a:gd name="T53" fmla="*/ 78 h 99"/>
                  <a:gd name="T54" fmla="*/ 9 w 113"/>
                  <a:gd name="T55" fmla="*/ 73 h 99"/>
                  <a:gd name="T56" fmla="*/ 11 w 113"/>
                  <a:gd name="T57" fmla="*/ 71 h 99"/>
                  <a:gd name="T58" fmla="*/ 18 w 113"/>
                  <a:gd name="T59" fmla="*/ 66 h 99"/>
                  <a:gd name="T60" fmla="*/ 33 w 113"/>
                  <a:gd name="T61" fmla="*/ 54 h 99"/>
                  <a:gd name="T62" fmla="*/ 37 w 113"/>
                  <a:gd name="T63" fmla="*/ 54 h 99"/>
                  <a:gd name="T64" fmla="*/ 59 w 113"/>
                  <a:gd name="T65" fmla="*/ 43 h 99"/>
                  <a:gd name="T66" fmla="*/ 61 w 113"/>
                  <a:gd name="T67" fmla="*/ 38 h 99"/>
                  <a:gd name="T68" fmla="*/ 68 w 113"/>
                  <a:gd name="T69" fmla="*/ 28 h 99"/>
                  <a:gd name="T70" fmla="*/ 61 w 113"/>
                  <a:gd name="T71" fmla="*/ 28 h 99"/>
                  <a:gd name="T72" fmla="*/ 63 w 113"/>
                  <a:gd name="T73" fmla="*/ 19 h 99"/>
                  <a:gd name="T74" fmla="*/ 87 w 113"/>
                  <a:gd name="T75" fmla="*/ 0 h 99"/>
                  <a:gd name="T76" fmla="*/ 94 w 113"/>
                  <a:gd name="T77" fmla="*/ 0 h 99"/>
                  <a:gd name="T78" fmla="*/ 89 w 113"/>
                  <a:gd name="T79" fmla="*/ 5 h 99"/>
                  <a:gd name="T80" fmla="*/ 94 w 113"/>
                  <a:gd name="T81" fmla="*/ 10 h 99"/>
                  <a:gd name="T82" fmla="*/ 106 w 113"/>
                  <a:gd name="T83" fmla="*/ 7 h 99"/>
                  <a:gd name="T84" fmla="*/ 106 w 113"/>
                  <a:gd name="T85" fmla="*/ 10 h 99"/>
                  <a:gd name="T86" fmla="*/ 108 w 113"/>
                  <a:gd name="T87" fmla="*/ 10 h 99"/>
                  <a:gd name="T88" fmla="*/ 108 w 113"/>
                  <a:gd name="T89" fmla="*/ 12 h 99"/>
                  <a:gd name="T90" fmla="*/ 113 w 113"/>
                  <a:gd name="T91" fmla="*/ 12 h 99"/>
                  <a:gd name="T92" fmla="*/ 108 w 113"/>
                  <a:gd name="T93" fmla="*/ 19 h 99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13"/>
                  <a:gd name="T142" fmla="*/ 0 h 99"/>
                  <a:gd name="T143" fmla="*/ 113 w 113"/>
                  <a:gd name="T144" fmla="*/ 99 h 99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13" h="99">
                    <a:moveTo>
                      <a:pt x="108" y="19"/>
                    </a:moveTo>
                    <a:lnTo>
                      <a:pt x="103" y="31"/>
                    </a:lnTo>
                    <a:lnTo>
                      <a:pt x="94" y="43"/>
                    </a:lnTo>
                    <a:lnTo>
                      <a:pt x="87" y="43"/>
                    </a:lnTo>
                    <a:lnTo>
                      <a:pt x="87" y="45"/>
                    </a:lnTo>
                    <a:lnTo>
                      <a:pt x="80" y="45"/>
                    </a:lnTo>
                    <a:lnTo>
                      <a:pt x="89" y="50"/>
                    </a:lnTo>
                    <a:lnTo>
                      <a:pt x="94" y="54"/>
                    </a:lnTo>
                    <a:lnTo>
                      <a:pt x="87" y="52"/>
                    </a:lnTo>
                    <a:lnTo>
                      <a:pt x="73" y="43"/>
                    </a:lnTo>
                    <a:lnTo>
                      <a:pt x="70" y="43"/>
                    </a:lnTo>
                    <a:lnTo>
                      <a:pt x="68" y="45"/>
                    </a:lnTo>
                    <a:lnTo>
                      <a:pt x="82" y="54"/>
                    </a:lnTo>
                    <a:lnTo>
                      <a:pt x="70" y="59"/>
                    </a:lnTo>
                    <a:lnTo>
                      <a:pt x="63" y="59"/>
                    </a:lnTo>
                    <a:lnTo>
                      <a:pt x="68" y="64"/>
                    </a:lnTo>
                    <a:lnTo>
                      <a:pt x="68" y="73"/>
                    </a:lnTo>
                    <a:lnTo>
                      <a:pt x="61" y="88"/>
                    </a:lnTo>
                    <a:lnTo>
                      <a:pt x="37" y="99"/>
                    </a:lnTo>
                    <a:lnTo>
                      <a:pt x="28" y="97"/>
                    </a:lnTo>
                    <a:lnTo>
                      <a:pt x="11" y="95"/>
                    </a:lnTo>
                    <a:lnTo>
                      <a:pt x="2" y="92"/>
                    </a:lnTo>
                    <a:lnTo>
                      <a:pt x="0" y="88"/>
                    </a:lnTo>
                    <a:lnTo>
                      <a:pt x="7" y="85"/>
                    </a:lnTo>
                    <a:lnTo>
                      <a:pt x="7" y="83"/>
                    </a:lnTo>
                    <a:lnTo>
                      <a:pt x="7" y="78"/>
                    </a:lnTo>
                    <a:lnTo>
                      <a:pt x="9" y="78"/>
                    </a:lnTo>
                    <a:lnTo>
                      <a:pt x="9" y="73"/>
                    </a:lnTo>
                    <a:lnTo>
                      <a:pt x="11" y="71"/>
                    </a:lnTo>
                    <a:lnTo>
                      <a:pt x="18" y="66"/>
                    </a:lnTo>
                    <a:lnTo>
                      <a:pt x="33" y="54"/>
                    </a:lnTo>
                    <a:lnTo>
                      <a:pt x="37" y="54"/>
                    </a:lnTo>
                    <a:lnTo>
                      <a:pt x="59" y="43"/>
                    </a:lnTo>
                    <a:lnTo>
                      <a:pt x="61" y="38"/>
                    </a:lnTo>
                    <a:lnTo>
                      <a:pt x="68" y="28"/>
                    </a:lnTo>
                    <a:lnTo>
                      <a:pt x="61" y="28"/>
                    </a:lnTo>
                    <a:lnTo>
                      <a:pt x="63" y="19"/>
                    </a:lnTo>
                    <a:lnTo>
                      <a:pt x="87" y="0"/>
                    </a:lnTo>
                    <a:lnTo>
                      <a:pt x="94" y="0"/>
                    </a:lnTo>
                    <a:lnTo>
                      <a:pt x="89" y="5"/>
                    </a:lnTo>
                    <a:lnTo>
                      <a:pt x="94" y="10"/>
                    </a:lnTo>
                    <a:lnTo>
                      <a:pt x="106" y="7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08" y="12"/>
                    </a:lnTo>
                    <a:lnTo>
                      <a:pt x="113" y="12"/>
                    </a:lnTo>
                    <a:lnTo>
                      <a:pt x="108" y="19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Freeform 77"/>
              <p:cNvSpPr>
                <a:spLocks noChangeAspect="1"/>
              </p:cNvSpPr>
              <p:nvPr/>
            </p:nvSpPr>
            <p:spPr bwMode="auto">
              <a:xfrm>
                <a:off x="5631" y="3282"/>
                <a:ext cx="85" cy="111"/>
              </a:xfrm>
              <a:custGeom>
                <a:avLst/>
                <a:gdLst>
                  <a:gd name="T0" fmla="*/ 73 w 85"/>
                  <a:gd name="T1" fmla="*/ 61 h 111"/>
                  <a:gd name="T2" fmla="*/ 73 w 85"/>
                  <a:gd name="T3" fmla="*/ 71 h 111"/>
                  <a:gd name="T4" fmla="*/ 62 w 85"/>
                  <a:gd name="T5" fmla="*/ 76 h 111"/>
                  <a:gd name="T6" fmla="*/ 59 w 85"/>
                  <a:gd name="T7" fmla="*/ 87 h 111"/>
                  <a:gd name="T8" fmla="*/ 50 w 85"/>
                  <a:gd name="T9" fmla="*/ 99 h 111"/>
                  <a:gd name="T10" fmla="*/ 36 w 85"/>
                  <a:gd name="T11" fmla="*/ 111 h 111"/>
                  <a:gd name="T12" fmla="*/ 29 w 85"/>
                  <a:gd name="T13" fmla="*/ 104 h 111"/>
                  <a:gd name="T14" fmla="*/ 29 w 85"/>
                  <a:gd name="T15" fmla="*/ 102 h 111"/>
                  <a:gd name="T16" fmla="*/ 36 w 85"/>
                  <a:gd name="T17" fmla="*/ 87 h 111"/>
                  <a:gd name="T18" fmla="*/ 26 w 85"/>
                  <a:gd name="T19" fmla="*/ 80 h 111"/>
                  <a:gd name="T20" fmla="*/ 14 w 85"/>
                  <a:gd name="T21" fmla="*/ 71 h 111"/>
                  <a:gd name="T22" fmla="*/ 26 w 85"/>
                  <a:gd name="T23" fmla="*/ 61 h 111"/>
                  <a:gd name="T24" fmla="*/ 29 w 85"/>
                  <a:gd name="T25" fmla="*/ 47 h 111"/>
                  <a:gd name="T26" fmla="*/ 29 w 85"/>
                  <a:gd name="T27" fmla="*/ 38 h 111"/>
                  <a:gd name="T28" fmla="*/ 29 w 85"/>
                  <a:gd name="T29" fmla="*/ 35 h 111"/>
                  <a:gd name="T30" fmla="*/ 26 w 85"/>
                  <a:gd name="T31" fmla="*/ 38 h 111"/>
                  <a:gd name="T32" fmla="*/ 24 w 85"/>
                  <a:gd name="T33" fmla="*/ 28 h 111"/>
                  <a:gd name="T34" fmla="*/ 24 w 85"/>
                  <a:gd name="T35" fmla="*/ 26 h 111"/>
                  <a:gd name="T36" fmla="*/ 19 w 85"/>
                  <a:gd name="T37" fmla="*/ 24 h 111"/>
                  <a:gd name="T38" fmla="*/ 17 w 85"/>
                  <a:gd name="T39" fmla="*/ 21 h 111"/>
                  <a:gd name="T40" fmla="*/ 19 w 85"/>
                  <a:gd name="T41" fmla="*/ 26 h 111"/>
                  <a:gd name="T42" fmla="*/ 17 w 85"/>
                  <a:gd name="T43" fmla="*/ 21 h 111"/>
                  <a:gd name="T44" fmla="*/ 17 w 85"/>
                  <a:gd name="T45" fmla="*/ 21 h 111"/>
                  <a:gd name="T46" fmla="*/ 14 w 85"/>
                  <a:gd name="T47" fmla="*/ 14 h 111"/>
                  <a:gd name="T48" fmla="*/ 7 w 85"/>
                  <a:gd name="T49" fmla="*/ 7 h 111"/>
                  <a:gd name="T50" fmla="*/ 0 w 85"/>
                  <a:gd name="T51" fmla="*/ 0 h 111"/>
                  <a:gd name="T52" fmla="*/ 5 w 85"/>
                  <a:gd name="T53" fmla="*/ 0 h 111"/>
                  <a:gd name="T54" fmla="*/ 10 w 85"/>
                  <a:gd name="T55" fmla="*/ 5 h 111"/>
                  <a:gd name="T56" fmla="*/ 19 w 85"/>
                  <a:gd name="T57" fmla="*/ 12 h 111"/>
                  <a:gd name="T58" fmla="*/ 24 w 85"/>
                  <a:gd name="T59" fmla="*/ 12 h 111"/>
                  <a:gd name="T60" fmla="*/ 24 w 85"/>
                  <a:gd name="T61" fmla="*/ 17 h 111"/>
                  <a:gd name="T62" fmla="*/ 29 w 85"/>
                  <a:gd name="T63" fmla="*/ 28 h 111"/>
                  <a:gd name="T64" fmla="*/ 29 w 85"/>
                  <a:gd name="T65" fmla="*/ 35 h 111"/>
                  <a:gd name="T66" fmla="*/ 38 w 85"/>
                  <a:gd name="T67" fmla="*/ 38 h 111"/>
                  <a:gd name="T68" fmla="*/ 38 w 85"/>
                  <a:gd name="T69" fmla="*/ 28 h 111"/>
                  <a:gd name="T70" fmla="*/ 50 w 85"/>
                  <a:gd name="T71" fmla="*/ 45 h 111"/>
                  <a:gd name="T72" fmla="*/ 69 w 85"/>
                  <a:gd name="T73" fmla="*/ 54 h 111"/>
                  <a:gd name="T74" fmla="*/ 81 w 85"/>
                  <a:gd name="T75" fmla="*/ 47 h 111"/>
                  <a:gd name="T76" fmla="*/ 85 w 85"/>
                  <a:gd name="T77" fmla="*/ 47 h 111"/>
                  <a:gd name="T78" fmla="*/ 73 w 85"/>
                  <a:gd name="T79" fmla="*/ 61 h 11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85"/>
                  <a:gd name="T121" fmla="*/ 0 h 111"/>
                  <a:gd name="T122" fmla="*/ 85 w 85"/>
                  <a:gd name="T123" fmla="*/ 111 h 11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85" h="111">
                    <a:moveTo>
                      <a:pt x="73" y="61"/>
                    </a:moveTo>
                    <a:lnTo>
                      <a:pt x="73" y="71"/>
                    </a:lnTo>
                    <a:lnTo>
                      <a:pt x="62" y="76"/>
                    </a:lnTo>
                    <a:lnTo>
                      <a:pt x="59" y="87"/>
                    </a:lnTo>
                    <a:lnTo>
                      <a:pt x="50" y="99"/>
                    </a:lnTo>
                    <a:lnTo>
                      <a:pt x="36" y="111"/>
                    </a:lnTo>
                    <a:lnTo>
                      <a:pt x="29" y="104"/>
                    </a:lnTo>
                    <a:lnTo>
                      <a:pt x="29" y="102"/>
                    </a:lnTo>
                    <a:lnTo>
                      <a:pt x="36" y="87"/>
                    </a:lnTo>
                    <a:lnTo>
                      <a:pt x="26" y="80"/>
                    </a:lnTo>
                    <a:lnTo>
                      <a:pt x="14" y="71"/>
                    </a:lnTo>
                    <a:lnTo>
                      <a:pt x="26" y="61"/>
                    </a:lnTo>
                    <a:lnTo>
                      <a:pt x="29" y="47"/>
                    </a:lnTo>
                    <a:lnTo>
                      <a:pt x="29" y="38"/>
                    </a:lnTo>
                    <a:lnTo>
                      <a:pt x="29" y="35"/>
                    </a:lnTo>
                    <a:lnTo>
                      <a:pt x="26" y="38"/>
                    </a:lnTo>
                    <a:lnTo>
                      <a:pt x="24" y="28"/>
                    </a:lnTo>
                    <a:lnTo>
                      <a:pt x="24" y="26"/>
                    </a:lnTo>
                    <a:lnTo>
                      <a:pt x="19" y="24"/>
                    </a:lnTo>
                    <a:lnTo>
                      <a:pt x="17" y="21"/>
                    </a:lnTo>
                    <a:lnTo>
                      <a:pt x="19" y="26"/>
                    </a:lnTo>
                    <a:lnTo>
                      <a:pt x="17" y="21"/>
                    </a:lnTo>
                    <a:lnTo>
                      <a:pt x="14" y="14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0" y="5"/>
                    </a:lnTo>
                    <a:lnTo>
                      <a:pt x="19" y="12"/>
                    </a:lnTo>
                    <a:lnTo>
                      <a:pt x="24" y="12"/>
                    </a:lnTo>
                    <a:lnTo>
                      <a:pt x="24" y="17"/>
                    </a:lnTo>
                    <a:lnTo>
                      <a:pt x="29" y="28"/>
                    </a:lnTo>
                    <a:lnTo>
                      <a:pt x="29" y="35"/>
                    </a:lnTo>
                    <a:lnTo>
                      <a:pt x="38" y="38"/>
                    </a:lnTo>
                    <a:lnTo>
                      <a:pt x="38" y="28"/>
                    </a:lnTo>
                    <a:lnTo>
                      <a:pt x="50" y="45"/>
                    </a:lnTo>
                    <a:lnTo>
                      <a:pt x="69" y="54"/>
                    </a:lnTo>
                    <a:lnTo>
                      <a:pt x="81" y="47"/>
                    </a:lnTo>
                    <a:lnTo>
                      <a:pt x="85" y="47"/>
                    </a:lnTo>
                    <a:lnTo>
                      <a:pt x="73" y="61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Freeform 78"/>
            <p:cNvSpPr>
              <a:spLocks noChangeAspect="1"/>
            </p:cNvSpPr>
            <p:nvPr/>
          </p:nvSpPr>
          <p:spPr bwMode="auto">
            <a:xfrm>
              <a:off x="4366273" y="6721451"/>
              <a:ext cx="15953" cy="11635"/>
            </a:xfrm>
            <a:custGeom>
              <a:avLst/>
              <a:gdLst>
                <a:gd name="T0" fmla="*/ 2147483647 w 21"/>
                <a:gd name="T1" fmla="*/ 2147483647 h 12"/>
                <a:gd name="T2" fmla="*/ 2147483647 w 21"/>
                <a:gd name="T3" fmla="*/ 2147483647 h 12"/>
                <a:gd name="T4" fmla="*/ 2147483647 w 21"/>
                <a:gd name="T5" fmla="*/ 2147483647 h 12"/>
                <a:gd name="T6" fmla="*/ 2147483647 w 21"/>
                <a:gd name="T7" fmla="*/ 2147483647 h 12"/>
                <a:gd name="T8" fmla="*/ 0 w 21"/>
                <a:gd name="T9" fmla="*/ 2147483647 h 12"/>
                <a:gd name="T10" fmla="*/ 2147483647 w 21"/>
                <a:gd name="T11" fmla="*/ 0 h 12"/>
                <a:gd name="T12" fmla="*/ 2147483647 w 21"/>
                <a:gd name="T13" fmla="*/ 2147483647 h 12"/>
                <a:gd name="T14" fmla="*/ 2147483647 w 21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"/>
                <a:gd name="T25" fmla="*/ 0 h 12"/>
                <a:gd name="T26" fmla="*/ 21 w 21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" h="12">
                  <a:moveTo>
                    <a:pt x="21" y="12"/>
                  </a:moveTo>
                  <a:lnTo>
                    <a:pt x="17" y="12"/>
                  </a:lnTo>
                  <a:lnTo>
                    <a:pt x="5" y="12"/>
                  </a:lnTo>
                  <a:lnTo>
                    <a:pt x="5" y="5"/>
                  </a:lnTo>
                  <a:lnTo>
                    <a:pt x="0" y="2"/>
                  </a:lnTo>
                  <a:lnTo>
                    <a:pt x="14" y="0"/>
                  </a:lnTo>
                  <a:lnTo>
                    <a:pt x="21" y="10"/>
                  </a:lnTo>
                  <a:lnTo>
                    <a:pt x="21" y="12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79"/>
            <p:cNvSpPr>
              <a:spLocks noChangeAspect="1"/>
            </p:cNvSpPr>
            <p:nvPr/>
          </p:nvSpPr>
          <p:spPr bwMode="auto">
            <a:xfrm>
              <a:off x="4382226" y="6706492"/>
              <a:ext cx="15114" cy="8311"/>
            </a:xfrm>
            <a:custGeom>
              <a:avLst/>
              <a:gdLst>
                <a:gd name="T0" fmla="*/ 2147483647 w 19"/>
                <a:gd name="T1" fmla="*/ 2147483647 h 9"/>
                <a:gd name="T2" fmla="*/ 0 w 19"/>
                <a:gd name="T3" fmla="*/ 2147483647 h 9"/>
                <a:gd name="T4" fmla="*/ 0 w 19"/>
                <a:gd name="T5" fmla="*/ 2147483647 h 9"/>
                <a:gd name="T6" fmla="*/ 2147483647 w 19"/>
                <a:gd name="T7" fmla="*/ 0 h 9"/>
                <a:gd name="T8" fmla="*/ 2147483647 w 19"/>
                <a:gd name="T9" fmla="*/ 21474836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9"/>
                <a:gd name="T17" fmla="*/ 19 w 19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9">
                  <a:moveTo>
                    <a:pt x="14" y="7"/>
                  </a:moveTo>
                  <a:lnTo>
                    <a:pt x="0" y="9"/>
                  </a:lnTo>
                  <a:lnTo>
                    <a:pt x="0" y="7"/>
                  </a:lnTo>
                  <a:lnTo>
                    <a:pt x="19" y="0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80"/>
            <p:cNvSpPr>
              <a:spLocks noChangeAspect="1"/>
            </p:cNvSpPr>
            <p:nvPr/>
          </p:nvSpPr>
          <p:spPr bwMode="auto">
            <a:xfrm>
              <a:off x="2658446" y="5660194"/>
              <a:ext cx="12595" cy="9973"/>
            </a:xfrm>
            <a:custGeom>
              <a:avLst/>
              <a:gdLst>
                <a:gd name="T0" fmla="*/ 2147483647 w 16"/>
                <a:gd name="T1" fmla="*/ 0 h 11"/>
                <a:gd name="T2" fmla="*/ 2147483647 w 16"/>
                <a:gd name="T3" fmla="*/ 2147483647 h 11"/>
                <a:gd name="T4" fmla="*/ 2147483647 w 16"/>
                <a:gd name="T5" fmla="*/ 2147483647 h 11"/>
                <a:gd name="T6" fmla="*/ 2147483647 w 16"/>
                <a:gd name="T7" fmla="*/ 2147483647 h 11"/>
                <a:gd name="T8" fmla="*/ 0 w 16"/>
                <a:gd name="T9" fmla="*/ 2147483647 h 11"/>
                <a:gd name="T10" fmla="*/ 2147483647 w 16"/>
                <a:gd name="T11" fmla="*/ 2147483647 h 11"/>
                <a:gd name="T12" fmla="*/ 0 w 16"/>
                <a:gd name="T13" fmla="*/ 2147483647 h 11"/>
                <a:gd name="T14" fmla="*/ 2147483647 w 16"/>
                <a:gd name="T15" fmla="*/ 2147483647 h 11"/>
                <a:gd name="T16" fmla="*/ 2147483647 w 16"/>
                <a:gd name="T17" fmla="*/ 0 h 11"/>
                <a:gd name="T18" fmla="*/ 2147483647 w 16"/>
                <a:gd name="T19" fmla="*/ 0 h 11"/>
                <a:gd name="T20" fmla="*/ 2147483647 w 16"/>
                <a:gd name="T21" fmla="*/ 0 h 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"/>
                <a:gd name="T34" fmla="*/ 0 h 11"/>
                <a:gd name="T35" fmla="*/ 16 w 16"/>
                <a:gd name="T36" fmla="*/ 11 h 1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" h="11">
                  <a:moveTo>
                    <a:pt x="16" y="0"/>
                  </a:moveTo>
                  <a:lnTo>
                    <a:pt x="14" y="9"/>
                  </a:lnTo>
                  <a:lnTo>
                    <a:pt x="7" y="9"/>
                  </a:lnTo>
                  <a:lnTo>
                    <a:pt x="5" y="11"/>
                  </a:lnTo>
                  <a:lnTo>
                    <a:pt x="0" y="11"/>
                  </a:lnTo>
                  <a:lnTo>
                    <a:pt x="5" y="9"/>
                  </a:lnTo>
                  <a:lnTo>
                    <a:pt x="0" y="4"/>
                  </a:lnTo>
                  <a:lnTo>
                    <a:pt x="5" y="4"/>
                  </a:lnTo>
                  <a:lnTo>
                    <a:pt x="5" y="0"/>
                  </a:lnTo>
                  <a:lnTo>
                    <a:pt x="7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81"/>
            <p:cNvSpPr>
              <a:spLocks noChangeAspect="1"/>
            </p:cNvSpPr>
            <p:nvPr/>
          </p:nvSpPr>
          <p:spPr bwMode="auto">
            <a:xfrm>
              <a:off x="2664324" y="5652715"/>
              <a:ext cx="5038" cy="4156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0 h 5"/>
                <a:gd name="T8" fmla="*/ 2147483647 w 7"/>
                <a:gd name="T9" fmla="*/ 0 h 5"/>
                <a:gd name="T10" fmla="*/ 2147483647 w 7"/>
                <a:gd name="T11" fmla="*/ 2147483647 h 5"/>
                <a:gd name="T12" fmla="*/ 2147483647 w 7"/>
                <a:gd name="T13" fmla="*/ 2147483647 h 5"/>
                <a:gd name="T14" fmla="*/ 0 w 7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5"/>
                <a:gd name="T26" fmla="*/ 7 w 7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5">
                  <a:moveTo>
                    <a:pt x="0" y="5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2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82"/>
            <p:cNvSpPr>
              <a:spLocks noChangeAspect="1"/>
            </p:cNvSpPr>
            <p:nvPr/>
          </p:nvSpPr>
          <p:spPr bwMode="auto">
            <a:xfrm>
              <a:off x="2320911" y="5931949"/>
              <a:ext cx="1679" cy="1662"/>
            </a:xfrm>
            <a:custGeom>
              <a:avLst/>
              <a:gdLst>
                <a:gd name="T0" fmla="*/ 2147483647 w 2"/>
                <a:gd name="T1" fmla="*/ 0 h 2"/>
                <a:gd name="T2" fmla="*/ 0 w 2"/>
                <a:gd name="T3" fmla="*/ 2147483647 h 2"/>
                <a:gd name="T4" fmla="*/ 2147483647 w 2"/>
                <a:gd name="T5" fmla="*/ 2147483647 h 2"/>
                <a:gd name="T6" fmla="*/ 2147483647 w 2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2"/>
                <a:gd name="T14" fmla="*/ 2 w 2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83"/>
            <p:cNvGrpSpPr>
              <a:grpSpLocks noChangeAspect="1"/>
            </p:cNvGrpSpPr>
            <p:nvPr/>
          </p:nvGrpSpPr>
          <p:grpSpPr bwMode="auto">
            <a:xfrm>
              <a:off x="3707063" y="6263533"/>
              <a:ext cx="103273" cy="168703"/>
              <a:chOff x="4838" y="2548"/>
              <a:chExt cx="134" cy="179"/>
            </a:xfrm>
          </p:grpSpPr>
          <p:sp>
            <p:nvSpPr>
              <p:cNvPr id="569" name="Freeform 84"/>
              <p:cNvSpPr>
                <a:spLocks noChangeAspect="1"/>
              </p:cNvSpPr>
              <p:nvPr/>
            </p:nvSpPr>
            <p:spPr bwMode="auto">
              <a:xfrm>
                <a:off x="4875" y="2548"/>
                <a:ext cx="62" cy="82"/>
              </a:xfrm>
              <a:custGeom>
                <a:avLst/>
                <a:gdLst>
                  <a:gd name="T0" fmla="*/ 7 w 62"/>
                  <a:gd name="T1" fmla="*/ 33 h 82"/>
                  <a:gd name="T2" fmla="*/ 10 w 62"/>
                  <a:gd name="T3" fmla="*/ 30 h 82"/>
                  <a:gd name="T4" fmla="*/ 7 w 62"/>
                  <a:gd name="T5" fmla="*/ 30 h 82"/>
                  <a:gd name="T6" fmla="*/ 7 w 62"/>
                  <a:gd name="T7" fmla="*/ 28 h 82"/>
                  <a:gd name="T8" fmla="*/ 7 w 62"/>
                  <a:gd name="T9" fmla="*/ 23 h 82"/>
                  <a:gd name="T10" fmla="*/ 7 w 62"/>
                  <a:gd name="T11" fmla="*/ 21 h 82"/>
                  <a:gd name="T12" fmla="*/ 7 w 62"/>
                  <a:gd name="T13" fmla="*/ 18 h 82"/>
                  <a:gd name="T14" fmla="*/ 7 w 62"/>
                  <a:gd name="T15" fmla="*/ 11 h 82"/>
                  <a:gd name="T16" fmla="*/ 10 w 62"/>
                  <a:gd name="T17" fmla="*/ 9 h 82"/>
                  <a:gd name="T18" fmla="*/ 10 w 62"/>
                  <a:gd name="T19" fmla="*/ 7 h 82"/>
                  <a:gd name="T20" fmla="*/ 10 w 62"/>
                  <a:gd name="T21" fmla="*/ 0 h 82"/>
                  <a:gd name="T22" fmla="*/ 15 w 62"/>
                  <a:gd name="T23" fmla="*/ 0 h 82"/>
                  <a:gd name="T24" fmla="*/ 33 w 62"/>
                  <a:gd name="T25" fmla="*/ 2 h 82"/>
                  <a:gd name="T26" fmla="*/ 36 w 62"/>
                  <a:gd name="T27" fmla="*/ 7 h 82"/>
                  <a:gd name="T28" fmla="*/ 36 w 62"/>
                  <a:gd name="T29" fmla="*/ 16 h 82"/>
                  <a:gd name="T30" fmla="*/ 36 w 62"/>
                  <a:gd name="T31" fmla="*/ 23 h 82"/>
                  <a:gd name="T32" fmla="*/ 33 w 62"/>
                  <a:gd name="T33" fmla="*/ 33 h 82"/>
                  <a:gd name="T34" fmla="*/ 26 w 62"/>
                  <a:gd name="T35" fmla="*/ 40 h 82"/>
                  <a:gd name="T36" fmla="*/ 24 w 62"/>
                  <a:gd name="T37" fmla="*/ 49 h 82"/>
                  <a:gd name="T38" fmla="*/ 31 w 62"/>
                  <a:gd name="T39" fmla="*/ 63 h 82"/>
                  <a:gd name="T40" fmla="*/ 36 w 62"/>
                  <a:gd name="T41" fmla="*/ 63 h 82"/>
                  <a:gd name="T42" fmla="*/ 36 w 62"/>
                  <a:gd name="T43" fmla="*/ 61 h 82"/>
                  <a:gd name="T44" fmla="*/ 43 w 62"/>
                  <a:gd name="T45" fmla="*/ 56 h 82"/>
                  <a:gd name="T46" fmla="*/ 50 w 62"/>
                  <a:gd name="T47" fmla="*/ 66 h 82"/>
                  <a:gd name="T48" fmla="*/ 52 w 62"/>
                  <a:gd name="T49" fmla="*/ 63 h 82"/>
                  <a:gd name="T50" fmla="*/ 59 w 62"/>
                  <a:gd name="T51" fmla="*/ 66 h 82"/>
                  <a:gd name="T52" fmla="*/ 52 w 62"/>
                  <a:gd name="T53" fmla="*/ 70 h 82"/>
                  <a:gd name="T54" fmla="*/ 59 w 62"/>
                  <a:gd name="T55" fmla="*/ 75 h 82"/>
                  <a:gd name="T56" fmla="*/ 62 w 62"/>
                  <a:gd name="T57" fmla="*/ 75 h 82"/>
                  <a:gd name="T58" fmla="*/ 62 w 62"/>
                  <a:gd name="T59" fmla="*/ 77 h 82"/>
                  <a:gd name="T60" fmla="*/ 62 w 62"/>
                  <a:gd name="T61" fmla="*/ 82 h 82"/>
                  <a:gd name="T62" fmla="*/ 59 w 62"/>
                  <a:gd name="T63" fmla="*/ 82 h 82"/>
                  <a:gd name="T64" fmla="*/ 59 w 62"/>
                  <a:gd name="T65" fmla="*/ 77 h 82"/>
                  <a:gd name="T66" fmla="*/ 55 w 62"/>
                  <a:gd name="T67" fmla="*/ 77 h 82"/>
                  <a:gd name="T68" fmla="*/ 52 w 62"/>
                  <a:gd name="T69" fmla="*/ 75 h 82"/>
                  <a:gd name="T70" fmla="*/ 50 w 62"/>
                  <a:gd name="T71" fmla="*/ 73 h 82"/>
                  <a:gd name="T72" fmla="*/ 43 w 62"/>
                  <a:gd name="T73" fmla="*/ 66 h 82"/>
                  <a:gd name="T74" fmla="*/ 41 w 62"/>
                  <a:gd name="T75" fmla="*/ 63 h 82"/>
                  <a:gd name="T76" fmla="*/ 41 w 62"/>
                  <a:gd name="T77" fmla="*/ 75 h 82"/>
                  <a:gd name="T78" fmla="*/ 26 w 62"/>
                  <a:gd name="T79" fmla="*/ 63 h 82"/>
                  <a:gd name="T80" fmla="*/ 26 w 62"/>
                  <a:gd name="T81" fmla="*/ 66 h 82"/>
                  <a:gd name="T82" fmla="*/ 24 w 62"/>
                  <a:gd name="T83" fmla="*/ 70 h 82"/>
                  <a:gd name="T84" fmla="*/ 17 w 62"/>
                  <a:gd name="T85" fmla="*/ 66 h 82"/>
                  <a:gd name="T86" fmla="*/ 10 w 62"/>
                  <a:gd name="T87" fmla="*/ 63 h 82"/>
                  <a:gd name="T88" fmla="*/ 10 w 62"/>
                  <a:gd name="T89" fmla="*/ 61 h 82"/>
                  <a:gd name="T90" fmla="*/ 17 w 62"/>
                  <a:gd name="T91" fmla="*/ 52 h 82"/>
                  <a:gd name="T92" fmla="*/ 10 w 62"/>
                  <a:gd name="T93" fmla="*/ 52 h 82"/>
                  <a:gd name="T94" fmla="*/ 10 w 62"/>
                  <a:gd name="T95" fmla="*/ 54 h 82"/>
                  <a:gd name="T96" fmla="*/ 10 w 62"/>
                  <a:gd name="T97" fmla="*/ 56 h 82"/>
                  <a:gd name="T98" fmla="*/ 5 w 62"/>
                  <a:gd name="T99" fmla="*/ 52 h 82"/>
                  <a:gd name="T100" fmla="*/ 0 w 62"/>
                  <a:gd name="T101" fmla="*/ 42 h 82"/>
                  <a:gd name="T102" fmla="*/ 0 w 62"/>
                  <a:gd name="T103" fmla="*/ 33 h 82"/>
                  <a:gd name="T104" fmla="*/ 5 w 62"/>
                  <a:gd name="T105" fmla="*/ 30 h 82"/>
                  <a:gd name="T106" fmla="*/ 5 w 62"/>
                  <a:gd name="T107" fmla="*/ 33 h 82"/>
                  <a:gd name="T108" fmla="*/ 7 w 62"/>
                  <a:gd name="T109" fmla="*/ 33 h 8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62"/>
                  <a:gd name="T166" fmla="*/ 0 h 82"/>
                  <a:gd name="T167" fmla="*/ 62 w 62"/>
                  <a:gd name="T168" fmla="*/ 82 h 82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62" h="82">
                    <a:moveTo>
                      <a:pt x="7" y="33"/>
                    </a:moveTo>
                    <a:lnTo>
                      <a:pt x="10" y="30"/>
                    </a:lnTo>
                    <a:lnTo>
                      <a:pt x="7" y="30"/>
                    </a:lnTo>
                    <a:lnTo>
                      <a:pt x="7" y="28"/>
                    </a:lnTo>
                    <a:lnTo>
                      <a:pt x="7" y="23"/>
                    </a:lnTo>
                    <a:lnTo>
                      <a:pt x="7" y="21"/>
                    </a:lnTo>
                    <a:lnTo>
                      <a:pt x="7" y="18"/>
                    </a:lnTo>
                    <a:lnTo>
                      <a:pt x="7" y="11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33" y="2"/>
                    </a:lnTo>
                    <a:lnTo>
                      <a:pt x="36" y="7"/>
                    </a:lnTo>
                    <a:lnTo>
                      <a:pt x="36" y="16"/>
                    </a:lnTo>
                    <a:lnTo>
                      <a:pt x="36" y="23"/>
                    </a:lnTo>
                    <a:lnTo>
                      <a:pt x="33" y="33"/>
                    </a:lnTo>
                    <a:lnTo>
                      <a:pt x="26" y="40"/>
                    </a:lnTo>
                    <a:lnTo>
                      <a:pt x="24" y="49"/>
                    </a:lnTo>
                    <a:lnTo>
                      <a:pt x="31" y="63"/>
                    </a:lnTo>
                    <a:lnTo>
                      <a:pt x="36" y="63"/>
                    </a:lnTo>
                    <a:lnTo>
                      <a:pt x="36" y="61"/>
                    </a:lnTo>
                    <a:lnTo>
                      <a:pt x="43" y="56"/>
                    </a:lnTo>
                    <a:lnTo>
                      <a:pt x="50" y="66"/>
                    </a:lnTo>
                    <a:lnTo>
                      <a:pt x="52" y="63"/>
                    </a:lnTo>
                    <a:lnTo>
                      <a:pt x="59" y="66"/>
                    </a:lnTo>
                    <a:lnTo>
                      <a:pt x="52" y="70"/>
                    </a:lnTo>
                    <a:lnTo>
                      <a:pt x="59" y="75"/>
                    </a:lnTo>
                    <a:lnTo>
                      <a:pt x="62" y="75"/>
                    </a:lnTo>
                    <a:lnTo>
                      <a:pt x="62" y="77"/>
                    </a:lnTo>
                    <a:lnTo>
                      <a:pt x="62" y="82"/>
                    </a:lnTo>
                    <a:lnTo>
                      <a:pt x="59" y="82"/>
                    </a:lnTo>
                    <a:lnTo>
                      <a:pt x="59" y="77"/>
                    </a:lnTo>
                    <a:lnTo>
                      <a:pt x="55" y="77"/>
                    </a:lnTo>
                    <a:lnTo>
                      <a:pt x="52" y="75"/>
                    </a:lnTo>
                    <a:lnTo>
                      <a:pt x="50" y="73"/>
                    </a:lnTo>
                    <a:lnTo>
                      <a:pt x="43" y="66"/>
                    </a:lnTo>
                    <a:lnTo>
                      <a:pt x="41" y="63"/>
                    </a:lnTo>
                    <a:lnTo>
                      <a:pt x="41" y="75"/>
                    </a:lnTo>
                    <a:lnTo>
                      <a:pt x="26" y="63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17" y="66"/>
                    </a:lnTo>
                    <a:lnTo>
                      <a:pt x="10" y="63"/>
                    </a:lnTo>
                    <a:lnTo>
                      <a:pt x="10" y="61"/>
                    </a:lnTo>
                    <a:lnTo>
                      <a:pt x="17" y="52"/>
                    </a:lnTo>
                    <a:lnTo>
                      <a:pt x="10" y="52"/>
                    </a:lnTo>
                    <a:lnTo>
                      <a:pt x="10" y="54"/>
                    </a:lnTo>
                    <a:lnTo>
                      <a:pt x="10" y="56"/>
                    </a:lnTo>
                    <a:lnTo>
                      <a:pt x="5" y="52"/>
                    </a:lnTo>
                    <a:lnTo>
                      <a:pt x="0" y="42"/>
                    </a:lnTo>
                    <a:lnTo>
                      <a:pt x="0" y="33"/>
                    </a:lnTo>
                    <a:lnTo>
                      <a:pt x="5" y="30"/>
                    </a:lnTo>
                    <a:lnTo>
                      <a:pt x="5" y="33"/>
                    </a:lnTo>
                    <a:lnTo>
                      <a:pt x="7" y="3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0" name="Freeform 85"/>
              <p:cNvSpPr>
                <a:spLocks noChangeAspect="1"/>
              </p:cNvSpPr>
              <p:nvPr/>
            </p:nvSpPr>
            <p:spPr bwMode="auto">
              <a:xfrm>
                <a:off x="4937" y="2630"/>
                <a:ext cx="23" cy="21"/>
              </a:xfrm>
              <a:custGeom>
                <a:avLst/>
                <a:gdLst>
                  <a:gd name="T0" fmla="*/ 23 w 23"/>
                  <a:gd name="T1" fmla="*/ 21 h 21"/>
                  <a:gd name="T2" fmla="*/ 16 w 23"/>
                  <a:gd name="T3" fmla="*/ 21 h 21"/>
                  <a:gd name="T4" fmla="*/ 5 w 23"/>
                  <a:gd name="T5" fmla="*/ 10 h 21"/>
                  <a:gd name="T6" fmla="*/ 0 w 23"/>
                  <a:gd name="T7" fmla="*/ 3 h 21"/>
                  <a:gd name="T8" fmla="*/ 5 w 23"/>
                  <a:gd name="T9" fmla="*/ 0 h 21"/>
                  <a:gd name="T10" fmla="*/ 7 w 23"/>
                  <a:gd name="T11" fmla="*/ 0 h 21"/>
                  <a:gd name="T12" fmla="*/ 9 w 23"/>
                  <a:gd name="T13" fmla="*/ 0 h 21"/>
                  <a:gd name="T14" fmla="*/ 14 w 23"/>
                  <a:gd name="T15" fmla="*/ 0 h 21"/>
                  <a:gd name="T16" fmla="*/ 16 w 23"/>
                  <a:gd name="T17" fmla="*/ 0 h 21"/>
                  <a:gd name="T18" fmla="*/ 19 w 23"/>
                  <a:gd name="T19" fmla="*/ 3 h 21"/>
                  <a:gd name="T20" fmla="*/ 19 w 23"/>
                  <a:gd name="T21" fmla="*/ 10 h 21"/>
                  <a:gd name="T22" fmla="*/ 23 w 23"/>
                  <a:gd name="T23" fmla="*/ 21 h 2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3"/>
                  <a:gd name="T37" fmla="*/ 0 h 21"/>
                  <a:gd name="T38" fmla="*/ 23 w 23"/>
                  <a:gd name="T39" fmla="*/ 21 h 2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3" h="21">
                    <a:moveTo>
                      <a:pt x="23" y="21"/>
                    </a:moveTo>
                    <a:lnTo>
                      <a:pt x="16" y="21"/>
                    </a:lnTo>
                    <a:lnTo>
                      <a:pt x="5" y="10"/>
                    </a:lnTo>
                    <a:lnTo>
                      <a:pt x="0" y="3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19" y="10"/>
                    </a:lnTo>
                    <a:lnTo>
                      <a:pt x="23" y="21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Freeform 86"/>
              <p:cNvSpPr>
                <a:spLocks noChangeAspect="1"/>
              </p:cNvSpPr>
              <p:nvPr/>
            </p:nvSpPr>
            <p:spPr bwMode="auto">
              <a:xfrm>
                <a:off x="4906" y="2666"/>
                <a:ext cx="66" cy="61"/>
              </a:xfrm>
              <a:custGeom>
                <a:avLst/>
                <a:gdLst>
                  <a:gd name="T0" fmla="*/ 59 w 66"/>
                  <a:gd name="T1" fmla="*/ 9 h 61"/>
                  <a:gd name="T2" fmla="*/ 64 w 66"/>
                  <a:gd name="T3" fmla="*/ 21 h 61"/>
                  <a:gd name="T4" fmla="*/ 66 w 66"/>
                  <a:gd name="T5" fmla="*/ 35 h 61"/>
                  <a:gd name="T6" fmla="*/ 64 w 66"/>
                  <a:gd name="T7" fmla="*/ 42 h 61"/>
                  <a:gd name="T8" fmla="*/ 59 w 66"/>
                  <a:gd name="T9" fmla="*/ 47 h 61"/>
                  <a:gd name="T10" fmla="*/ 57 w 66"/>
                  <a:gd name="T11" fmla="*/ 35 h 61"/>
                  <a:gd name="T12" fmla="*/ 50 w 66"/>
                  <a:gd name="T13" fmla="*/ 40 h 61"/>
                  <a:gd name="T14" fmla="*/ 54 w 66"/>
                  <a:gd name="T15" fmla="*/ 47 h 61"/>
                  <a:gd name="T16" fmla="*/ 50 w 66"/>
                  <a:gd name="T17" fmla="*/ 61 h 61"/>
                  <a:gd name="T18" fmla="*/ 47 w 66"/>
                  <a:gd name="T19" fmla="*/ 54 h 61"/>
                  <a:gd name="T20" fmla="*/ 45 w 66"/>
                  <a:gd name="T21" fmla="*/ 54 h 61"/>
                  <a:gd name="T22" fmla="*/ 31 w 66"/>
                  <a:gd name="T23" fmla="*/ 47 h 61"/>
                  <a:gd name="T24" fmla="*/ 31 w 66"/>
                  <a:gd name="T25" fmla="*/ 35 h 61"/>
                  <a:gd name="T26" fmla="*/ 24 w 66"/>
                  <a:gd name="T27" fmla="*/ 30 h 61"/>
                  <a:gd name="T28" fmla="*/ 21 w 66"/>
                  <a:gd name="T29" fmla="*/ 33 h 61"/>
                  <a:gd name="T30" fmla="*/ 19 w 66"/>
                  <a:gd name="T31" fmla="*/ 33 h 61"/>
                  <a:gd name="T32" fmla="*/ 14 w 66"/>
                  <a:gd name="T33" fmla="*/ 33 h 61"/>
                  <a:gd name="T34" fmla="*/ 12 w 66"/>
                  <a:gd name="T35" fmla="*/ 33 h 61"/>
                  <a:gd name="T36" fmla="*/ 12 w 66"/>
                  <a:gd name="T37" fmla="*/ 30 h 61"/>
                  <a:gd name="T38" fmla="*/ 5 w 66"/>
                  <a:gd name="T39" fmla="*/ 35 h 61"/>
                  <a:gd name="T40" fmla="*/ 2 w 66"/>
                  <a:gd name="T41" fmla="*/ 42 h 61"/>
                  <a:gd name="T42" fmla="*/ 0 w 66"/>
                  <a:gd name="T43" fmla="*/ 42 h 61"/>
                  <a:gd name="T44" fmla="*/ 0 w 66"/>
                  <a:gd name="T45" fmla="*/ 40 h 61"/>
                  <a:gd name="T46" fmla="*/ 2 w 66"/>
                  <a:gd name="T47" fmla="*/ 30 h 61"/>
                  <a:gd name="T48" fmla="*/ 10 w 66"/>
                  <a:gd name="T49" fmla="*/ 28 h 61"/>
                  <a:gd name="T50" fmla="*/ 12 w 66"/>
                  <a:gd name="T51" fmla="*/ 23 h 61"/>
                  <a:gd name="T52" fmla="*/ 14 w 66"/>
                  <a:gd name="T53" fmla="*/ 23 h 61"/>
                  <a:gd name="T54" fmla="*/ 19 w 66"/>
                  <a:gd name="T55" fmla="*/ 19 h 61"/>
                  <a:gd name="T56" fmla="*/ 21 w 66"/>
                  <a:gd name="T57" fmla="*/ 19 h 61"/>
                  <a:gd name="T58" fmla="*/ 24 w 66"/>
                  <a:gd name="T59" fmla="*/ 19 h 61"/>
                  <a:gd name="T60" fmla="*/ 28 w 66"/>
                  <a:gd name="T61" fmla="*/ 19 h 61"/>
                  <a:gd name="T62" fmla="*/ 28 w 66"/>
                  <a:gd name="T63" fmla="*/ 21 h 61"/>
                  <a:gd name="T64" fmla="*/ 24 w 66"/>
                  <a:gd name="T65" fmla="*/ 23 h 61"/>
                  <a:gd name="T66" fmla="*/ 28 w 66"/>
                  <a:gd name="T67" fmla="*/ 23 h 61"/>
                  <a:gd name="T68" fmla="*/ 36 w 66"/>
                  <a:gd name="T69" fmla="*/ 21 h 61"/>
                  <a:gd name="T70" fmla="*/ 38 w 66"/>
                  <a:gd name="T71" fmla="*/ 19 h 61"/>
                  <a:gd name="T72" fmla="*/ 40 w 66"/>
                  <a:gd name="T73" fmla="*/ 11 h 61"/>
                  <a:gd name="T74" fmla="*/ 47 w 66"/>
                  <a:gd name="T75" fmla="*/ 11 h 61"/>
                  <a:gd name="T76" fmla="*/ 50 w 66"/>
                  <a:gd name="T77" fmla="*/ 11 h 61"/>
                  <a:gd name="T78" fmla="*/ 50 w 66"/>
                  <a:gd name="T79" fmla="*/ 2 h 61"/>
                  <a:gd name="T80" fmla="*/ 50 w 66"/>
                  <a:gd name="T81" fmla="*/ 0 h 61"/>
                  <a:gd name="T82" fmla="*/ 54 w 66"/>
                  <a:gd name="T83" fmla="*/ 2 h 61"/>
                  <a:gd name="T84" fmla="*/ 57 w 66"/>
                  <a:gd name="T85" fmla="*/ 7 h 61"/>
                  <a:gd name="T86" fmla="*/ 59 w 66"/>
                  <a:gd name="T87" fmla="*/ 9 h 61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66"/>
                  <a:gd name="T133" fmla="*/ 0 h 61"/>
                  <a:gd name="T134" fmla="*/ 66 w 66"/>
                  <a:gd name="T135" fmla="*/ 61 h 61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66" h="61">
                    <a:moveTo>
                      <a:pt x="59" y="9"/>
                    </a:moveTo>
                    <a:lnTo>
                      <a:pt x="64" y="21"/>
                    </a:lnTo>
                    <a:lnTo>
                      <a:pt x="66" y="35"/>
                    </a:lnTo>
                    <a:lnTo>
                      <a:pt x="64" y="42"/>
                    </a:lnTo>
                    <a:lnTo>
                      <a:pt x="59" y="47"/>
                    </a:lnTo>
                    <a:lnTo>
                      <a:pt x="57" y="35"/>
                    </a:lnTo>
                    <a:lnTo>
                      <a:pt x="50" y="40"/>
                    </a:lnTo>
                    <a:lnTo>
                      <a:pt x="54" y="47"/>
                    </a:lnTo>
                    <a:lnTo>
                      <a:pt x="50" y="61"/>
                    </a:lnTo>
                    <a:lnTo>
                      <a:pt x="47" y="54"/>
                    </a:lnTo>
                    <a:lnTo>
                      <a:pt x="45" y="54"/>
                    </a:lnTo>
                    <a:lnTo>
                      <a:pt x="31" y="47"/>
                    </a:lnTo>
                    <a:lnTo>
                      <a:pt x="31" y="35"/>
                    </a:lnTo>
                    <a:lnTo>
                      <a:pt x="24" y="30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4" y="33"/>
                    </a:lnTo>
                    <a:lnTo>
                      <a:pt x="12" y="33"/>
                    </a:lnTo>
                    <a:lnTo>
                      <a:pt x="12" y="30"/>
                    </a:lnTo>
                    <a:lnTo>
                      <a:pt x="5" y="35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2" y="30"/>
                    </a:lnTo>
                    <a:lnTo>
                      <a:pt x="10" y="28"/>
                    </a:lnTo>
                    <a:lnTo>
                      <a:pt x="12" y="23"/>
                    </a:lnTo>
                    <a:lnTo>
                      <a:pt x="14" y="23"/>
                    </a:lnTo>
                    <a:lnTo>
                      <a:pt x="19" y="19"/>
                    </a:lnTo>
                    <a:lnTo>
                      <a:pt x="21" y="19"/>
                    </a:lnTo>
                    <a:lnTo>
                      <a:pt x="24" y="19"/>
                    </a:lnTo>
                    <a:lnTo>
                      <a:pt x="28" y="19"/>
                    </a:lnTo>
                    <a:lnTo>
                      <a:pt x="28" y="21"/>
                    </a:lnTo>
                    <a:lnTo>
                      <a:pt x="24" y="23"/>
                    </a:lnTo>
                    <a:lnTo>
                      <a:pt x="28" y="23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40" y="11"/>
                    </a:lnTo>
                    <a:lnTo>
                      <a:pt x="47" y="11"/>
                    </a:lnTo>
                    <a:lnTo>
                      <a:pt x="50" y="11"/>
                    </a:lnTo>
                    <a:lnTo>
                      <a:pt x="50" y="2"/>
                    </a:lnTo>
                    <a:lnTo>
                      <a:pt x="50" y="0"/>
                    </a:lnTo>
                    <a:lnTo>
                      <a:pt x="54" y="2"/>
                    </a:lnTo>
                    <a:lnTo>
                      <a:pt x="57" y="7"/>
                    </a:lnTo>
                    <a:lnTo>
                      <a:pt x="59" y="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Freeform 87"/>
              <p:cNvSpPr>
                <a:spLocks noChangeAspect="1"/>
              </p:cNvSpPr>
              <p:nvPr/>
            </p:nvSpPr>
            <p:spPr bwMode="auto">
              <a:xfrm>
                <a:off x="4906" y="2642"/>
                <a:ext cx="31" cy="35"/>
              </a:xfrm>
              <a:custGeom>
                <a:avLst/>
                <a:gdLst>
                  <a:gd name="T0" fmla="*/ 14 w 31"/>
                  <a:gd name="T1" fmla="*/ 9 h 35"/>
                  <a:gd name="T2" fmla="*/ 19 w 31"/>
                  <a:gd name="T3" fmla="*/ 9 h 35"/>
                  <a:gd name="T4" fmla="*/ 24 w 31"/>
                  <a:gd name="T5" fmla="*/ 9 h 35"/>
                  <a:gd name="T6" fmla="*/ 24 w 31"/>
                  <a:gd name="T7" fmla="*/ 12 h 35"/>
                  <a:gd name="T8" fmla="*/ 19 w 31"/>
                  <a:gd name="T9" fmla="*/ 31 h 35"/>
                  <a:gd name="T10" fmla="*/ 24 w 31"/>
                  <a:gd name="T11" fmla="*/ 14 h 35"/>
                  <a:gd name="T12" fmla="*/ 31 w 31"/>
                  <a:gd name="T13" fmla="*/ 5 h 35"/>
                  <a:gd name="T14" fmla="*/ 31 w 31"/>
                  <a:gd name="T15" fmla="*/ 14 h 35"/>
                  <a:gd name="T16" fmla="*/ 24 w 31"/>
                  <a:gd name="T17" fmla="*/ 21 h 35"/>
                  <a:gd name="T18" fmla="*/ 21 w 31"/>
                  <a:gd name="T19" fmla="*/ 31 h 35"/>
                  <a:gd name="T20" fmla="*/ 19 w 31"/>
                  <a:gd name="T21" fmla="*/ 31 h 35"/>
                  <a:gd name="T22" fmla="*/ 19 w 31"/>
                  <a:gd name="T23" fmla="*/ 33 h 35"/>
                  <a:gd name="T24" fmla="*/ 21 w 31"/>
                  <a:gd name="T25" fmla="*/ 33 h 35"/>
                  <a:gd name="T26" fmla="*/ 19 w 31"/>
                  <a:gd name="T27" fmla="*/ 35 h 35"/>
                  <a:gd name="T28" fmla="*/ 14 w 31"/>
                  <a:gd name="T29" fmla="*/ 35 h 35"/>
                  <a:gd name="T30" fmla="*/ 12 w 31"/>
                  <a:gd name="T31" fmla="*/ 35 h 35"/>
                  <a:gd name="T32" fmla="*/ 12 w 31"/>
                  <a:gd name="T33" fmla="*/ 33 h 35"/>
                  <a:gd name="T34" fmla="*/ 10 w 31"/>
                  <a:gd name="T35" fmla="*/ 31 h 35"/>
                  <a:gd name="T36" fmla="*/ 10 w 31"/>
                  <a:gd name="T37" fmla="*/ 26 h 35"/>
                  <a:gd name="T38" fmla="*/ 12 w 31"/>
                  <a:gd name="T39" fmla="*/ 24 h 35"/>
                  <a:gd name="T40" fmla="*/ 12 w 31"/>
                  <a:gd name="T41" fmla="*/ 14 h 35"/>
                  <a:gd name="T42" fmla="*/ 10 w 31"/>
                  <a:gd name="T43" fmla="*/ 14 h 35"/>
                  <a:gd name="T44" fmla="*/ 5 w 31"/>
                  <a:gd name="T45" fmla="*/ 14 h 35"/>
                  <a:gd name="T46" fmla="*/ 2 w 31"/>
                  <a:gd name="T47" fmla="*/ 17 h 35"/>
                  <a:gd name="T48" fmla="*/ 0 w 31"/>
                  <a:gd name="T49" fmla="*/ 14 h 35"/>
                  <a:gd name="T50" fmla="*/ 0 w 31"/>
                  <a:gd name="T51" fmla="*/ 0 h 35"/>
                  <a:gd name="T52" fmla="*/ 2 w 31"/>
                  <a:gd name="T53" fmla="*/ 0 h 35"/>
                  <a:gd name="T54" fmla="*/ 14 w 31"/>
                  <a:gd name="T55" fmla="*/ 2 h 35"/>
                  <a:gd name="T56" fmla="*/ 19 w 31"/>
                  <a:gd name="T57" fmla="*/ 5 h 35"/>
                  <a:gd name="T58" fmla="*/ 12 w 31"/>
                  <a:gd name="T59" fmla="*/ 9 h 35"/>
                  <a:gd name="T60" fmla="*/ 12 w 31"/>
                  <a:gd name="T61" fmla="*/ 12 h 35"/>
                  <a:gd name="T62" fmla="*/ 14 w 31"/>
                  <a:gd name="T63" fmla="*/ 9 h 3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1"/>
                  <a:gd name="T97" fmla="*/ 0 h 35"/>
                  <a:gd name="T98" fmla="*/ 31 w 31"/>
                  <a:gd name="T99" fmla="*/ 35 h 3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1" h="35">
                    <a:moveTo>
                      <a:pt x="14" y="9"/>
                    </a:moveTo>
                    <a:lnTo>
                      <a:pt x="19" y="9"/>
                    </a:lnTo>
                    <a:lnTo>
                      <a:pt x="24" y="9"/>
                    </a:lnTo>
                    <a:lnTo>
                      <a:pt x="24" y="12"/>
                    </a:lnTo>
                    <a:lnTo>
                      <a:pt x="19" y="31"/>
                    </a:lnTo>
                    <a:lnTo>
                      <a:pt x="24" y="14"/>
                    </a:lnTo>
                    <a:lnTo>
                      <a:pt x="31" y="5"/>
                    </a:lnTo>
                    <a:lnTo>
                      <a:pt x="31" y="14"/>
                    </a:lnTo>
                    <a:lnTo>
                      <a:pt x="24" y="21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9" y="33"/>
                    </a:lnTo>
                    <a:lnTo>
                      <a:pt x="21" y="33"/>
                    </a:lnTo>
                    <a:lnTo>
                      <a:pt x="19" y="35"/>
                    </a:lnTo>
                    <a:lnTo>
                      <a:pt x="14" y="35"/>
                    </a:lnTo>
                    <a:lnTo>
                      <a:pt x="12" y="35"/>
                    </a:lnTo>
                    <a:lnTo>
                      <a:pt x="12" y="33"/>
                    </a:lnTo>
                    <a:lnTo>
                      <a:pt x="10" y="31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2" y="14"/>
                    </a:lnTo>
                    <a:lnTo>
                      <a:pt x="10" y="14"/>
                    </a:lnTo>
                    <a:lnTo>
                      <a:pt x="5" y="14"/>
                    </a:lnTo>
                    <a:lnTo>
                      <a:pt x="2" y="17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4" y="2"/>
                    </a:lnTo>
                    <a:lnTo>
                      <a:pt x="19" y="5"/>
                    </a:lnTo>
                    <a:lnTo>
                      <a:pt x="12" y="9"/>
                    </a:lnTo>
                    <a:lnTo>
                      <a:pt x="12" y="12"/>
                    </a:lnTo>
                    <a:lnTo>
                      <a:pt x="14" y="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Freeform 88"/>
              <p:cNvSpPr>
                <a:spLocks noChangeAspect="1"/>
              </p:cNvSpPr>
              <p:nvPr/>
            </p:nvSpPr>
            <p:spPr bwMode="auto">
              <a:xfrm>
                <a:off x="4925" y="2630"/>
                <a:ext cx="12" cy="12"/>
              </a:xfrm>
              <a:custGeom>
                <a:avLst/>
                <a:gdLst>
                  <a:gd name="T0" fmla="*/ 5 w 12"/>
                  <a:gd name="T1" fmla="*/ 3 h 12"/>
                  <a:gd name="T2" fmla="*/ 9 w 12"/>
                  <a:gd name="T3" fmla="*/ 5 h 12"/>
                  <a:gd name="T4" fmla="*/ 12 w 12"/>
                  <a:gd name="T5" fmla="*/ 5 h 12"/>
                  <a:gd name="T6" fmla="*/ 12 w 12"/>
                  <a:gd name="T7" fmla="*/ 12 h 12"/>
                  <a:gd name="T8" fmla="*/ 2 w 12"/>
                  <a:gd name="T9" fmla="*/ 5 h 12"/>
                  <a:gd name="T10" fmla="*/ 0 w 12"/>
                  <a:gd name="T11" fmla="*/ 10 h 12"/>
                  <a:gd name="T12" fmla="*/ 0 w 12"/>
                  <a:gd name="T13" fmla="*/ 3 h 12"/>
                  <a:gd name="T14" fmla="*/ 2 w 12"/>
                  <a:gd name="T15" fmla="*/ 0 h 12"/>
                  <a:gd name="T16" fmla="*/ 2 w 12"/>
                  <a:gd name="T17" fmla="*/ 3 h 12"/>
                  <a:gd name="T18" fmla="*/ 5 w 12"/>
                  <a:gd name="T19" fmla="*/ 3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"/>
                  <a:gd name="T31" fmla="*/ 0 h 12"/>
                  <a:gd name="T32" fmla="*/ 12 w 12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" h="12">
                    <a:moveTo>
                      <a:pt x="5" y="3"/>
                    </a:moveTo>
                    <a:lnTo>
                      <a:pt x="9" y="5"/>
                    </a:lnTo>
                    <a:lnTo>
                      <a:pt x="12" y="5"/>
                    </a:lnTo>
                    <a:lnTo>
                      <a:pt x="12" y="12"/>
                    </a:lnTo>
                    <a:lnTo>
                      <a:pt x="2" y="5"/>
                    </a:lnTo>
                    <a:lnTo>
                      <a:pt x="0" y="10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Freeform 89"/>
              <p:cNvSpPr>
                <a:spLocks noChangeAspect="1"/>
              </p:cNvSpPr>
              <p:nvPr/>
            </p:nvSpPr>
            <p:spPr bwMode="auto">
              <a:xfrm>
                <a:off x="4934" y="2663"/>
                <a:ext cx="10" cy="5"/>
              </a:xfrm>
              <a:custGeom>
                <a:avLst/>
                <a:gdLst>
                  <a:gd name="T0" fmla="*/ 10 w 10"/>
                  <a:gd name="T1" fmla="*/ 5 h 5"/>
                  <a:gd name="T2" fmla="*/ 0 w 10"/>
                  <a:gd name="T3" fmla="*/ 5 h 5"/>
                  <a:gd name="T4" fmla="*/ 8 w 10"/>
                  <a:gd name="T5" fmla="*/ 0 h 5"/>
                  <a:gd name="T6" fmla="*/ 10 w 10"/>
                  <a:gd name="T7" fmla="*/ 5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"/>
                  <a:gd name="T13" fmla="*/ 0 h 5"/>
                  <a:gd name="T14" fmla="*/ 10 w 10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" h="5">
                    <a:moveTo>
                      <a:pt x="10" y="5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Freeform 90"/>
              <p:cNvSpPr>
                <a:spLocks noChangeAspect="1"/>
              </p:cNvSpPr>
              <p:nvPr/>
            </p:nvSpPr>
            <p:spPr bwMode="auto">
              <a:xfrm>
                <a:off x="4942" y="2642"/>
                <a:ext cx="11" cy="21"/>
              </a:xfrm>
              <a:custGeom>
                <a:avLst/>
                <a:gdLst>
                  <a:gd name="T0" fmla="*/ 0 w 11"/>
                  <a:gd name="T1" fmla="*/ 9 h 21"/>
                  <a:gd name="T2" fmla="*/ 0 w 11"/>
                  <a:gd name="T3" fmla="*/ 0 h 21"/>
                  <a:gd name="T4" fmla="*/ 2 w 11"/>
                  <a:gd name="T5" fmla="*/ 2 h 21"/>
                  <a:gd name="T6" fmla="*/ 9 w 11"/>
                  <a:gd name="T7" fmla="*/ 5 h 21"/>
                  <a:gd name="T8" fmla="*/ 11 w 11"/>
                  <a:gd name="T9" fmla="*/ 17 h 21"/>
                  <a:gd name="T10" fmla="*/ 9 w 11"/>
                  <a:gd name="T11" fmla="*/ 21 h 21"/>
                  <a:gd name="T12" fmla="*/ 4 w 11"/>
                  <a:gd name="T13" fmla="*/ 21 h 21"/>
                  <a:gd name="T14" fmla="*/ 0 w 11"/>
                  <a:gd name="T15" fmla="*/ 9 h 2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"/>
                  <a:gd name="T25" fmla="*/ 0 h 21"/>
                  <a:gd name="T26" fmla="*/ 11 w 11"/>
                  <a:gd name="T27" fmla="*/ 21 h 2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" h="21">
                    <a:moveTo>
                      <a:pt x="0" y="9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9" y="5"/>
                    </a:lnTo>
                    <a:lnTo>
                      <a:pt x="11" y="17"/>
                    </a:lnTo>
                    <a:lnTo>
                      <a:pt x="9" y="21"/>
                    </a:lnTo>
                    <a:lnTo>
                      <a:pt x="4" y="21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Freeform 91"/>
              <p:cNvSpPr>
                <a:spLocks noChangeAspect="1"/>
              </p:cNvSpPr>
              <p:nvPr/>
            </p:nvSpPr>
            <p:spPr bwMode="auto">
              <a:xfrm>
                <a:off x="4882" y="2618"/>
                <a:ext cx="19" cy="15"/>
              </a:xfrm>
              <a:custGeom>
                <a:avLst/>
                <a:gdLst>
                  <a:gd name="T0" fmla="*/ 19 w 19"/>
                  <a:gd name="T1" fmla="*/ 5 h 15"/>
                  <a:gd name="T2" fmla="*/ 19 w 19"/>
                  <a:gd name="T3" fmla="*/ 12 h 15"/>
                  <a:gd name="T4" fmla="*/ 12 w 19"/>
                  <a:gd name="T5" fmla="*/ 15 h 15"/>
                  <a:gd name="T6" fmla="*/ 8 w 19"/>
                  <a:gd name="T7" fmla="*/ 15 h 15"/>
                  <a:gd name="T8" fmla="*/ 0 w 19"/>
                  <a:gd name="T9" fmla="*/ 0 h 15"/>
                  <a:gd name="T10" fmla="*/ 17 w 19"/>
                  <a:gd name="T11" fmla="*/ 3 h 15"/>
                  <a:gd name="T12" fmla="*/ 19 w 19"/>
                  <a:gd name="T13" fmla="*/ 5 h 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5"/>
                  <a:gd name="T23" fmla="*/ 19 w 19"/>
                  <a:gd name="T24" fmla="*/ 15 h 1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5">
                    <a:moveTo>
                      <a:pt x="19" y="5"/>
                    </a:moveTo>
                    <a:lnTo>
                      <a:pt x="19" y="12"/>
                    </a:lnTo>
                    <a:lnTo>
                      <a:pt x="12" y="15"/>
                    </a:lnTo>
                    <a:lnTo>
                      <a:pt x="8" y="15"/>
                    </a:lnTo>
                    <a:lnTo>
                      <a:pt x="0" y="0"/>
                    </a:lnTo>
                    <a:lnTo>
                      <a:pt x="17" y="3"/>
                    </a:lnTo>
                    <a:lnTo>
                      <a:pt x="19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Freeform 92"/>
              <p:cNvSpPr>
                <a:spLocks noChangeAspect="1"/>
              </p:cNvSpPr>
              <p:nvPr/>
            </p:nvSpPr>
            <p:spPr bwMode="auto">
              <a:xfrm>
                <a:off x="4838" y="2647"/>
                <a:ext cx="35" cy="40"/>
              </a:xfrm>
              <a:custGeom>
                <a:avLst/>
                <a:gdLst>
                  <a:gd name="T0" fmla="*/ 23 w 35"/>
                  <a:gd name="T1" fmla="*/ 21 h 40"/>
                  <a:gd name="T2" fmla="*/ 11 w 35"/>
                  <a:gd name="T3" fmla="*/ 30 h 40"/>
                  <a:gd name="T4" fmla="*/ 0 w 35"/>
                  <a:gd name="T5" fmla="*/ 40 h 40"/>
                  <a:gd name="T6" fmla="*/ 2 w 35"/>
                  <a:gd name="T7" fmla="*/ 38 h 40"/>
                  <a:gd name="T8" fmla="*/ 11 w 35"/>
                  <a:gd name="T9" fmla="*/ 26 h 40"/>
                  <a:gd name="T10" fmla="*/ 26 w 35"/>
                  <a:gd name="T11" fmla="*/ 16 h 40"/>
                  <a:gd name="T12" fmla="*/ 28 w 35"/>
                  <a:gd name="T13" fmla="*/ 7 h 40"/>
                  <a:gd name="T14" fmla="*/ 33 w 35"/>
                  <a:gd name="T15" fmla="*/ 7 h 40"/>
                  <a:gd name="T16" fmla="*/ 33 w 35"/>
                  <a:gd name="T17" fmla="*/ 0 h 40"/>
                  <a:gd name="T18" fmla="*/ 35 w 35"/>
                  <a:gd name="T19" fmla="*/ 12 h 40"/>
                  <a:gd name="T20" fmla="*/ 23 w 35"/>
                  <a:gd name="T21" fmla="*/ 21 h 4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"/>
                  <a:gd name="T34" fmla="*/ 0 h 40"/>
                  <a:gd name="T35" fmla="*/ 35 w 35"/>
                  <a:gd name="T36" fmla="*/ 40 h 4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" h="40">
                    <a:moveTo>
                      <a:pt x="23" y="21"/>
                    </a:moveTo>
                    <a:lnTo>
                      <a:pt x="11" y="30"/>
                    </a:lnTo>
                    <a:lnTo>
                      <a:pt x="0" y="40"/>
                    </a:lnTo>
                    <a:lnTo>
                      <a:pt x="2" y="38"/>
                    </a:lnTo>
                    <a:lnTo>
                      <a:pt x="11" y="26"/>
                    </a:lnTo>
                    <a:lnTo>
                      <a:pt x="26" y="16"/>
                    </a:lnTo>
                    <a:lnTo>
                      <a:pt x="28" y="7"/>
                    </a:lnTo>
                    <a:lnTo>
                      <a:pt x="33" y="7"/>
                    </a:lnTo>
                    <a:lnTo>
                      <a:pt x="33" y="0"/>
                    </a:lnTo>
                    <a:lnTo>
                      <a:pt x="35" y="12"/>
                    </a:lnTo>
                    <a:lnTo>
                      <a:pt x="23" y="21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Freeform 93"/>
              <p:cNvSpPr>
                <a:spLocks noChangeAspect="1"/>
              </p:cNvSpPr>
              <p:nvPr/>
            </p:nvSpPr>
            <p:spPr bwMode="auto">
              <a:xfrm>
                <a:off x="4925" y="2647"/>
                <a:ext cx="12" cy="26"/>
              </a:xfrm>
              <a:custGeom>
                <a:avLst/>
                <a:gdLst>
                  <a:gd name="T0" fmla="*/ 5 w 12"/>
                  <a:gd name="T1" fmla="*/ 16 h 26"/>
                  <a:gd name="T2" fmla="*/ 12 w 12"/>
                  <a:gd name="T3" fmla="*/ 9 h 26"/>
                  <a:gd name="T4" fmla="*/ 12 w 12"/>
                  <a:gd name="T5" fmla="*/ 0 h 26"/>
                  <a:gd name="T6" fmla="*/ 5 w 12"/>
                  <a:gd name="T7" fmla="*/ 9 h 26"/>
                  <a:gd name="T8" fmla="*/ 0 w 12"/>
                  <a:gd name="T9" fmla="*/ 26 h 26"/>
                  <a:gd name="T10" fmla="*/ 2 w 12"/>
                  <a:gd name="T11" fmla="*/ 26 h 26"/>
                  <a:gd name="T12" fmla="*/ 5 w 12"/>
                  <a:gd name="T13" fmla="*/ 16 h 2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"/>
                  <a:gd name="T22" fmla="*/ 0 h 26"/>
                  <a:gd name="T23" fmla="*/ 12 w 12"/>
                  <a:gd name="T24" fmla="*/ 26 h 2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" h="26">
                    <a:moveTo>
                      <a:pt x="5" y="16"/>
                    </a:moveTo>
                    <a:lnTo>
                      <a:pt x="12" y="9"/>
                    </a:lnTo>
                    <a:lnTo>
                      <a:pt x="12" y="0"/>
                    </a:lnTo>
                    <a:lnTo>
                      <a:pt x="5" y="9"/>
                    </a:lnTo>
                    <a:lnTo>
                      <a:pt x="0" y="26"/>
                    </a:lnTo>
                    <a:lnTo>
                      <a:pt x="2" y="26"/>
                    </a:lnTo>
                    <a:lnTo>
                      <a:pt x="5" y="16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3" name="Freeform 94"/>
            <p:cNvSpPr>
              <a:spLocks noChangeAspect="1"/>
            </p:cNvSpPr>
            <p:nvPr/>
          </p:nvSpPr>
          <p:spPr bwMode="auto">
            <a:xfrm>
              <a:off x="2876752" y="6340828"/>
              <a:ext cx="18472" cy="19945"/>
            </a:xfrm>
            <a:custGeom>
              <a:avLst/>
              <a:gdLst>
                <a:gd name="T0" fmla="*/ 0 w 24"/>
                <a:gd name="T1" fmla="*/ 2147483647 h 21"/>
                <a:gd name="T2" fmla="*/ 2147483647 w 24"/>
                <a:gd name="T3" fmla="*/ 2147483647 h 21"/>
                <a:gd name="T4" fmla="*/ 2147483647 w 24"/>
                <a:gd name="T5" fmla="*/ 2147483647 h 21"/>
                <a:gd name="T6" fmla="*/ 2147483647 w 24"/>
                <a:gd name="T7" fmla="*/ 0 h 21"/>
                <a:gd name="T8" fmla="*/ 2147483647 w 24"/>
                <a:gd name="T9" fmla="*/ 2147483647 h 21"/>
                <a:gd name="T10" fmla="*/ 0 w 24"/>
                <a:gd name="T11" fmla="*/ 2147483647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21"/>
                <a:gd name="T20" fmla="*/ 24 w 24"/>
                <a:gd name="T21" fmla="*/ 21 h 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21">
                  <a:moveTo>
                    <a:pt x="0" y="21"/>
                  </a:moveTo>
                  <a:lnTo>
                    <a:pt x="17" y="21"/>
                  </a:lnTo>
                  <a:lnTo>
                    <a:pt x="24" y="14"/>
                  </a:lnTo>
                  <a:lnTo>
                    <a:pt x="17" y="0"/>
                  </a:lnTo>
                  <a:lnTo>
                    <a:pt x="10" y="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95"/>
            <p:cNvSpPr>
              <a:spLocks noChangeAspect="1"/>
            </p:cNvSpPr>
            <p:nvPr/>
          </p:nvSpPr>
          <p:spPr bwMode="auto">
            <a:xfrm>
              <a:off x="3433434" y="6363267"/>
              <a:ext cx="3359" cy="4986"/>
            </a:xfrm>
            <a:custGeom>
              <a:avLst/>
              <a:gdLst>
                <a:gd name="T0" fmla="*/ 0 w 5"/>
                <a:gd name="T1" fmla="*/ 2147483647 h 5"/>
                <a:gd name="T2" fmla="*/ 2147483647 w 5"/>
                <a:gd name="T3" fmla="*/ 2147483647 h 5"/>
                <a:gd name="T4" fmla="*/ 2147483647 w 5"/>
                <a:gd name="T5" fmla="*/ 2147483647 h 5"/>
                <a:gd name="T6" fmla="*/ 2147483647 w 5"/>
                <a:gd name="T7" fmla="*/ 0 h 5"/>
                <a:gd name="T8" fmla="*/ 0 w 5"/>
                <a:gd name="T9" fmla="*/ 2147483647 h 5"/>
                <a:gd name="T10" fmla="*/ 0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0" y="5"/>
                  </a:moveTo>
                  <a:lnTo>
                    <a:pt x="5" y="5"/>
                  </a:lnTo>
                  <a:lnTo>
                    <a:pt x="5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96"/>
            <p:cNvSpPr>
              <a:spLocks noChangeAspect="1"/>
            </p:cNvSpPr>
            <p:nvPr/>
          </p:nvSpPr>
          <p:spPr bwMode="auto">
            <a:xfrm>
              <a:off x="3436792" y="6329193"/>
              <a:ext cx="4198" cy="14959"/>
            </a:xfrm>
            <a:custGeom>
              <a:avLst/>
              <a:gdLst>
                <a:gd name="T0" fmla="*/ 2147483647 w 5"/>
                <a:gd name="T1" fmla="*/ 2147483647 h 15"/>
                <a:gd name="T2" fmla="*/ 2147483647 w 5"/>
                <a:gd name="T3" fmla="*/ 2147483647 h 15"/>
                <a:gd name="T4" fmla="*/ 2147483647 w 5"/>
                <a:gd name="T5" fmla="*/ 2147483647 h 15"/>
                <a:gd name="T6" fmla="*/ 2147483647 w 5"/>
                <a:gd name="T7" fmla="*/ 0 h 15"/>
                <a:gd name="T8" fmla="*/ 2147483647 w 5"/>
                <a:gd name="T9" fmla="*/ 2147483647 h 15"/>
                <a:gd name="T10" fmla="*/ 2147483647 w 5"/>
                <a:gd name="T11" fmla="*/ 2147483647 h 15"/>
                <a:gd name="T12" fmla="*/ 0 w 5"/>
                <a:gd name="T13" fmla="*/ 2147483647 h 15"/>
                <a:gd name="T14" fmla="*/ 2147483647 w 5"/>
                <a:gd name="T15" fmla="*/ 2147483647 h 15"/>
                <a:gd name="T16" fmla="*/ 2147483647 w 5"/>
                <a:gd name="T17" fmla="*/ 2147483647 h 15"/>
                <a:gd name="T18" fmla="*/ 2147483647 w 5"/>
                <a:gd name="T19" fmla="*/ 2147483647 h 15"/>
                <a:gd name="T20" fmla="*/ 2147483647 w 5"/>
                <a:gd name="T21" fmla="*/ 2147483647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"/>
                <a:gd name="T34" fmla="*/ 0 h 15"/>
                <a:gd name="T35" fmla="*/ 5 w 5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" h="15">
                  <a:moveTo>
                    <a:pt x="5" y="7"/>
                  </a:moveTo>
                  <a:lnTo>
                    <a:pt x="5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5" y="15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97"/>
            <p:cNvSpPr>
              <a:spLocks noChangeAspect="1"/>
            </p:cNvSpPr>
            <p:nvPr/>
          </p:nvSpPr>
          <p:spPr bwMode="auto">
            <a:xfrm>
              <a:off x="3440990" y="6344984"/>
              <a:ext cx="3359" cy="498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0 h 5"/>
                <a:gd name="T4" fmla="*/ 0 w 4"/>
                <a:gd name="T5" fmla="*/ 2147483647 h 5"/>
                <a:gd name="T6" fmla="*/ 2147483647 w 4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5"/>
                <a:gd name="T14" fmla="*/ 4 w 4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5">
                  <a:moveTo>
                    <a:pt x="4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98"/>
            <p:cNvSpPr>
              <a:spLocks noChangeAspect="1"/>
            </p:cNvSpPr>
            <p:nvPr/>
          </p:nvSpPr>
          <p:spPr bwMode="auto">
            <a:xfrm>
              <a:off x="3436792" y="6344152"/>
              <a:ext cx="4198" cy="12466"/>
            </a:xfrm>
            <a:custGeom>
              <a:avLst/>
              <a:gdLst>
                <a:gd name="T0" fmla="*/ 2147483647 w 5"/>
                <a:gd name="T1" fmla="*/ 2147483647 h 14"/>
                <a:gd name="T2" fmla="*/ 0 w 5"/>
                <a:gd name="T3" fmla="*/ 2147483647 h 14"/>
                <a:gd name="T4" fmla="*/ 0 w 5"/>
                <a:gd name="T5" fmla="*/ 2147483647 h 14"/>
                <a:gd name="T6" fmla="*/ 0 w 5"/>
                <a:gd name="T7" fmla="*/ 2147483647 h 14"/>
                <a:gd name="T8" fmla="*/ 0 w 5"/>
                <a:gd name="T9" fmla="*/ 2147483647 h 14"/>
                <a:gd name="T10" fmla="*/ 0 w 5"/>
                <a:gd name="T11" fmla="*/ 2147483647 h 14"/>
                <a:gd name="T12" fmla="*/ 2147483647 w 5"/>
                <a:gd name="T13" fmla="*/ 2147483647 h 14"/>
                <a:gd name="T14" fmla="*/ 2147483647 w 5"/>
                <a:gd name="T15" fmla="*/ 2147483647 h 14"/>
                <a:gd name="T16" fmla="*/ 2147483647 w 5"/>
                <a:gd name="T17" fmla="*/ 2147483647 h 14"/>
                <a:gd name="T18" fmla="*/ 2147483647 w 5"/>
                <a:gd name="T19" fmla="*/ 2147483647 h 14"/>
                <a:gd name="T20" fmla="*/ 2147483647 w 5"/>
                <a:gd name="T21" fmla="*/ 2147483647 h 14"/>
                <a:gd name="T22" fmla="*/ 2147483647 w 5"/>
                <a:gd name="T23" fmla="*/ 0 h 14"/>
                <a:gd name="T24" fmla="*/ 2147483647 w 5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"/>
                <a:gd name="T40" fmla="*/ 0 h 14"/>
                <a:gd name="T41" fmla="*/ 5 w 5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" h="14">
                  <a:moveTo>
                    <a:pt x="2" y="2"/>
                  </a:moveTo>
                  <a:lnTo>
                    <a:pt x="0" y="2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7"/>
                  </a:lnTo>
                  <a:lnTo>
                    <a:pt x="5" y="2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99"/>
            <p:cNvSpPr>
              <a:spLocks noChangeAspect="1"/>
            </p:cNvSpPr>
            <p:nvPr/>
          </p:nvSpPr>
          <p:spPr bwMode="auto">
            <a:xfrm>
              <a:off x="3672731" y="6436400"/>
              <a:ext cx="11755" cy="11635"/>
            </a:xfrm>
            <a:custGeom>
              <a:avLst/>
              <a:gdLst>
                <a:gd name="T0" fmla="*/ 2147483647 w 16"/>
                <a:gd name="T1" fmla="*/ 2147483647 h 12"/>
                <a:gd name="T2" fmla="*/ 2147483647 w 16"/>
                <a:gd name="T3" fmla="*/ 2147483647 h 12"/>
                <a:gd name="T4" fmla="*/ 2147483647 w 16"/>
                <a:gd name="T5" fmla="*/ 0 h 12"/>
                <a:gd name="T6" fmla="*/ 2147483647 w 16"/>
                <a:gd name="T7" fmla="*/ 0 h 12"/>
                <a:gd name="T8" fmla="*/ 2147483647 w 16"/>
                <a:gd name="T9" fmla="*/ 2147483647 h 12"/>
                <a:gd name="T10" fmla="*/ 2147483647 w 16"/>
                <a:gd name="T11" fmla="*/ 2147483647 h 12"/>
                <a:gd name="T12" fmla="*/ 0 w 16"/>
                <a:gd name="T13" fmla="*/ 2147483647 h 12"/>
                <a:gd name="T14" fmla="*/ 2147483647 w 16"/>
                <a:gd name="T15" fmla="*/ 2147483647 h 12"/>
                <a:gd name="T16" fmla="*/ 2147483647 w 16"/>
                <a:gd name="T17" fmla="*/ 2147483647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2"/>
                <a:gd name="T29" fmla="*/ 16 w 16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2">
                  <a:moveTo>
                    <a:pt x="11" y="9"/>
                  </a:moveTo>
                  <a:lnTo>
                    <a:pt x="11" y="2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2" y="7"/>
                  </a:lnTo>
                  <a:lnTo>
                    <a:pt x="0" y="7"/>
                  </a:lnTo>
                  <a:lnTo>
                    <a:pt x="9" y="12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00"/>
            <p:cNvGrpSpPr>
              <a:grpSpLocks noChangeAspect="1"/>
            </p:cNvGrpSpPr>
            <p:nvPr/>
          </p:nvGrpSpPr>
          <p:grpSpPr bwMode="auto">
            <a:xfrm>
              <a:off x="3968375" y="6530320"/>
              <a:ext cx="223349" cy="106376"/>
              <a:chOff x="5178" y="2831"/>
              <a:chExt cx="290" cy="113"/>
            </a:xfrm>
          </p:grpSpPr>
          <p:sp>
            <p:nvSpPr>
              <p:cNvPr id="558" name="Freeform 101"/>
              <p:cNvSpPr>
                <a:spLocks noChangeAspect="1"/>
              </p:cNvSpPr>
              <p:nvPr/>
            </p:nvSpPr>
            <p:spPr bwMode="auto">
              <a:xfrm>
                <a:off x="5284" y="2852"/>
                <a:ext cx="59" cy="33"/>
              </a:xfrm>
              <a:custGeom>
                <a:avLst/>
                <a:gdLst>
                  <a:gd name="T0" fmla="*/ 33 w 59"/>
                  <a:gd name="T1" fmla="*/ 21 h 33"/>
                  <a:gd name="T2" fmla="*/ 45 w 59"/>
                  <a:gd name="T3" fmla="*/ 12 h 33"/>
                  <a:gd name="T4" fmla="*/ 45 w 59"/>
                  <a:gd name="T5" fmla="*/ 7 h 33"/>
                  <a:gd name="T6" fmla="*/ 52 w 59"/>
                  <a:gd name="T7" fmla="*/ 0 h 33"/>
                  <a:gd name="T8" fmla="*/ 59 w 59"/>
                  <a:gd name="T9" fmla="*/ 7 h 33"/>
                  <a:gd name="T10" fmla="*/ 54 w 59"/>
                  <a:gd name="T11" fmla="*/ 17 h 33"/>
                  <a:gd name="T12" fmla="*/ 52 w 59"/>
                  <a:gd name="T13" fmla="*/ 17 h 33"/>
                  <a:gd name="T14" fmla="*/ 52 w 59"/>
                  <a:gd name="T15" fmla="*/ 21 h 33"/>
                  <a:gd name="T16" fmla="*/ 43 w 59"/>
                  <a:gd name="T17" fmla="*/ 24 h 33"/>
                  <a:gd name="T18" fmla="*/ 24 w 59"/>
                  <a:gd name="T19" fmla="*/ 33 h 33"/>
                  <a:gd name="T20" fmla="*/ 9 w 59"/>
                  <a:gd name="T21" fmla="*/ 31 h 33"/>
                  <a:gd name="T22" fmla="*/ 5 w 59"/>
                  <a:gd name="T23" fmla="*/ 24 h 33"/>
                  <a:gd name="T24" fmla="*/ 0 w 59"/>
                  <a:gd name="T25" fmla="*/ 21 h 33"/>
                  <a:gd name="T26" fmla="*/ 19 w 59"/>
                  <a:gd name="T27" fmla="*/ 21 h 33"/>
                  <a:gd name="T28" fmla="*/ 24 w 59"/>
                  <a:gd name="T29" fmla="*/ 17 h 33"/>
                  <a:gd name="T30" fmla="*/ 24 w 59"/>
                  <a:gd name="T31" fmla="*/ 19 h 33"/>
                  <a:gd name="T32" fmla="*/ 33 w 59"/>
                  <a:gd name="T33" fmla="*/ 21 h 3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9"/>
                  <a:gd name="T52" fmla="*/ 0 h 33"/>
                  <a:gd name="T53" fmla="*/ 59 w 59"/>
                  <a:gd name="T54" fmla="*/ 33 h 3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9" h="33">
                    <a:moveTo>
                      <a:pt x="33" y="21"/>
                    </a:moveTo>
                    <a:lnTo>
                      <a:pt x="45" y="12"/>
                    </a:lnTo>
                    <a:lnTo>
                      <a:pt x="45" y="7"/>
                    </a:lnTo>
                    <a:lnTo>
                      <a:pt x="52" y="0"/>
                    </a:lnTo>
                    <a:lnTo>
                      <a:pt x="59" y="7"/>
                    </a:lnTo>
                    <a:lnTo>
                      <a:pt x="54" y="17"/>
                    </a:lnTo>
                    <a:lnTo>
                      <a:pt x="52" y="17"/>
                    </a:lnTo>
                    <a:lnTo>
                      <a:pt x="52" y="21"/>
                    </a:lnTo>
                    <a:lnTo>
                      <a:pt x="43" y="24"/>
                    </a:lnTo>
                    <a:lnTo>
                      <a:pt x="24" y="33"/>
                    </a:lnTo>
                    <a:lnTo>
                      <a:pt x="9" y="31"/>
                    </a:lnTo>
                    <a:lnTo>
                      <a:pt x="5" y="24"/>
                    </a:lnTo>
                    <a:lnTo>
                      <a:pt x="0" y="21"/>
                    </a:lnTo>
                    <a:lnTo>
                      <a:pt x="19" y="21"/>
                    </a:lnTo>
                    <a:lnTo>
                      <a:pt x="24" y="17"/>
                    </a:lnTo>
                    <a:lnTo>
                      <a:pt x="24" y="19"/>
                    </a:lnTo>
                    <a:lnTo>
                      <a:pt x="33" y="21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102"/>
              <p:cNvSpPr>
                <a:spLocks noChangeAspect="1"/>
              </p:cNvSpPr>
              <p:nvPr/>
            </p:nvSpPr>
            <p:spPr bwMode="auto">
              <a:xfrm>
                <a:off x="5317" y="2831"/>
                <a:ext cx="36" cy="31"/>
              </a:xfrm>
              <a:custGeom>
                <a:avLst/>
                <a:gdLst>
                  <a:gd name="T0" fmla="*/ 0 w 36"/>
                  <a:gd name="T1" fmla="*/ 0 h 31"/>
                  <a:gd name="T2" fmla="*/ 5 w 36"/>
                  <a:gd name="T3" fmla="*/ 5 h 31"/>
                  <a:gd name="T4" fmla="*/ 17 w 36"/>
                  <a:gd name="T5" fmla="*/ 9 h 31"/>
                  <a:gd name="T6" fmla="*/ 26 w 36"/>
                  <a:gd name="T7" fmla="*/ 19 h 31"/>
                  <a:gd name="T8" fmla="*/ 36 w 36"/>
                  <a:gd name="T9" fmla="*/ 28 h 31"/>
                  <a:gd name="T10" fmla="*/ 28 w 36"/>
                  <a:gd name="T11" fmla="*/ 31 h 31"/>
                  <a:gd name="T12" fmla="*/ 19 w 36"/>
                  <a:gd name="T13" fmla="*/ 16 h 31"/>
                  <a:gd name="T14" fmla="*/ 10 w 36"/>
                  <a:gd name="T15" fmla="*/ 9 h 31"/>
                  <a:gd name="T16" fmla="*/ 0 w 36"/>
                  <a:gd name="T17" fmla="*/ 0 h 3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6"/>
                  <a:gd name="T28" fmla="*/ 0 h 31"/>
                  <a:gd name="T29" fmla="*/ 36 w 36"/>
                  <a:gd name="T30" fmla="*/ 31 h 3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6" h="31">
                    <a:moveTo>
                      <a:pt x="0" y="0"/>
                    </a:moveTo>
                    <a:lnTo>
                      <a:pt x="5" y="5"/>
                    </a:lnTo>
                    <a:lnTo>
                      <a:pt x="17" y="9"/>
                    </a:lnTo>
                    <a:lnTo>
                      <a:pt x="26" y="19"/>
                    </a:lnTo>
                    <a:lnTo>
                      <a:pt x="36" y="28"/>
                    </a:lnTo>
                    <a:lnTo>
                      <a:pt x="28" y="31"/>
                    </a:lnTo>
                    <a:lnTo>
                      <a:pt x="19" y="16"/>
                    </a:lnTo>
                    <a:lnTo>
                      <a:pt x="1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Freeform 103"/>
              <p:cNvSpPr>
                <a:spLocks noChangeAspect="1"/>
              </p:cNvSpPr>
              <p:nvPr/>
            </p:nvSpPr>
            <p:spPr bwMode="auto">
              <a:xfrm>
                <a:off x="5319" y="2930"/>
                <a:ext cx="8" cy="5"/>
              </a:xfrm>
              <a:custGeom>
                <a:avLst/>
                <a:gdLst>
                  <a:gd name="T0" fmla="*/ 8 w 8"/>
                  <a:gd name="T1" fmla="*/ 5 h 5"/>
                  <a:gd name="T2" fmla="*/ 3 w 8"/>
                  <a:gd name="T3" fmla="*/ 5 h 5"/>
                  <a:gd name="T4" fmla="*/ 0 w 8"/>
                  <a:gd name="T5" fmla="*/ 0 h 5"/>
                  <a:gd name="T6" fmla="*/ 8 w 8"/>
                  <a:gd name="T7" fmla="*/ 5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"/>
                  <a:gd name="T13" fmla="*/ 0 h 5"/>
                  <a:gd name="T14" fmla="*/ 8 w 8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" h="5">
                    <a:moveTo>
                      <a:pt x="8" y="5"/>
                    </a:moveTo>
                    <a:lnTo>
                      <a:pt x="3" y="5"/>
                    </a:lnTo>
                    <a:lnTo>
                      <a:pt x="0" y="0"/>
                    </a:lnTo>
                    <a:lnTo>
                      <a:pt x="8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104"/>
              <p:cNvSpPr>
                <a:spLocks noChangeAspect="1"/>
              </p:cNvSpPr>
              <p:nvPr/>
            </p:nvSpPr>
            <p:spPr bwMode="auto">
              <a:xfrm>
                <a:off x="5374" y="2871"/>
                <a:ext cx="16" cy="21"/>
              </a:xfrm>
              <a:custGeom>
                <a:avLst/>
                <a:gdLst>
                  <a:gd name="T0" fmla="*/ 0 w 16"/>
                  <a:gd name="T1" fmla="*/ 0 h 21"/>
                  <a:gd name="T2" fmla="*/ 5 w 16"/>
                  <a:gd name="T3" fmla="*/ 12 h 21"/>
                  <a:gd name="T4" fmla="*/ 14 w 16"/>
                  <a:gd name="T5" fmla="*/ 21 h 21"/>
                  <a:gd name="T6" fmla="*/ 16 w 16"/>
                  <a:gd name="T7" fmla="*/ 19 h 21"/>
                  <a:gd name="T8" fmla="*/ 14 w 16"/>
                  <a:gd name="T9" fmla="*/ 12 h 21"/>
                  <a:gd name="T10" fmla="*/ 0 w 16"/>
                  <a:gd name="T11" fmla="*/ 0 h 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"/>
                  <a:gd name="T19" fmla="*/ 0 h 21"/>
                  <a:gd name="T20" fmla="*/ 16 w 16"/>
                  <a:gd name="T21" fmla="*/ 21 h 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" h="21">
                    <a:moveTo>
                      <a:pt x="0" y="0"/>
                    </a:moveTo>
                    <a:lnTo>
                      <a:pt x="5" y="12"/>
                    </a:lnTo>
                    <a:lnTo>
                      <a:pt x="14" y="21"/>
                    </a:lnTo>
                    <a:lnTo>
                      <a:pt x="16" y="19"/>
                    </a:lnTo>
                    <a:lnTo>
                      <a:pt x="14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2" name="Freeform 105"/>
              <p:cNvSpPr>
                <a:spLocks noChangeAspect="1"/>
              </p:cNvSpPr>
              <p:nvPr/>
            </p:nvSpPr>
            <p:spPr bwMode="auto">
              <a:xfrm>
                <a:off x="5400" y="2890"/>
                <a:ext cx="14" cy="7"/>
              </a:xfrm>
              <a:custGeom>
                <a:avLst/>
                <a:gdLst>
                  <a:gd name="T0" fmla="*/ 0 w 14"/>
                  <a:gd name="T1" fmla="*/ 0 h 7"/>
                  <a:gd name="T2" fmla="*/ 7 w 14"/>
                  <a:gd name="T3" fmla="*/ 5 h 7"/>
                  <a:gd name="T4" fmla="*/ 14 w 14"/>
                  <a:gd name="T5" fmla="*/ 7 h 7"/>
                  <a:gd name="T6" fmla="*/ 0 w 14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"/>
                  <a:gd name="T13" fmla="*/ 0 h 7"/>
                  <a:gd name="T14" fmla="*/ 14 w 14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" h="7">
                    <a:moveTo>
                      <a:pt x="0" y="0"/>
                    </a:moveTo>
                    <a:lnTo>
                      <a:pt x="7" y="5"/>
                    </a:lnTo>
                    <a:lnTo>
                      <a:pt x="14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Freeform 106"/>
              <p:cNvSpPr>
                <a:spLocks noChangeAspect="1"/>
              </p:cNvSpPr>
              <p:nvPr/>
            </p:nvSpPr>
            <p:spPr bwMode="auto">
              <a:xfrm>
                <a:off x="5409" y="2907"/>
                <a:ext cx="10" cy="7"/>
              </a:xfrm>
              <a:custGeom>
                <a:avLst/>
                <a:gdLst>
                  <a:gd name="T0" fmla="*/ 0 w 10"/>
                  <a:gd name="T1" fmla="*/ 4 h 7"/>
                  <a:gd name="T2" fmla="*/ 5 w 10"/>
                  <a:gd name="T3" fmla="*/ 4 h 7"/>
                  <a:gd name="T4" fmla="*/ 10 w 10"/>
                  <a:gd name="T5" fmla="*/ 7 h 7"/>
                  <a:gd name="T6" fmla="*/ 7 w 10"/>
                  <a:gd name="T7" fmla="*/ 0 h 7"/>
                  <a:gd name="T8" fmla="*/ 0 w 10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7"/>
                  <a:gd name="T17" fmla="*/ 10 w 10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7">
                    <a:moveTo>
                      <a:pt x="0" y="4"/>
                    </a:moveTo>
                    <a:lnTo>
                      <a:pt x="5" y="4"/>
                    </a:lnTo>
                    <a:lnTo>
                      <a:pt x="10" y="7"/>
                    </a:lnTo>
                    <a:lnTo>
                      <a:pt x="7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Freeform 107"/>
              <p:cNvSpPr>
                <a:spLocks noChangeAspect="1"/>
              </p:cNvSpPr>
              <p:nvPr/>
            </p:nvSpPr>
            <p:spPr bwMode="auto">
              <a:xfrm>
                <a:off x="5445" y="2925"/>
                <a:ext cx="16" cy="5"/>
              </a:xfrm>
              <a:custGeom>
                <a:avLst/>
                <a:gdLst>
                  <a:gd name="T0" fmla="*/ 0 w 16"/>
                  <a:gd name="T1" fmla="*/ 3 h 5"/>
                  <a:gd name="T2" fmla="*/ 16 w 16"/>
                  <a:gd name="T3" fmla="*/ 5 h 5"/>
                  <a:gd name="T4" fmla="*/ 0 w 16"/>
                  <a:gd name="T5" fmla="*/ 0 h 5"/>
                  <a:gd name="T6" fmla="*/ 0 w 16"/>
                  <a:gd name="T7" fmla="*/ 3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"/>
                  <a:gd name="T13" fmla="*/ 0 h 5"/>
                  <a:gd name="T14" fmla="*/ 16 w 16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" h="5">
                    <a:moveTo>
                      <a:pt x="0" y="3"/>
                    </a:moveTo>
                    <a:lnTo>
                      <a:pt x="16" y="5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Freeform 108"/>
              <p:cNvSpPr>
                <a:spLocks noChangeAspect="1"/>
              </p:cNvSpPr>
              <p:nvPr/>
            </p:nvSpPr>
            <p:spPr bwMode="auto">
              <a:xfrm>
                <a:off x="5438" y="2907"/>
                <a:ext cx="11" cy="9"/>
              </a:xfrm>
              <a:custGeom>
                <a:avLst/>
                <a:gdLst>
                  <a:gd name="T0" fmla="*/ 11 w 11"/>
                  <a:gd name="T1" fmla="*/ 7 h 9"/>
                  <a:gd name="T2" fmla="*/ 0 w 11"/>
                  <a:gd name="T3" fmla="*/ 0 h 9"/>
                  <a:gd name="T4" fmla="*/ 11 w 11"/>
                  <a:gd name="T5" fmla="*/ 9 h 9"/>
                  <a:gd name="T6" fmla="*/ 11 w 11"/>
                  <a:gd name="T7" fmla="*/ 7 h 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"/>
                  <a:gd name="T13" fmla="*/ 0 h 9"/>
                  <a:gd name="T14" fmla="*/ 11 w 11"/>
                  <a:gd name="T15" fmla="*/ 9 h 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" h="9">
                    <a:moveTo>
                      <a:pt x="11" y="7"/>
                    </a:moveTo>
                    <a:lnTo>
                      <a:pt x="0" y="0"/>
                    </a:lnTo>
                    <a:lnTo>
                      <a:pt x="11" y="9"/>
                    </a:ln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Freeform 109"/>
              <p:cNvSpPr>
                <a:spLocks noChangeAspect="1"/>
              </p:cNvSpPr>
              <p:nvPr/>
            </p:nvSpPr>
            <p:spPr bwMode="auto">
              <a:xfrm>
                <a:off x="5461" y="2911"/>
                <a:ext cx="7" cy="17"/>
              </a:xfrm>
              <a:custGeom>
                <a:avLst/>
                <a:gdLst>
                  <a:gd name="T0" fmla="*/ 0 w 7"/>
                  <a:gd name="T1" fmla="*/ 0 h 17"/>
                  <a:gd name="T2" fmla="*/ 0 w 7"/>
                  <a:gd name="T3" fmla="*/ 5 h 17"/>
                  <a:gd name="T4" fmla="*/ 7 w 7"/>
                  <a:gd name="T5" fmla="*/ 17 h 17"/>
                  <a:gd name="T6" fmla="*/ 0 w 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"/>
                  <a:gd name="T13" fmla="*/ 0 h 17"/>
                  <a:gd name="T14" fmla="*/ 7 w 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" h="17">
                    <a:moveTo>
                      <a:pt x="0" y="0"/>
                    </a:moveTo>
                    <a:lnTo>
                      <a:pt x="0" y="5"/>
                    </a:lnTo>
                    <a:lnTo>
                      <a:pt x="7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Freeform 110"/>
              <p:cNvSpPr>
                <a:spLocks noChangeAspect="1"/>
              </p:cNvSpPr>
              <p:nvPr/>
            </p:nvSpPr>
            <p:spPr bwMode="auto">
              <a:xfrm>
                <a:off x="5178" y="2836"/>
                <a:ext cx="141" cy="108"/>
              </a:xfrm>
              <a:custGeom>
                <a:avLst/>
                <a:gdLst>
                  <a:gd name="T0" fmla="*/ 71 w 141"/>
                  <a:gd name="T1" fmla="*/ 37 h 108"/>
                  <a:gd name="T2" fmla="*/ 71 w 141"/>
                  <a:gd name="T3" fmla="*/ 33 h 108"/>
                  <a:gd name="T4" fmla="*/ 54 w 141"/>
                  <a:gd name="T5" fmla="*/ 21 h 108"/>
                  <a:gd name="T6" fmla="*/ 42 w 141"/>
                  <a:gd name="T7" fmla="*/ 11 h 108"/>
                  <a:gd name="T8" fmla="*/ 28 w 141"/>
                  <a:gd name="T9" fmla="*/ 7 h 108"/>
                  <a:gd name="T10" fmla="*/ 14 w 141"/>
                  <a:gd name="T11" fmla="*/ 4 h 108"/>
                  <a:gd name="T12" fmla="*/ 0 w 141"/>
                  <a:gd name="T13" fmla="*/ 0 h 108"/>
                  <a:gd name="T14" fmla="*/ 0 w 141"/>
                  <a:gd name="T15" fmla="*/ 11 h 108"/>
                  <a:gd name="T16" fmla="*/ 0 w 141"/>
                  <a:gd name="T17" fmla="*/ 21 h 108"/>
                  <a:gd name="T18" fmla="*/ 0 w 141"/>
                  <a:gd name="T19" fmla="*/ 33 h 108"/>
                  <a:gd name="T20" fmla="*/ 0 w 141"/>
                  <a:gd name="T21" fmla="*/ 40 h 108"/>
                  <a:gd name="T22" fmla="*/ 0 w 141"/>
                  <a:gd name="T23" fmla="*/ 54 h 108"/>
                  <a:gd name="T24" fmla="*/ 0 w 141"/>
                  <a:gd name="T25" fmla="*/ 66 h 108"/>
                  <a:gd name="T26" fmla="*/ 0 w 141"/>
                  <a:gd name="T27" fmla="*/ 75 h 108"/>
                  <a:gd name="T28" fmla="*/ 0 w 141"/>
                  <a:gd name="T29" fmla="*/ 87 h 108"/>
                  <a:gd name="T30" fmla="*/ 14 w 141"/>
                  <a:gd name="T31" fmla="*/ 87 h 108"/>
                  <a:gd name="T32" fmla="*/ 33 w 141"/>
                  <a:gd name="T33" fmla="*/ 89 h 108"/>
                  <a:gd name="T34" fmla="*/ 35 w 141"/>
                  <a:gd name="T35" fmla="*/ 82 h 108"/>
                  <a:gd name="T36" fmla="*/ 16 w 141"/>
                  <a:gd name="T37" fmla="*/ 75 h 108"/>
                  <a:gd name="T38" fmla="*/ 40 w 141"/>
                  <a:gd name="T39" fmla="*/ 75 h 108"/>
                  <a:gd name="T40" fmla="*/ 35 w 141"/>
                  <a:gd name="T41" fmla="*/ 71 h 108"/>
                  <a:gd name="T42" fmla="*/ 42 w 141"/>
                  <a:gd name="T43" fmla="*/ 71 h 108"/>
                  <a:gd name="T44" fmla="*/ 40 w 141"/>
                  <a:gd name="T45" fmla="*/ 66 h 108"/>
                  <a:gd name="T46" fmla="*/ 49 w 141"/>
                  <a:gd name="T47" fmla="*/ 68 h 108"/>
                  <a:gd name="T48" fmla="*/ 49 w 141"/>
                  <a:gd name="T49" fmla="*/ 66 h 108"/>
                  <a:gd name="T50" fmla="*/ 68 w 141"/>
                  <a:gd name="T51" fmla="*/ 71 h 108"/>
                  <a:gd name="T52" fmla="*/ 78 w 141"/>
                  <a:gd name="T53" fmla="*/ 78 h 108"/>
                  <a:gd name="T54" fmla="*/ 85 w 141"/>
                  <a:gd name="T55" fmla="*/ 89 h 108"/>
                  <a:gd name="T56" fmla="*/ 89 w 141"/>
                  <a:gd name="T57" fmla="*/ 94 h 108"/>
                  <a:gd name="T58" fmla="*/ 99 w 141"/>
                  <a:gd name="T59" fmla="*/ 101 h 108"/>
                  <a:gd name="T60" fmla="*/ 113 w 141"/>
                  <a:gd name="T61" fmla="*/ 101 h 108"/>
                  <a:gd name="T62" fmla="*/ 130 w 141"/>
                  <a:gd name="T63" fmla="*/ 104 h 108"/>
                  <a:gd name="T64" fmla="*/ 134 w 141"/>
                  <a:gd name="T65" fmla="*/ 108 h 108"/>
                  <a:gd name="T66" fmla="*/ 134 w 141"/>
                  <a:gd name="T67" fmla="*/ 104 h 108"/>
                  <a:gd name="T68" fmla="*/ 141 w 141"/>
                  <a:gd name="T69" fmla="*/ 101 h 108"/>
                  <a:gd name="T70" fmla="*/ 125 w 141"/>
                  <a:gd name="T71" fmla="*/ 99 h 108"/>
                  <a:gd name="T72" fmla="*/ 130 w 141"/>
                  <a:gd name="T73" fmla="*/ 94 h 108"/>
                  <a:gd name="T74" fmla="*/ 120 w 141"/>
                  <a:gd name="T75" fmla="*/ 92 h 108"/>
                  <a:gd name="T76" fmla="*/ 120 w 141"/>
                  <a:gd name="T77" fmla="*/ 87 h 108"/>
                  <a:gd name="T78" fmla="*/ 111 w 141"/>
                  <a:gd name="T79" fmla="*/ 87 h 108"/>
                  <a:gd name="T80" fmla="*/ 104 w 141"/>
                  <a:gd name="T81" fmla="*/ 75 h 108"/>
                  <a:gd name="T82" fmla="*/ 94 w 141"/>
                  <a:gd name="T83" fmla="*/ 68 h 108"/>
                  <a:gd name="T84" fmla="*/ 85 w 141"/>
                  <a:gd name="T85" fmla="*/ 56 h 108"/>
                  <a:gd name="T86" fmla="*/ 97 w 141"/>
                  <a:gd name="T87" fmla="*/ 54 h 108"/>
                  <a:gd name="T88" fmla="*/ 97 w 141"/>
                  <a:gd name="T89" fmla="*/ 47 h 108"/>
                  <a:gd name="T90" fmla="*/ 85 w 141"/>
                  <a:gd name="T91" fmla="*/ 40 h 108"/>
                  <a:gd name="T92" fmla="*/ 71 w 141"/>
                  <a:gd name="T93" fmla="*/ 37 h 108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41"/>
                  <a:gd name="T142" fmla="*/ 0 h 108"/>
                  <a:gd name="T143" fmla="*/ 141 w 141"/>
                  <a:gd name="T144" fmla="*/ 108 h 108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41" h="108">
                    <a:moveTo>
                      <a:pt x="71" y="37"/>
                    </a:moveTo>
                    <a:lnTo>
                      <a:pt x="71" y="33"/>
                    </a:lnTo>
                    <a:lnTo>
                      <a:pt x="54" y="21"/>
                    </a:lnTo>
                    <a:lnTo>
                      <a:pt x="42" y="11"/>
                    </a:lnTo>
                    <a:lnTo>
                      <a:pt x="28" y="7"/>
                    </a:lnTo>
                    <a:lnTo>
                      <a:pt x="14" y="4"/>
                    </a:lnTo>
                    <a:lnTo>
                      <a:pt x="0" y="0"/>
                    </a:lnTo>
                    <a:lnTo>
                      <a:pt x="0" y="11"/>
                    </a:lnTo>
                    <a:lnTo>
                      <a:pt x="0" y="21"/>
                    </a:lnTo>
                    <a:lnTo>
                      <a:pt x="0" y="33"/>
                    </a:lnTo>
                    <a:lnTo>
                      <a:pt x="0" y="40"/>
                    </a:lnTo>
                    <a:lnTo>
                      <a:pt x="0" y="54"/>
                    </a:lnTo>
                    <a:lnTo>
                      <a:pt x="0" y="66"/>
                    </a:lnTo>
                    <a:lnTo>
                      <a:pt x="0" y="75"/>
                    </a:lnTo>
                    <a:lnTo>
                      <a:pt x="0" y="87"/>
                    </a:lnTo>
                    <a:lnTo>
                      <a:pt x="14" y="87"/>
                    </a:lnTo>
                    <a:lnTo>
                      <a:pt x="33" y="89"/>
                    </a:lnTo>
                    <a:lnTo>
                      <a:pt x="35" y="82"/>
                    </a:lnTo>
                    <a:lnTo>
                      <a:pt x="16" y="75"/>
                    </a:lnTo>
                    <a:lnTo>
                      <a:pt x="40" y="75"/>
                    </a:lnTo>
                    <a:lnTo>
                      <a:pt x="35" y="71"/>
                    </a:lnTo>
                    <a:lnTo>
                      <a:pt x="42" y="71"/>
                    </a:lnTo>
                    <a:lnTo>
                      <a:pt x="40" y="66"/>
                    </a:lnTo>
                    <a:lnTo>
                      <a:pt x="49" y="68"/>
                    </a:lnTo>
                    <a:lnTo>
                      <a:pt x="49" y="66"/>
                    </a:lnTo>
                    <a:lnTo>
                      <a:pt x="68" y="71"/>
                    </a:lnTo>
                    <a:lnTo>
                      <a:pt x="78" y="78"/>
                    </a:lnTo>
                    <a:lnTo>
                      <a:pt x="85" y="89"/>
                    </a:lnTo>
                    <a:lnTo>
                      <a:pt x="89" y="94"/>
                    </a:lnTo>
                    <a:lnTo>
                      <a:pt x="99" y="101"/>
                    </a:lnTo>
                    <a:lnTo>
                      <a:pt x="113" y="101"/>
                    </a:lnTo>
                    <a:lnTo>
                      <a:pt x="130" y="104"/>
                    </a:lnTo>
                    <a:lnTo>
                      <a:pt x="134" y="108"/>
                    </a:lnTo>
                    <a:lnTo>
                      <a:pt x="134" y="104"/>
                    </a:lnTo>
                    <a:lnTo>
                      <a:pt x="141" y="101"/>
                    </a:lnTo>
                    <a:lnTo>
                      <a:pt x="125" y="99"/>
                    </a:lnTo>
                    <a:lnTo>
                      <a:pt x="130" y="94"/>
                    </a:lnTo>
                    <a:lnTo>
                      <a:pt x="120" y="92"/>
                    </a:lnTo>
                    <a:lnTo>
                      <a:pt x="120" y="87"/>
                    </a:lnTo>
                    <a:lnTo>
                      <a:pt x="111" y="87"/>
                    </a:lnTo>
                    <a:lnTo>
                      <a:pt x="104" y="75"/>
                    </a:lnTo>
                    <a:lnTo>
                      <a:pt x="94" y="68"/>
                    </a:lnTo>
                    <a:lnTo>
                      <a:pt x="85" y="56"/>
                    </a:lnTo>
                    <a:lnTo>
                      <a:pt x="97" y="54"/>
                    </a:lnTo>
                    <a:lnTo>
                      <a:pt x="97" y="47"/>
                    </a:lnTo>
                    <a:lnTo>
                      <a:pt x="85" y="40"/>
                    </a:lnTo>
                    <a:lnTo>
                      <a:pt x="71" y="3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Freeform 111"/>
              <p:cNvSpPr>
                <a:spLocks noChangeAspect="1"/>
              </p:cNvSpPr>
              <p:nvPr/>
            </p:nvSpPr>
            <p:spPr bwMode="auto">
              <a:xfrm>
                <a:off x="5319" y="2930"/>
                <a:ext cx="8" cy="5"/>
              </a:xfrm>
              <a:custGeom>
                <a:avLst/>
                <a:gdLst>
                  <a:gd name="T0" fmla="*/ 8 w 8"/>
                  <a:gd name="T1" fmla="*/ 5 h 5"/>
                  <a:gd name="T2" fmla="*/ 0 w 8"/>
                  <a:gd name="T3" fmla="*/ 0 h 5"/>
                  <a:gd name="T4" fmla="*/ 3 w 8"/>
                  <a:gd name="T5" fmla="*/ 5 h 5"/>
                  <a:gd name="T6" fmla="*/ 8 w 8"/>
                  <a:gd name="T7" fmla="*/ 5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"/>
                  <a:gd name="T13" fmla="*/ 0 h 5"/>
                  <a:gd name="T14" fmla="*/ 8 w 8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" h="5">
                    <a:moveTo>
                      <a:pt x="8" y="5"/>
                    </a:moveTo>
                    <a:lnTo>
                      <a:pt x="0" y="0"/>
                    </a:lnTo>
                    <a:lnTo>
                      <a:pt x="3" y="5"/>
                    </a:lnTo>
                    <a:lnTo>
                      <a:pt x="8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0" name="Freeform 112"/>
            <p:cNvSpPr>
              <a:spLocks noChangeAspect="1"/>
            </p:cNvSpPr>
            <p:nvPr/>
          </p:nvSpPr>
          <p:spPr bwMode="auto">
            <a:xfrm>
              <a:off x="1818806" y="6427258"/>
              <a:ext cx="30227" cy="47370"/>
            </a:xfrm>
            <a:custGeom>
              <a:avLst/>
              <a:gdLst>
                <a:gd name="T0" fmla="*/ 2147483647 w 40"/>
                <a:gd name="T1" fmla="*/ 2147483647 h 50"/>
                <a:gd name="T2" fmla="*/ 0 w 40"/>
                <a:gd name="T3" fmla="*/ 2147483647 h 50"/>
                <a:gd name="T4" fmla="*/ 2147483647 w 40"/>
                <a:gd name="T5" fmla="*/ 2147483647 h 50"/>
                <a:gd name="T6" fmla="*/ 2147483647 w 40"/>
                <a:gd name="T7" fmla="*/ 2147483647 h 50"/>
                <a:gd name="T8" fmla="*/ 2147483647 w 40"/>
                <a:gd name="T9" fmla="*/ 2147483647 h 50"/>
                <a:gd name="T10" fmla="*/ 2147483647 w 40"/>
                <a:gd name="T11" fmla="*/ 2147483647 h 50"/>
                <a:gd name="T12" fmla="*/ 2147483647 w 40"/>
                <a:gd name="T13" fmla="*/ 2147483647 h 50"/>
                <a:gd name="T14" fmla="*/ 2147483647 w 40"/>
                <a:gd name="T15" fmla="*/ 2147483647 h 50"/>
                <a:gd name="T16" fmla="*/ 2147483647 w 40"/>
                <a:gd name="T17" fmla="*/ 2147483647 h 50"/>
                <a:gd name="T18" fmla="*/ 2147483647 w 40"/>
                <a:gd name="T19" fmla="*/ 2147483647 h 50"/>
                <a:gd name="T20" fmla="*/ 2147483647 w 40"/>
                <a:gd name="T21" fmla="*/ 0 h 50"/>
                <a:gd name="T22" fmla="*/ 2147483647 w 40"/>
                <a:gd name="T23" fmla="*/ 2147483647 h 50"/>
                <a:gd name="T24" fmla="*/ 0 w 40"/>
                <a:gd name="T25" fmla="*/ 2147483647 h 50"/>
                <a:gd name="T26" fmla="*/ 2147483647 w 40"/>
                <a:gd name="T27" fmla="*/ 2147483647 h 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0"/>
                <a:gd name="T43" fmla="*/ 0 h 50"/>
                <a:gd name="T44" fmla="*/ 40 w 40"/>
                <a:gd name="T45" fmla="*/ 50 h 5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0" h="50">
                  <a:moveTo>
                    <a:pt x="4" y="33"/>
                  </a:moveTo>
                  <a:lnTo>
                    <a:pt x="0" y="45"/>
                  </a:lnTo>
                  <a:lnTo>
                    <a:pt x="9" y="45"/>
                  </a:lnTo>
                  <a:lnTo>
                    <a:pt x="21" y="50"/>
                  </a:lnTo>
                  <a:lnTo>
                    <a:pt x="30" y="38"/>
                  </a:lnTo>
                  <a:lnTo>
                    <a:pt x="40" y="22"/>
                  </a:lnTo>
                  <a:lnTo>
                    <a:pt x="37" y="17"/>
                  </a:lnTo>
                  <a:lnTo>
                    <a:pt x="37" y="19"/>
                  </a:lnTo>
                  <a:lnTo>
                    <a:pt x="30" y="12"/>
                  </a:lnTo>
                  <a:lnTo>
                    <a:pt x="21" y="5"/>
                  </a:lnTo>
                  <a:lnTo>
                    <a:pt x="9" y="0"/>
                  </a:lnTo>
                  <a:lnTo>
                    <a:pt x="4" y="7"/>
                  </a:lnTo>
                  <a:lnTo>
                    <a:pt x="0" y="17"/>
                  </a:lnTo>
                  <a:lnTo>
                    <a:pt x="4" y="3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13"/>
            <p:cNvSpPr>
              <a:spLocks noChangeAspect="1"/>
            </p:cNvSpPr>
            <p:nvPr/>
          </p:nvSpPr>
          <p:spPr bwMode="auto">
            <a:xfrm>
              <a:off x="1780183" y="6425596"/>
              <a:ext cx="41143" cy="50695"/>
            </a:xfrm>
            <a:custGeom>
              <a:avLst/>
              <a:gdLst>
                <a:gd name="T0" fmla="*/ 0 w 54"/>
                <a:gd name="T1" fmla="*/ 2147483647 h 54"/>
                <a:gd name="T2" fmla="*/ 0 w 54"/>
                <a:gd name="T3" fmla="*/ 2147483647 h 54"/>
                <a:gd name="T4" fmla="*/ 2147483647 w 54"/>
                <a:gd name="T5" fmla="*/ 2147483647 h 54"/>
                <a:gd name="T6" fmla="*/ 2147483647 w 54"/>
                <a:gd name="T7" fmla="*/ 2147483647 h 54"/>
                <a:gd name="T8" fmla="*/ 2147483647 w 54"/>
                <a:gd name="T9" fmla="*/ 2147483647 h 54"/>
                <a:gd name="T10" fmla="*/ 2147483647 w 54"/>
                <a:gd name="T11" fmla="*/ 2147483647 h 54"/>
                <a:gd name="T12" fmla="*/ 2147483647 w 54"/>
                <a:gd name="T13" fmla="*/ 2147483647 h 54"/>
                <a:gd name="T14" fmla="*/ 2147483647 w 54"/>
                <a:gd name="T15" fmla="*/ 2147483647 h 54"/>
                <a:gd name="T16" fmla="*/ 2147483647 w 54"/>
                <a:gd name="T17" fmla="*/ 2147483647 h 54"/>
                <a:gd name="T18" fmla="*/ 2147483647 w 54"/>
                <a:gd name="T19" fmla="*/ 2147483647 h 54"/>
                <a:gd name="T20" fmla="*/ 2147483647 w 54"/>
                <a:gd name="T21" fmla="*/ 2147483647 h 54"/>
                <a:gd name="T22" fmla="*/ 2147483647 w 54"/>
                <a:gd name="T23" fmla="*/ 2147483647 h 54"/>
                <a:gd name="T24" fmla="*/ 2147483647 w 54"/>
                <a:gd name="T25" fmla="*/ 0 h 54"/>
                <a:gd name="T26" fmla="*/ 2147483647 w 54"/>
                <a:gd name="T27" fmla="*/ 0 h 54"/>
                <a:gd name="T28" fmla="*/ 2147483647 w 54"/>
                <a:gd name="T29" fmla="*/ 2147483647 h 54"/>
                <a:gd name="T30" fmla="*/ 2147483647 w 54"/>
                <a:gd name="T31" fmla="*/ 0 h 54"/>
                <a:gd name="T32" fmla="*/ 2147483647 w 54"/>
                <a:gd name="T33" fmla="*/ 2147483647 h 54"/>
                <a:gd name="T34" fmla="*/ 2147483647 w 54"/>
                <a:gd name="T35" fmla="*/ 2147483647 h 54"/>
                <a:gd name="T36" fmla="*/ 0 w 54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"/>
                <a:gd name="T58" fmla="*/ 0 h 54"/>
                <a:gd name="T59" fmla="*/ 54 w 54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" h="54">
                  <a:moveTo>
                    <a:pt x="0" y="14"/>
                  </a:moveTo>
                  <a:lnTo>
                    <a:pt x="0" y="28"/>
                  </a:lnTo>
                  <a:lnTo>
                    <a:pt x="7" y="33"/>
                  </a:lnTo>
                  <a:lnTo>
                    <a:pt x="14" y="45"/>
                  </a:lnTo>
                  <a:lnTo>
                    <a:pt x="24" y="54"/>
                  </a:lnTo>
                  <a:lnTo>
                    <a:pt x="28" y="54"/>
                  </a:lnTo>
                  <a:lnTo>
                    <a:pt x="26" y="47"/>
                  </a:lnTo>
                  <a:lnTo>
                    <a:pt x="40" y="45"/>
                  </a:lnTo>
                  <a:lnTo>
                    <a:pt x="50" y="47"/>
                  </a:lnTo>
                  <a:lnTo>
                    <a:pt x="54" y="35"/>
                  </a:lnTo>
                  <a:lnTo>
                    <a:pt x="50" y="19"/>
                  </a:lnTo>
                  <a:lnTo>
                    <a:pt x="54" y="9"/>
                  </a:lnTo>
                  <a:lnTo>
                    <a:pt x="54" y="0"/>
                  </a:lnTo>
                  <a:lnTo>
                    <a:pt x="43" y="0"/>
                  </a:lnTo>
                  <a:lnTo>
                    <a:pt x="28" y="2"/>
                  </a:lnTo>
                  <a:lnTo>
                    <a:pt x="14" y="0"/>
                  </a:lnTo>
                  <a:lnTo>
                    <a:pt x="9" y="7"/>
                  </a:lnTo>
                  <a:lnTo>
                    <a:pt x="7" y="1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14"/>
            <p:cNvSpPr>
              <a:spLocks noChangeAspect="1"/>
            </p:cNvSpPr>
            <p:nvPr/>
          </p:nvSpPr>
          <p:spPr bwMode="auto">
            <a:xfrm>
              <a:off x="1609736" y="6344984"/>
              <a:ext cx="150295" cy="144604"/>
            </a:xfrm>
            <a:custGeom>
              <a:avLst/>
              <a:gdLst>
                <a:gd name="T0" fmla="*/ 2147483647 w 196"/>
                <a:gd name="T1" fmla="*/ 2147483647 h 153"/>
                <a:gd name="T2" fmla="*/ 2147483647 w 196"/>
                <a:gd name="T3" fmla="*/ 2147483647 h 153"/>
                <a:gd name="T4" fmla="*/ 2147483647 w 196"/>
                <a:gd name="T5" fmla="*/ 2147483647 h 153"/>
                <a:gd name="T6" fmla="*/ 2147483647 w 196"/>
                <a:gd name="T7" fmla="*/ 2147483647 h 153"/>
                <a:gd name="T8" fmla="*/ 2147483647 w 196"/>
                <a:gd name="T9" fmla="*/ 2147483647 h 153"/>
                <a:gd name="T10" fmla="*/ 2147483647 w 196"/>
                <a:gd name="T11" fmla="*/ 2147483647 h 153"/>
                <a:gd name="T12" fmla="*/ 2147483647 w 196"/>
                <a:gd name="T13" fmla="*/ 2147483647 h 153"/>
                <a:gd name="T14" fmla="*/ 2147483647 w 196"/>
                <a:gd name="T15" fmla="*/ 2147483647 h 153"/>
                <a:gd name="T16" fmla="*/ 2147483647 w 196"/>
                <a:gd name="T17" fmla="*/ 2147483647 h 153"/>
                <a:gd name="T18" fmla="*/ 2147483647 w 196"/>
                <a:gd name="T19" fmla="*/ 2147483647 h 153"/>
                <a:gd name="T20" fmla="*/ 2147483647 w 196"/>
                <a:gd name="T21" fmla="*/ 2147483647 h 153"/>
                <a:gd name="T22" fmla="*/ 2147483647 w 196"/>
                <a:gd name="T23" fmla="*/ 2147483647 h 153"/>
                <a:gd name="T24" fmla="*/ 2147483647 w 196"/>
                <a:gd name="T25" fmla="*/ 2147483647 h 153"/>
                <a:gd name="T26" fmla="*/ 2147483647 w 196"/>
                <a:gd name="T27" fmla="*/ 2147483647 h 153"/>
                <a:gd name="T28" fmla="*/ 2147483647 w 196"/>
                <a:gd name="T29" fmla="*/ 2147483647 h 153"/>
                <a:gd name="T30" fmla="*/ 2147483647 w 196"/>
                <a:gd name="T31" fmla="*/ 2147483647 h 153"/>
                <a:gd name="T32" fmla="*/ 2147483647 w 196"/>
                <a:gd name="T33" fmla="*/ 2147483647 h 153"/>
                <a:gd name="T34" fmla="*/ 2147483647 w 196"/>
                <a:gd name="T35" fmla="*/ 2147483647 h 153"/>
                <a:gd name="T36" fmla="*/ 2147483647 w 196"/>
                <a:gd name="T37" fmla="*/ 2147483647 h 153"/>
                <a:gd name="T38" fmla="*/ 2147483647 w 196"/>
                <a:gd name="T39" fmla="*/ 2147483647 h 153"/>
                <a:gd name="T40" fmla="*/ 2147483647 w 196"/>
                <a:gd name="T41" fmla="*/ 2147483647 h 153"/>
                <a:gd name="T42" fmla="*/ 2147483647 w 196"/>
                <a:gd name="T43" fmla="*/ 2147483647 h 153"/>
                <a:gd name="T44" fmla="*/ 2147483647 w 196"/>
                <a:gd name="T45" fmla="*/ 2147483647 h 153"/>
                <a:gd name="T46" fmla="*/ 2147483647 w 196"/>
                <a:gd name="T47" fmla="*/ 2147483647 h 153"/>
                <a:gd name="T48" fmla="*/ 2147483647 w 196"/>
                <a:gd name="T49" fmla="*/ 2147483647 h 153"/>
                <a:gd name="T50" fmla="*/ 2147483647 w 196"/>
                <a:gd name="T51" fmla="*/ 2147483647 h 153"/>
                <a:gd name="T52" fmla="*/ 2147483647 w 196"/>
                <a:gd name="T53" fmla="*/ 2147483647 h 153"/>
                <a:gd name="T54" fmla="*/ 2147483647 w 196"/>
                <a:gd name="T55" fmla="*/ 2147483647 h 153"/>
                <a:gd name="T56" fmla="*/ 2147483647 w 196"/>
                <a:gd name="T57" fmla="*/ 2147483647 h 153"/>
                <a:gd name="T58" fmla="*/ 2147483647 w 196"/>
                <a:gd name="T59" fmla="*/ 2147483647 h 153"/>
                <a:gd name="T60" fmla="*/ 2147483647 w 196"/>
                <a:gd name="T61" fmla="*/ 2147483647 h 153"/>
                <a:gd name="T62" fmla="*/ 2147483647 w 196"/>
                <a:gd name="T63" fmla="*/ 2147483647 h 153"/>
                <a:gd name="T64" fmla="*/ 2147483647 w 196"/>
                <a:gd name="T65" fmla="*/ 2147483647 h 153"/>
                <a:gd name="T66" fmla="*/ 2147483647 w 196"/>
                <a:gd name="T67" fmla="*/ 2147483647 h 153"/>
                <a:gd name="T68" fmla="*/ 2147483647 w 196"/>
                <a:gd name="T69" fmla="*/ 2147483647 h 153"/>
                <a:gd name="T70" fmla="*/ 2147483647 w 196"/>
                <a:gd name="T71" fmla="*/ 2147483647 h 153"/>
                <a:gd name="T72" fmla="*/ 2147483647 w 196"/>
                <a:gd name="T73" fmla="*/ 2147483647 h 153"/>
                <a:gd name="T74" fmla="*/ 2147483647 w 196"/>
                <a:gd name="T75" fmla="*/ 2147483647 h 153"/>
                <a:gd name="T76" fmla="*/ 2147483647 w 196"/>
                <a:gd name="T77" fmla="*/ 2147483647 h 153"/>
                <a:gd name="T78" fmla="*/ 2147483647 w 196"/>
                <a:gd name="T79" fmla="*/ 2147483647 h 15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96"/>
                <a:gd name="T121" fmla="*/ 0 h 153"/>
                <a:gd name="T122" fmla="*/ 196 w 196"/>
                <a:gd name="T123" fmla="*/ 153 h 15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96" h="153">
                  <a:moveTo>
                    <a:pt x="14" y="19"/>
                  </a:moveTo>
                  <a:lnTo>
                    <a:pt x="7" y="31"/>
                  </a:lnTo>
                  <a:lnTo>
                    <a:pt x="0" y="42"/>
                  </a:lnTo>
                  <a:lnTo>
                    <a:pt x="7" y="42"/>
                  </a:lnTo>
                  <a:lnTo>
                    <a:pt x="16" y="59"/>
                  </a:lnTo>
                  <a:lnTo>
                    <a:pt x="16" y="64"/>
                  </a:lnTo>
                  <a:lnTo>
                    <a:pt x="26" y="71"/>
                  </a:lnTo>
                  <a:lnTo>
                    <a:pt x="35" y="71"/>
                  </a:lnTo>
                  <a:lnTo>
                    <a:pt x="50" y="71"/>
                  </a:lnTo>
                  <a:lnTo>
                    <a:pt x="61" y="83"/>
                  </a:lnTo>
                  <a:lnTo>
                    <a:pt x="76" y="83"/>
                  </a:lnTo>
                  <a:lnTo>
                    <a:pt x="87" y="83"/>
                  </a:lnTo>
                  <a:lnTo>
                    <a:pt x="85" y="94"/>
                  </a:lnTo>
                  <a:lnTo>
                    <a:pt x="80" y="104"/>
                  </a:lnTo>
                  <a:lnTo>
                    <a:pt x="87" y="120"/>
                  </a:lnTo>
                  <a:lnTo>
                    <a:pt x="85" y="127"/>
                  </a:lnTo>
                  <a:lnTo>
                    <a:pt x="90" y="137"/>
                  </a:lnTo>
                  <a:lnTo>
                    <a:pt x="94" y="149"/>
                  </a:lnTo>
                  <a:lnTo>
                    <a:pt x="106" y="153"/>
                  </a:lnTo>
                  <a:lnTo>
                    <a:pt x="113" y="153"/>
                  </a:lnTo>
                  <a:lnTo>
                    <a:pt x="116" y="153"/>
                  </a:lnTo>
                  <a:lnTo>
                    <a:pt x="130" y="146"/>
                  </a:lnTo>
                  <a:lnTo>
                    <a:pt x="142" y="137"/>
                  </a:lnTo>
                  <a:lnTo>
                    <a:pt x="146" y="132"/>
                  </a:lnTo>
                  <a:lnTo>
                    <a:pt x="135" y="130"/>
                  </a:lnTo>
                  <a:lnTo>
                    <a:pt x="132" y="116"/>
                  </a:lnTo>
                  <a:lnTo>
                    <a:pt x="125" y="106"/>
                  </a:lnTo>
                  <a:lnTo>
                    <a:pt x="142" y="113"/>
                  </a:lnTo>
                  <a:lnTo>
                    <a:pt x="156" y="116"/>
                  </a:lnTo>
                  <a:lnTo>
                    <a:pt x="156" y="109"/>
                  </a:lnTo>
                  <a:lnTo>
                    <a:pt x="168" y="106"/>
                  </a:lnTo>
                  <a:lnTo>
                    <a:pt x="182" y="104"/>
                  </a:lnTo>
                  <a:lnTo>
                    <a:pt x="184" y="94"/>
                  </a:lnTo>
                  <a:lnTo>
                    <a:pt x="175" y="85"/>
                  </a:lnTo>
                  <a:lnTo>
                    <a:pt x="177" y="73"/>
                  </a:lnTo>
                  <a:lnTo>
                    <a:pt x="191" y="71"/>
                  </a:lnTo>
                  <a:lnTo>
                    <a:pt x="184" y="64"/>
                  </a:lnTo>
                  <a:lnTo>
                    <a:pt x="196" y="52"/>
                  </a:lnTo>
                  <a:lnTo>
                    <a:pt x="194" y="50"/>
                  </a:lnTo>
                  <a:lnTo>
                    <a:pt x="177" y="50"/>
                  </a:lnTo>
                  <a:lnTo>
                    <a:pt x="175" y="50"/>
                  </a:lnTo>
                  <a:lnTo>
                    <a:pt x="177" y="42"/>
                  </a:lnTo>
                  <a:lnTo>
                    <a:pt x="182" y="40"/>
                  </a:lnTo>
                  <a:lnTo>
                    <a:pt x="170" y="33"/>
                  </a:lnTo>
                  <a:lnTo>
                    <a:pt x="168" y="33"/>
                  </a:lnTo>
                  <a:lnTo>
                    <a:pt x="161" y="31"/>
                  </a:lnTo>
                  <a:lnTo>
                    <a:pt x="158" y="28"/>
                  </a:lnTo>
                  <a:lnTo>
                    <a:pt x="151" y="31"/>
                  </a:lnTo>
                  <a:lnTo>
                    <a:pt x="156" y="28"/>
                  </a:lnTo>
                  <a:lnTo>
                    <a:pt x="151" y="24"/>
                  </a:lnTo>
                  <a:lnTo>
                    <a:pt x="165" y="21"/>
                  </a:lnTo>
                  <a:lnTo>
                    <a:pt x="149" y="19"/>
                  </a:lnTo>
                  <a:lnTo>
                    <a:pt x="132" y="21"/>
                  </a:lnTo>
                  <a:lnTo>
                    <a:pt x="139" y="24"/>
                  </a:lnTo>
                  <a:lnTo>
                    <a:pt x="132" y="24"/>
                  </a:lnTo>
                  <a:lnTo>
                    <a:pt x="125" y="28"/>
                  </a:lnTo>
                  <a:lnTo>
                    <a:pt x="123" y="28"/>
                  </a:lnTo>
                  <a:lnTo>
                    <a:pt x="106" y="24"/>
                  </a:lnTo>
                  <a:lnTo>
                    <a:pt x="90" y="21"/>
                  </a:lnTo>
                  <a:lnTo>
                    <a:pt x="78" y="24"/>
                  </a:lnTo>
                  <a:lnTo>
                    <a:pt x="76" y="16"/>
                  </a:lnTo>
                  <a:lnTo>
                    <a:pt x="59" y="9"/>
                  </a:lnTo>
                  <a:lnTo>
                    <a:pt x="50" y="0"/>
                  </a:lnTo>
                  <a:lnTo>
                    <a:pt x="45" y="7"/>
                  </a:lnTo>
                  <a:lnTo>
                    <a:pt x="54" y="9"/>
                  </a:lnTo>
                  <a:lnTo>
                    <a:pt x="52" y="9"/>
                  </a:lnTo>
                  <a:lnTo>
                    <a:pt x="33" y="16"/>
                  </a:lnTo>
                  <a:lnTo>
                    <a:pt x="31" y="19"/>
                  </a:lnTo>
                  <a:lnTo>
                    <a:pt x="31" y="21"/>
                  </a:lnTo>
                  <a:lnTo>
                    <a:pt x="31" y="24"/>
                  </a:lnTo>
                  <a:lnTo>
                    <a:pt x="31" y="28"/>
                  </a:lnTo>
                  <a:lnTo>
                    <a:pt x="33" y="31"/>
                  </a:lnTo>
                  <a:lnTo>
                    <a:pt x="35" y="38"/>
                  </a:lnTo>
                  <a:lnTo>
                    <a:pt x="31" y="42"/>
                  </a:lnTo>
                  <a:lnTo>
                    <a:pt x="19" y="33"/>
                  </a:lnTo>
                  <a:lnTo>
                    <a:pt x="26" y="21"/>
                  </a:lnTo>
                  <a:lnTo>
                    <a:pt x="26" y="16"/>
                  </a:lnTo>
                  <a:lnTo>
                    <a:pt x="24" y="9"/>
                  </a:lnTo>
                  <a:lnTo>
                    <a:pt x="33" y="5"/>
                  </a:lnTo>
                  <a:lnTo>
                    <a:pt x="24" y="7"/>
                  </a:lnTo>
                  <a:lnTo>
                    <a:pt x="14" y="19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15"/>
            <p:cNvSpPr>
              <a:spLocks noChangeAspect="1"/>
            </p:cNvSpPr>
            <p:nvPr/>
          </p:nvSpPr>
          <p:spPr bwMode="auto">
            <a:xfrm>
              <a:off x="1550962" y="6344152"/>
              <a:ext cx="130984" cy="210257"/>
            </a:xfrm>
            <a:custGeom>
              <a:avLst/>
              <a:gdLst>
                <a:gd name="T0" fmla="*/ 2147483647 w 170"/>
                <a:gd name="T1" fmla="*/ 2147483647 h 224"/>
                <a:gd name="T2" fmla="*/ 2147483647 w 170"/>
                <a:gd name="T3" fmla="*/ 2147483647 h 224"/>
                <a:gd name="T4" fmla="*/ 2147483647 w 170"/>
                <a:gd name="T5" fmla="*/ 2147483647 h 224"/>
                <a:gd name="T6" fmla="*/ 2147483647 w 170"/>
                <a:gd name="T7" fmla="*/ 2147483647 h 224"/>
                <a:gd name="T8" fmla="*/ 2147483647 w 170"/>
                <a:gd name="T9" fmla="*/ 2147483647 h 224"/>
                <a:gd name="T10" fmla="*/ 0 w 170"/>
                <a:gd name="T11" fmla="*/ 2147483647 h 224"/>
                <a:gd name="T12" fmla="*/ 2147483647 w 170"/>
                <a:gd name="T13" fmla="*/ 2147483647 h 224"/>
                <a:gd name="T14" fmla="*/ 2147483647 w 170"/>
                <a:gd name="T15" fmla="*/ 2147483647 h 224"/>
                <a:gd name="T16" fmla="*/ 2147483647 w 170"/>
                <a:gd name="T17" fmla="*/ 2147483647 h 224"/>
                <a:gd name="T18" fmla="*/ 2147483647 w 170"/>
                <a:gd name="T19" fmla="*/ 2147483647 h 224"/>
                <a:gd name="T20" fmla="*/ 2147483647 w 170"/>
                <a:gd name="T21" fmla="*/ 2147483647 h 224"/>
                <a:gd name="T22" fmla="*/ 2147483647 w 170"/>
                <a:gd name="T23" fmla="*/ 2147483647 h 224"/>
                <a:gd name="T24" fmla="*/ 2147483647 w 170"/>
                <a:gd name="T25" fmla="*/ 2147483647 h 224"/>
                <a:gd name="T26" fmla="*/ 2147483647 w 170"/>
                <a:gd name="T27" fmla="*/ 2147483647 h 224"/>
                <a:gd name="T28" fmla="*/ 2147483647 w 170"/>
                <a:gd name="T29" fmla="*/ 2147483647 h 224"/>
                <a:gd name="T30" fmla="*/ 2147483647 w 170"/>
                <a:gd name="T31" fmla="*/ 2147483647 h 224"/>
                <a:gd name="T32" fmla="*/ 2147483647 w 170"/>
                <a:gd name="T33" fmla="*/ 2147483647 h 224"/>
                <a:gd name="T34" fmla="*/ 2147483647 w 170"/>
                <a:gd name="T35" fmla="*/ 2147483647 h 224"/>
                <a:gd name="T36" fmla="*/ 2147483647 w 170"/>
                <a:gd name="T37" fmla="*/ 2147483647 h 224"/>
                <a:gd name="T38" fmla="*/ 2147483647 w 170"/>
                <a:gd name="T39" fmla="*/ 2147483647 h 224"/>
                <a:gd name="T40" fmla="*/ 2147483647 w 170"/>
                <a:gd name="T41" fmla="*/ 2147483647 h 224"/>
                <a:gd name="T42" fmla="*/ 2147483647 w 170"/>
                <a:gd name="T43" fmla="*/ 2147483647 h 224"/>
                <a:gd name="T44" fmla="*/ 2147483647 w 170"/>
                <a:gd name="T45" fmla="*/ 2147483647 h 224"/>
                <a:gd name="T46" fmla="*/ 2147483647 w 170"/>
                <a:gd name="T47" fmla="*/ 2147483647 h 224"/>
                <a:gd name="T48" fmla="*/ 2147483647 w 170"/>
                <a:gd name="T49" fmla="*/ 2147483647 h 224"/>
                <a:gd name="T50" fmla="*/ 2147483647 w 170"/>
                <a:gd name="T51" fmla="*/ 2147483647 h 224"/>
                <a:gd name="T52" fmla="*/ 2147483647 w 170"/>
                <a:gd name="T53" fmla="*/ 2147483647 h 224"/>
                <a:gd name="T54" fmla="*/ 2147483647 w 170"/>
                <a:gd name="T55" fmla="*/ 2147483647 h 224"/>
                <a:gd name="T56" fmla="*/ 2147483647 w 170"/>
                <a:gd name="T57" fmla="*/ 2147483647 h 224"/>
                <a:gd name="T58" fmla="*/ 2147483647 w 170"/>
                <a:gd name="T59" fmla="*/ 2147483647 h 224"/>
                <a:gd name="T60" fmla="*/ 2147483647 w 170"/>
                <a:gd name="T61" fmla="*/ 0 h 224"/>
                <a:gd name="T62" fmla="*/ 2147483647 w 170"/>
                <a:gd name="T63" fmla="*/ 2147483647 h 224"/>
                <a:gd name="T64" fmla="*/ 2147483647 w 170"/>
                <a:gd name="T65" fmla="*/ 2147483647 h 224"/>
                <a:gd name="T66" fmla="*/ 2147483647 w 170"/>
                <a:gd name="T67" fmla="*/ 2147483647 h 224"/>
                <a:gd name="T68" fmla="*/ 2147483647 w 170"/>
                <a:gd name="T69" fmla="*/ 2147483647 h 224"/>
                <a:gd name="T70" fmla="*/ 2147483647 w 170"/>
                <a:gd name="T71" fmla="*/ 2147483647 h 224"/>
                <a:gd name="T72" fmla="*/ 2147483647 w 170"/>
                <a:gd name="T73" fmla="*/ 2147483647 h 2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70"/>
                <a:gd name="T112" fmla="*/ 0 h 224"/>
                <a:gd name="T113" fmla="*/ 170 w 170"/>
                <a:gd name="T114" fmla="*/ 224 h 2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70" h="224">
                  <a:moveTo>
                    <a:pt x="15" y="63"/>
                  </a:moveTo>
                  <a:lnTo>
                    <a:pt x="12" y="68"/>
                  </a:lnTo>
                  <a:lnTo>
                    <a:pt x="19" y="75"/>
                  </a:lnTo>
                  <a:lnTo>
                    <a:pt x="22" y="87"/>
                  </a:lnTo>
                  <a:lnTo>
                    <a:pt x="19" y="94"/>
                  </a:lnTo>
                  <a:lnTo>
                    <a:pt x="19" y="101"/>
                  </a:lnTo>
                  <a:lnTo>
                    <a:pt x="22" y="115"/>
                  </a:lnTo>
                  <a:lnTo>
                    <a:pt x="15" y="129"/>
                  </a:lnTo>
                  <a:lnTo>
                    <a:pt x="5" y="132"/>
                  </a:lnTo>
                  <a:lnTo>
                    <a:pt x="3" y="141"/>
                  </a:lnTo>
                  <a:lnTo>
                    <a:pt x="0" y="141"/>
                  </a:lnTo>
                  <a:lnTo>
                    <a:pt x="0" y="148"/>
                  </a:lnTo>
                  <a:lnTo>
                    <a:pt x="12" y="153"/>
                  </a:lnTo>
                  <a:lnTo>
                    <a:pt x="22" y="163"/>
                  </a:lnTo>
                  <a:lnTo>
                    <a:pt x="36" y="163"/>
                  </a:lnTo>
                  <a:lnTo>
                    <a:pt x="50" y="170"/>
                  </a:lnTo>
                  <a:lnTo>
                    <a:pt x="50" y="165"/>
                  </a:lnTo>
                  <a:lnTo>
                    <a:pt x="59" y="174"/>
                  </a:lnTo>
                  <a:lnTo>
                    <a:pt x="66" y="181"/>
                  </a:lnTo>
                  <a:lnTo>
                    <a:pt x="81" y="189"/>
                  </a:lnTo>
                  <a:lnTo>
                    <a:pt x="81" y="196"/>
                  </a:lnTo>
                  <a:lnTo>
                    <a:pt x="100" y="196"/>
                  </a:lnTo>
                  <a:lnTo>
                    <a:pt x="109" y="198"/>
                  </a:lnTo>
                  <a:lnTo>
                    <a:pt x="126" y="203"/>
                  </a:lnTo>
                  <a:lnTo>
                    <a:pt x="118" y="217"/>
                  </a:lnTo>
                  <a:lnTo>
                    <a:pt x="128" y="224"/>
                  </a:lnTo>
                  <a:lnTo>
                    <a:pt x="130" y="205"/>
                  </a:lnTo>
                  <a:lnTo>
                    <a:pt x="135" y="186"/>
                  </a:lnTo>
                  <a:lnTo>
                    <a:pt x="128" y="172"/>
                  </a:lnTo>
                  <a:lnTo>
                    <a:pt x="126" y="160"/>
                  </a:lnTo>
                  <a:lnTo>
                    <a:pt x="135" y="160"/>
                  </a:lnTo>
                  <a:lnTo>
                    <a:pt x="137" y="155"/>
                  </a:lnTo>
                  <a:lnTo>
                    <a:pt x="130" y="153"/>
                  </a:lnTo>
                  <a:lnTo>
                    <a:pt x="128" y="144"/>
                  </a:lnTo>
                  <a:lnTo>
                    <a:pt x="142" y="144"/>
                  </a:lnTo>
                  <a:lnTo>
                    <a:pt x="154" y="144"/>
                  </a:lnTo>
                  <a:lnTo>
                    <a:pt x="152" y="141"/>
                  </a:lnTo>
                  <a:lnTo>
                    <a:pt x="154" y="141"/>
                  </a:lnTo>
                  <a:lnTo>
                    <a:pt x="163" y="139"/>
                  </a:lnTo>
                  <a:lnTo>
                    <a:pt x="166" y="151"/>
                  </a:lnTo>
                  <a:lnTo>
                    <a:pt x="170" y="151"/>
                  </a:lnTo>
                  <a:lnTo>
                    <a:pt x="166" y="139"/>
                  </a:lnTo>
                  <a:lnTo>
                    <a:pt x="161" y="129"/>
                  </a:lnTo>
                  <a:lnTo>
                    <a:pt x="163" y="122"/>
                  </a:lnTo>
                  <a:lnTo>
                    <a:pt x="156" y="106"/>
                  </a:lnTo>
                  <a:lnTo>
                    <a:pt x="161" y="96"/>
                  </a:lnTo>
                  <a:lnTo>
                    <a:pt x="163" y="85"/>
                  </a:lnTo>
                  <a:lnTo>
                    <a:pt x="152" y="85"/>
                  </a:lnTo>
                  <a:lnTo>
                    <a:pt x="137" y="85"/>
                  </a:lnTo>
                  <a:lnTo>
                    <a:pt x="126" y="73"/>
                  </a:lnTo>
                  <a:lnTo>
                    <a:pt x="111" y="73"/>
                  </a:lnTo>
                  <a:lnTo>
                    <a:pt x="102" y="73"/>
                  </a:lnTo>
                  <a:lnTo>
                    <a:pt x="92" y="66"/>
                  </a:lnTo>
                  <a:lnTo>
                    <a:pt x="92" y="61"/>
                  </a:lnTo>
                  <a:lnTo>
                    <a:pt x="83" y="44"/>
                  </a:lnTo>
                  <a:lnTo>
                    <a:pt x="76" y="44"/>
                  </a:lnTo>
                  <a:lnTo>
                    <a:pt x="83" y="33"/>
                  </a:lnTo>
                  <a:lnTo>
                    <a:pt x="90" y="21"/>
                  </a:lnTo>
                  <a:lnTo>
                    <a:pt x="100" y="9"/>
                  </a:lnTo>
                  <a:lnTo>
                    <a:pt x="109" y="7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5" y="9"/>
                  </a:lnTo>
                  <a:lnTo>
                    <a:pt x="74" y="14"/>
                  </a:lnTo>
                  <a:lnTo>
                    <a:pt x="66" y="14"/>
                  </a:lnTo>
                  <a:lnTo>
                    <a:pt x="64" y="18"/>
                  </a:lnTo>
                  <a:lnTo>
                    <a:pt x="55" y="18"/>
                  </a:lnTo>
                  <a:lnTo>
                    <a:pt x="45" y="30"/>
                  </a:lnTo>
                  <a:lnTo>
                    <a:pt x="45" y="40"/>
                  </a:lnTo>
                  <a:lnTo>
                    <a:pt x="29" y="52"/>
                  </a:lnTo>
                  <a:lnTo>
                    <a:pt x="29" y="61"/>
                  </a:lnTo>
                  <a:lnTo>
                    <a:pt x="26" y="54"/>
                  </a:lnTo>
                  <a:lnTo>
                    <a:pt x="22" y="52"/>
                  </a:lnTo>
                  <a:lnTo>
                    <a:pt x="22" y="61"/>
                  </a:lnTo>
                  <a:lnTo>
                    <a:pt x="15" y="63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16"/>
            <p:cNvSpPr>
              <a:spLocks noChangeAspect="1"/>
            </p:cNvSpPr>
            <p:nvPr/>
          </p:nvSpPr>
          <p:spPr bwMode="auto">
            <a:xfrm>
              <a:off x="1744079" y="6394847"/>
              <a:ext cx="54576" cy="88092"/>
            </a:xfrm>
            <a:custGeom>
              <a:avLst/>
              <a:gdLst>
                <a:gd name="T0" fmla="*/ 2147483647 w 71"/>
                <a:gd name="T1" fmla="*/ 2147483647 h 94"/>
                <a:gd name="T2" fmla="*/ 2147483647 w 71"/>
                <a:gd name="T3" fmla="*/ 2147483647 h 94"/>
                <a:gd name="T4" fmla="*/ 0 w 71"/>
                <a:gd name="T5" fmla="*/ 2147483647 h 94"/>
                <a:gd name="T6" fmla="*/ 2147483647 w 71"/>
                <a:gd name="T7" fmla="*/ 2147483647 h 94"/>
                <a:gd name="T8" fmla="*/ 2147483647 w 71"/>
                <a:gd name="T9" fmla="*/ 2147483647 h 94"/>
                <a:gd name="T10" fmla="*/ 2147483647 w 71"/>
                <a:gd name="T11" fmla="*/ 2147483647 h 94"/>
                <a:gd name="T12" fmla="*/ 2147483647 w 71"/>
                <a:gd name="T13" fmla="*/ 2147483647 h 94"/>
                <a:gd name="T14" fmla="*/ 2147483647 w 71"/>
                <a:gd name="T15" fmla="*/ 2147483647 h 94"/>
                <a:gd name="T16" fmla="*/ 2147483647 w 71"/>
                <a:gd name="T17" fmla="*/ 2147483647 h 94"/>
                <a:gd name="T18" fmla="*/ 2147483647 w 71"/>
                <a:gd name="T19" fmla="*/ 2147483647 h 94"/>
                <a:gd name="T20" fmla="*/ 2147483647 w 71"/>
                <a:gd name="T21" fmla="*/ 2147483647 h 94"/>
                <a:gd name="T22" fmla="*/ 2147483647 w 71"/>
                <a:gd name="T23" fmla="*/ 2147483647 h 94"/>
                <a:gd name="T24" fmla="*/ 2147483647 w 71"/>
                <a:gd name="T25" fmla="*/ 2147483647 h 94"/>
                <a:gd name="T26" fmla="*/ 2147483647 w 71"/>
                <a:gd name="T27" fmla="*/ 2147483647 h 94"/>
                <a:gd name="T28" fmla="*/ 2147483647 w 71"/>
                <a:gd name="T29" fmla="*/ 2147483647 h 94"/>
                <a:gd name="T30" fmla="*/ 2147483647 w 71"/>
                <a:gd name="T31" fmla="*/ 2147483647 h 94"/>
                <a:gd name="T32" fmla="*/ 2147483647 w 71"/>
                <a:gd name="T33" fmla="*/ 2147483647 h 94"/>
                <a:gd name="T34" fmla="*/ 2147483647 w 71"/>
                <a:gd name="T35" fmla="*/ 2147483647 h 94"/>
                <a:gd name="T36" fmla="*/ 2147483647 w 71"/>
                <a:gd name="T37" fmla="*/ 2147483647 h 94"/>
                <a:gd name="T38" fmla="*/ 2147483647 w 71"/>
                <a:gd name="T39" fmla="*/ 2147483647 h 94"/>
                <a:gd name="T40" fmla="*/ 2147483647 w 71"/>
                <a:gd name="T41" fmla="*/ 2147483647 h 94"/>
                <a:gd name="T42" fmla="*/ 2147483647 w 71"/>
                <a:gd name="T43" fmla="*/ 2147483647 h 94"/>
                <a:gd name="T44" fmla="*/ 2147483647 w 71"/>
                <a:gd name="T45" fmla="*/ 2147483647 h 94"/>
                <a:gd name="T46" fmla="*/ 2147483647 w 71"/>
                <a:gd name="T47" fmla="*/ 2147483647 h 94"/>
                <a:gd name="T48" fmla="*/ 2147483647 w 71"/>
                <a:gd name="T49" fmla="*/ 2147483647 h 94"/>
                <a:gd name="T50" fmla="*/ 2147483647 w 71"/>
                <a:gd name="T51" fmla="*/ 0 h 94"/>
                <a:gd name="T52" fmla="*/ 2147483647 w 71"/>
                <a:gd name="T53" fmla="*/ 2147483647 h 94"/>
                <a:gd name="T54" fmla="*/ 2147483647 w 71"/>
                <a:gd name="T55" fmla="*/ 2147483647 h 9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71"/>
                <a:gd name="T85" fmla="*/ 0 h 94"/>
                <a:gd name="T86" fmla="*/ 71 w 71"/>
                <a:gd name="T87" fmla="*/ 94 h 9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71" h="94">
                  <a:moveTo>
                    <a:pt x="16" y="19"/>
                  </a:moveTo>
                  <a:lnTo>
                    <a:pt x="2" y="21"/>
                  </a:lnTo>
                  <a:lnTo>
                    <a:pt x="0" y="33"/>
                  </a:lnTo>
                  <a:lnTo>
                    <a:pt x="9" y="42"/>
                  </a:lnTo>
                  <a:lnTo>
                    <a:pt x="16" y="42"/>
                  </a:lnTo>
                  <a:lnTo>
                    <a:pt x="19" y="52"/>
                  </a:lnTo>
                  <a:lnTo>
                    <a:pt x="21" y="57"/>
                  </a:lnTo>
                  <a:lnTo>
                    <a:pt x="19" y="68"/>
                  </a:lnTo>
                  <a:lnTo>
                    <a:pt x="21" y="85"/>
                  </a:lnTo>
                  <a:lnTo>
                    <a:pt x="30" y="94"/>
                  </a:lnTo>
                  <a:lnTo>
                    <a:pt x="40" y="94"/>
                  </a:lnTo>
                  <a:lnTo>
                    <a:pt x="54" y="87"/>
                  </a:lnTo>
                  <a:lnTo>
                    <a:pt x="71" y="87"/>
                  </a:lnTo>
                  <a:lnTo>
                    <a:pt x="61" y="78"/>
                  </a:lnTo>
                  <a:lnTo>
                    <a:pt x="54" y="66"/>
                  </a:lnTo>
                  <a:lnTo>
                    <a:pt x="47" y="61"/>
                  </a:lnTo>
                  <a:lnTo>
                    <a:pt x="47" y="47"/>
                  </a:lnTo>
                  <a:lnTo>
                    <a:pt x="54" y="45"/>
                  </a:lnTo>
                  <a:lnTo>
                    <a:pt x="56" y="40"/>
                  </a:lnTo>
                  <a:lnTo>
                    <a:pt x="56" y="26"/>
                  </a:lnTo>
                  <a:lnTo>
                    <a:pt x="45" y="21"/>
                  </a:lnTo>
                  <a:lnTo>
                    <a:pt x="38" y="24"/>
                  </a:lnTo>
                  <a:lnTo>
                    <a:pt x="38" y="12"/>
                  </a:lnTo>
                  <a:lnTo>
                    <a:pt x="28" y="7"/>
                  </a:lnTo>
                  <a:lnTo>
                    <a:pt x="26" y="2"/>
                  </a:lnTo>
                  <a:lnTo>
                    <a:pt x="21" y="0"/>
                  </a:lnTo>
                  <a:lnTo>
                    <a:pt x="9" y="12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17"/>
            <p:cNvSpPr>
              <a:spLocks noChangeAspect="1"/>
            </p:cNvSpPr>
            <p:nvPr/>
          </p:nvSpPr>
          <p:spPr bwMode="auto">
            <a:xfrm>
              <a:off x="1728965" y="6746383"/>
              <a:ext cx="91520" cy="111361"/>
            </a:xfrm>
            <a:custGeom>
              <a:avLst/>
              <a:gdLst>
                <a:gd name="T0" fmla="*/ 2147483647 w 118"/>
                <a:gd name="T1" fmla="*/ 0 h 118"/>
                <a:gd name="T2" fmla="*/ 2147483647 w 118"/>
                <a:gd name="T3" fmla="*/ 2147483647 h 118"/>
                <a:gd name="T4" fmla="*/ 2147483647 w 118"/>
                <a:gd name="T5" fmla="*/ 2147483647 h 118"/>
                <a:gd name="T6" fmla="*/ 2147483647 w 118"/>
                <a:gd name="T7" fmla="*/ 2147483647 h 118"/>
                <a:gd name="T8" fmla="*/ 2147483647 w 118"/>
                <a:gd name="T9" fmla="*/ 2147483647 h 118"/>
                <a:gd name="T10" fmla="*/ 0 w 118"/>
                <a:gd name="T11" fmla="*/ 2147483647 h 118"/>
                <a:gd name="T12" fmla="*/ 2147483647 w 118"/>
                <a:gd name="T13" fmla="*/ 2147483647 h 118"/>
                <a:gd name="T14" fmla="*/ 2147483647 w 118"/>
                <a:gd name="T15" fmla="*/ 2147483647 h 118"/>
                <a:gd name="T16" fmla="*/ 2147483647 w 118"/>
                <a:gd name="T17" fmla="*/ 2147483647 h 118"/>
                <a:gd name="T18" fmla="*/ 2147483647 w 118"/>
                <a:gd name="T19" fmla="*/ 2147483647 h 118"/>
                <a:gd name="T20" fmla="*/ 2147483647 w 118"/>
                <a:gd name="T21" fmla="*/ 2147483647 h 118"/>
                <a:gd name="T22" fmla="*/ 2147483647 w 118"/>
                <a:gd name="T23" fmla="*/ 2147483647 h 118"/>
                <a:gd name="T24" fmla="*/ 2147483647 w 118"/>
                <a:gd name="T25" fmla="*/ 2147483647 h 118"/>
                <a:gd name="T26" fmla="*/ 2147483647 w 118"/>
                <a:gd name="T27" fmla="*/ 2147483647 h 118"/>
                <a:gd name="T28" fmla="*/ 2147483647 w 118"/>
                <a:gd name="T29" fmla="*/ 2147483647 h 118"/>
                <a:gd name="T30" fmla="*/ 2147483647 w 118"/>
                <a:gd name="T31" fmla="*/ 2147483647 h 118"/>
                <a:gd name="T32" fmla="*/ 2147483647 w 118"/>
                <a:gd name="T33" fmla="*/ 2147483647 h 118"/>
                <a:gd name="T34" fmla="*/ 2147483647 w 118"/>
                <a:gd name="T35" fmla="*/ 2147483647 h 118"/>
                <a:gd name="T36" fmla="*/ 2147483647 w 118"/>
                <a:gd name="T37" fmla="*/ 2147483647 h 118"/>
                <a:gd name="T38" fmla="*/ 2147483647 w 118"/>
                <a:gd name="T39" fmla="*/ 2147483647 h 118"/>
                <a:gd name="T40" fmla="*/ 2147483647 w 118"/>
                <a:gd name="T41" fmla="*/ 2147483647 h 118"/>
                <a:gd name="T42" fmla="*/ 2147483647 w 118"/>
                <a:gd name="T43" fmla="*/ 2147483647 h 118"/>
                <a:gd name="T44" fmla="*/ 2147483647 w 118"/>
                <a:gd name="T45" fmla="*/ 2147483647 h 118"/>
                <a:gd name="T46" fmla="*/ 2147483647 w 118"/>
                <a:gd name="T47" fmla="*/ 2147483647 h 118"/>
                <a:gd name="T48" fmla="*/ 2147483647 w 118"/>
                <a:gd name="T49" fmla="*/ 2147483647 h 118"/>
                <a:gd name="T50" fmla="*/ 2147483647 w 118"/>
                <a:gd name="T51" fmla="*/ 2147483647 h 118"/>
                <a:gd name="T52" fmla="*/ 2147483647 w 118"/>
                <a:gd name="T53" fmla="*/ 2147483647 h 118"/>
                <a:gd name="T54" fmla="*/ 2147483647 w 118"/>
                <a:gd name="T55" fmla="*/ 2147483647 h 118"/>
                <a:gd name="T56" fmla="*/ 2147483647 w 118"/>
                <a:gd name="T57" fmla="*/ 2147483647 h 118"/>
                <a:gd name="T58" fmla="*/ 2147483647 w 118"/>
                <a:gd name="T59" fmla="*/ 2147483647 h 118"/>
                <a:gd name="T60" fmla="*/ 2147483647 w 118"/>
                <a:gd name="T61" fmla="*/ 0 h 11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8"/>
                <a:gd name="T94" fmla="*/ 0 h 118"/>
                <a:gd name="T95" fmla="*/ 118 w 118"/>
                <a:gd name="T96" fmla="*/ 118 h 11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8" h="118">
                  <a:moveTo>
                    <a:pt x="49" y="0"/>
                  </a:moveTo>
                  <a:lnTo>
                    <a:pt x="31" y="5"/>
                  </a:lnTo>
                  <a:lnTo>
                    <a:pt x="12" y="7"/>
                  </a:lnTo>
                  <a:lnTo>
                    <a:pt x="9" y="12"/>
                  </a:lnTo>
                  <a:lnTo>
                    <a:pt x="5" y="28"/>
                  </a:lnTo>
                  <a:lnTo>
                    <a:pt x="0" y="43"/>
                  </a:lnTo>
                  <a:lnTo>
                    <a:pt x="12" y="54"/>
                  </a:lnTo>
                  <a:lnTo>
                    <a:pt x="26" y="64"/>
                  </a:lnTo>
                  <a:lnTo>
                    <a:pt x="38" y="71"/>
                  </a:lnTo>
                  <a:lnTo>
                    <a:pt x="47" y="73"/>
                  </a:lnTo>
                  <a:lnTo>
                    <a:pt x="59" y="83"/>
                  </a:lnTo>
                  <a:lnTo>
                    <a:pt x="73" y="87"/>
                  </a:lnTo>
                  <a:lnTo>
                    <a:pt x="64" y="102"/>
                  </a:lnTo>
                  <a:lnTo>
                    <a:pt x="57" y="116"/>
                  </a:lnTo>
                  <a:lnTo>
                    <a:pt x="73" y="116"/>
                  </a:lnTo>
                  <a:lnTo>
                    <a:pt x="90" y="118"/>
                  </a:lnTo>
                  <a:lnTo>
                    <a:pt x="101" y="113"/>
                  </a:lnTo>
                  <a:lnTo>
                    <a:pt x="116" y="97"/>
                  </a:lnTo>
                  <a:lnTo>
                    <a:pt x="116" y="87"/>
                  </a:lnTo>
                  <a:lnTo>
                    <a:pt x="116" y="80"/>
                  </a:lnTo>
                  <a:lnTo>
                    <a:pt x="118" y="66"/>
                  </a:lnTo>
                  <a:lnTo>
                    <a:pt x="111" y="66"/>
                  </a:lnTo>
                  <a:lnTo>
                    <a:pt x="101" y="66"/>
                  </a:lnTo>
                  <a:lnTo>
                    <a:pt x="99" y="54"/>
                  </a:lnTo>
                  <a:lnTo>
                    <a:pt x="94" y="43"/>
                  </a:lnTo>
                  <a:lnTo>
                    <a:pt x="85" y="43"/>
                  </a:lnTo>
                  <a:lnTo>
                    <a:pt x="66" y="40"/>
                  </a:lnTo>
                  <a:lnTo>
                    <a:pt x="66" y="19"/>
                  </a:lnTo>
                  <a:lnTo>
                    <a:pt x="64" y="12"/>
                  </a:lnTo>
                  <a:lnTo>
                    <a:pt x="64" y="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18"/>
            <p:cNvSpPr>
              <a:spLocks noChangeAspect="1"/>
            </p:cNvSpPr>
            <p:nvPr/>
          </p:nvSpPr>
          <p:spPr bwMode="auto">
            <a:xfrm>
              <a:off x="1650879" y="6623387"/>
              <a:ext cx="135182" cy="169535"/>
            </a:xfrm>
            <a:custGeom>
              <a:avLst/>
              <a:gdLst>
                <a:gd name="T0" fmla="*/ 2147483647 w 175"/>
                <a:gd name="T1" fmla="*/ 2147483647 h 180"/>
                <a:gd name="T2" fmla="*/ 2147483647 w 175"/>
                <a:gd name="T3" fmla="*/ 2147483647 h 180"/>
                <a:gd name="T4" fmla="*/ 2147483647 w 175"/>
                <a:gd name="T5" fmla="*/ 2147483647 h 180"/>
                <a:gd name="T6" fmla="*/ 2147483647 w 175"/>
                <a:gd name="T7" fmla="*/ 2147483647 h 180"/>
                <a:gd name="T8" fmla="*/ 2147483647 w 175"/>
                <a:gd name="T9" fmla="*/ 2147483647 h 180"/>
                <a:gd name="T10" fmla="*/ 2147483647 w 175"/>
                <a:gd name="T11" fmla="*/ 2147483647 h 180"/>
                <a:gd name="T12" fmla="*/ 2147483647 w 175"/>
                <a:gd name="T13" fmla="*/ 2147483647 h 180"/>
                <a:gd name="T14" fmla="*/ 2147483647 w 175"/>
                <a:gd name="T15" fmla="*/ 2147483647 h 180"/>
                <a:gd name="T16" fmla="*/ 2147483647 w 175"/>
                <a:gd name="T17" fmla="*/ 2147483647 h 180"/>
                <a:gd name="T18" fmla="*/ 2147483647 w 175"/>
                <a:gd name="T19" fmla="*/ 2147483647 h 180"/>
                <a:gd name="T20" fmla="*/ 2147483647 w 175"/>
                <a:gd name="T21" fmla="*/ 2147483647 h 180"/>
                <a:gd name="T22" fmla="*/ 2147483647 w 175"/>
                <a:gd name="T23" fmla="*/ 2147483647 h 180"/>
                <a:gd name="T24" fmla="*/ 2147483647 w 175"/>
                <a:gd name="T25" fmla="*/ 2147483647 h 180"/>
                <a:gd name="T26" fmla="*/ 2147483647 w 175"/>
                <a:gd name="T27" fmla="*/ 2147483647 h 180"/>
                <a:gd name="T28" fmla="*/ 2147483647 w 175"/>
                <a:gd name="T29" fmla="*/ 2147483647 h 180"/>
                <a:gd name="T30" fmla="*/ 2147483647 w 175"/>
                <a:gd name="T31" fmla="*/ 2147483647 h 180"/>
                <a:gd name="T32" fmla="*/ 2147483647 w 175"/>
                <a:gd name="T33" fmla="*/ 2147483647 h 180"/>
                <a:gd name="T34" fmla="*/ 2147483647 w 175"/>
                <a:gd name="T35" fmla="*/ 2147483647 h 180"/>
                <a:gd name="T36" fmla="*/ 2147483647 w 175"/>
                <a:gd name="T37" fmla="*/ 2147483647 h 180"/>
                <a:gd name="T38" fmla="*/ 2147483647 w 175"/>
                <a:gd name="T39" fmla="*/ 2147483647 h 180"/>
                <a:gd name="T40" fmla="*/ 2147483647 w 175"/>
                <a:gd name="T41" fmla="*/ 2147483647 h 180"/>
                <a:gd name="T42" fmla="*/ 2147483647 w 175"/>
                <a:gd name="T43" fmla="*/ 2147483647 h 180"/>
                <a:gd name="T44" fmla="*/ 2147483647 w 175"/>
                <a:gd name="T45" fmla="*/ 2147483647 h 180"/>
                <a:gd name="T46" fmla="*/ 2147483647 w 175"/>
                <a:gd name="T47" fmla="*/ 2147483647 h 180"/>
                <a:gd name="T48" fmla="*/ 2147483647 w 175"/>
                <a:gd name="T49" fmla="*/ 2147483647 h 180"/>
                <a:gd name="T50" fmla="*/ 2147483647 w 175"/>
                <a:gd name="T51" fmla="*/ 2147483647 h 180"/>
                <a:gd name="T52" fmla="*/ 2147483647 w 175"/>
                <a:gd name="T53" fmla="*/ 2147483647 h 180"/>
                <a:gd name="T54" fmla="*/ 2147483647 w 175"/>
                <a:gd name="T55" fmla="*/ 2147483647 h 180"/>
                <a:gd name="T56" fmla="*/ 2147483647 w 175"/>
                <a:gd name="T57" fmla="*/ 2147483647 h 180"/>
                <a:gd name="T58" fmla="*/ 2147483647 w 175"/>
                <a:gd name="T59" fmla="*/ 2147483647 h 180"/>
                <a:gd name="T60" fmla="*/ 2147483647 w 175"/>
                <a:gd name="T61" fmla="*/ 2147483647 h 180"/>
                <a:gd name="T62" fmla="*/ 2147483647 w 175"/>
                <a:gd name="T63" fmla="*/ 2147483647 h 180"/>
                <a:gd name="T64" fmla="*/ 2147483647 w 175"/>
                <a:gd name="T65" fmla="*/ 2147483647 h 180"/>
                <a:gd name="T66" fmla="*/ 2147483647 w 175"/>
                <a:gd name="T67" fmla="*/ 2147483647 h 180"/>
                <a:gd name="T68" fmla="*/ 2147483647 w 175"/>
                <a:gd name="T69" fmla="*/ 2147483647 h 180"/>
                <a:gd name="T70" fmla="*/ 2147483647 w 175"/>
                <a:gd name="T71" fmla="*/ 2147483647 h 180"/>
                <a:gd name="T72" fmla="*/ 2147483647 w 175"/>
                <a:gd name="T73" fmla="*/ 2147483647 h 180"/>
                <a:gd name="T74" fmla="*/ 2147483647 w 175"/>
                <a:gd name="T75" fmla="*/ 2147483647 h 180"/>
                <a:gd name="T76" fmla="*/ 2147483647 w 175"/>
                <a:gd name="T77" fmla="*/ 2147483647 h 180"/>
                <a:gd name="T78" fmla="*/ 2147483647 w 175"/>
                <a:gd name="T79" fmla="*/ 2147483647 h 180"/>
                <a:gd name="T80" fmla="*/ 2147483647 w 175"/>
                <a:gd name="T81" fmla="*/ 2147483647 h 180"/>
                <a:gd name="T82" fmla="*/ 2147483647 w 175"/>
                <a:gd name="T83" fmla="*/ 2147483647 h 180"/>
                <a:gd name="T84" fmla="*/ 2147483647 w 175"/>
                <a:gd name="T85" fmla="*/ 2147483647 h 180"/>
                <a:gd name="T86" fmla="*/ 2147483647 w 175"/>
                <a:gd name="T87" fmla="*/ 2147483647 h 180"/>
                <a:gd name="T88" fmla="*/ 2147483647 w 175"/>
                <a:gd name="T89" fmla="*/ 2147483647 h 180"/>
                <a:gd name="T90" fmla="*/ 2147483647 w 175"/>
                <a:gd name="T91" fmla="*/ 2147483647 h 180"/>
                <a:gd name="T92" fmla="*/ 2147483647 w 175"/>
                <a:gd name="T93" fmla="*/ 2147483647 h 180"/>
                <a:gd name="T94" fmla="*/ 2147483647 w 175"/>
                <a:gd name="T95" fmla="*/ 2147483647 h 180"/>
                <a:gd name="T96" fmla="*/ 2147483647 w 175"/>
                <a:gd name="T97" fmla="*/ 2147483647 h 180"/>
                <a:gd name="T98" fmla="*/ 2147483647 w 175"/>
                <a:gd name="T99" fmla="*/ 2147483647 h 180"/>
                <a:gd name="T100" fmla="*/ 2147483647 w 175"/>
                <a:gd name="T101" fmla="*/ 2147483647 h 180"/>
                <a:gd name="T102" fmla="*/ 2147483647 w 175"/>
                <a:gd name="T103" fmla="*/ 0 h 180"/>
                <a:gd name="T104" fmla="*/ 2147483647 w 175"/>
                <a:gd name="T105" fmla="*/ 0 h 180"/>
                <a:gd name="T106" fmla="*/ 2147483647 w 175"/>
                <a:gd name="T107" fmla="*/ 2147483647 h 180"/>
                <a:gd name="T108" fmla="*/ 2147483647 w 175"/>
                <a:gd name="T109" fmla="*/ 2147483647 h 180"/>
                <a:gd name="T110" fmla="*/ 2147483647 w 175"/>
                <a:gd name="T111" fmla="*/ 2147483647 h 180"/>
                <a:gd name="T112" fmla="*/ 0 w 175"/>
                <a:gd name="T113" fmla="*/ 2147483647 h 180"/>
                <a:gd name="T114" fmla="*/ 2147483647 w 175"/>
                <a:gd name="T115" fmla="*/ 2147483647 h 180"/>
                <a:gd name="T116" fmla="*/ 2147483647 w 175"/>
                <a:gd name="T117" fmla="*/ 2147483647 h 18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5"/>
                <a:gd name="T178" fmla="*/ 0 h 180"/>
                <a:gd name="T179" fmla="*/ 175 w 175"/>
                <a:gd name="T180" fmla="*/ 180 h 18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5" h="180">
                  <a:moveTo>
                    <a:pt x="14" y="38"/>
                  </a:moveTo>
                  <a:lnTo>
                    <a:pt x="14" y="40"/>
                  </a:lnTo>
                  <a:lnTo>
                    <a:pt x="12" y="59"/>
                  </a:lnTo>
                  <a:lnTo>
                    <a:pt x="7" y="64"/>
                  </a:lnTo>
                  <a:lnTo>
                    <a:pt x="7" y="76"/>
                  </a:lnTo>
                  <a:lnTo>
                    <a:pt x="7" y="88"/>
                  </a:lnTo>
                  <a:lnTo>
                    <a:pt x="12" y="88"/>
                  </a:lnTo>
                  <a:lnTo>
                    <a:pt x="5" y="102"/>
                  </a:lnTo>
                  <a:lnTo>
                    <a:pt x="5" y="106"/>
                  </a:lnTo>
                  <a:lnTo>
                    <a:pt x="7" y="114"/>
                  </a:lnTo>
                  <a:lnTo>
                    <a:pt x="12" y="123"/>
                  </a:lnTo>
                  <a:lnTo>
                    <a:pt x="17" y="130"/>
                  </a:lnTo>
                  <a:lnTo>
                    <a:pt x="14" y="142"/>
                  </a:lnTo>
                  <a:lnTo>
                    <a:pt x="17" y="156"/>
                  </a:lnTo>
                  <a:lnTo>
                    <a:pt x="22" y="168"/>
                  </a:lnTo>
                  <a:lnTo>
                    <a:pt x="26" y="180"/>
                  </a:lnTo>
                  <a:lnTo>
                    <a:pt x="36" y="180"/>
                  </a:lnTo>
                  <a:lnTo>
                    <a:pt x="50" y="168"/>
                  </a:lnTo>
                  <a:lnTo>
                    <a:pt x="52" y="168"/>
                  </a:lnTo>
                  <a:lnTo>
                    <a:pt x="69" y="170"/>
                  </a:lnTo>
                  <a:lnTo>
                    <a:pt x="76" y="180"/>
                  </a:lnTo>
                  <a:lnTo>
                    <a:pt x="81" y="170"/>
                  </a:lnTo>
                  <a:lnTo>
                    <a:pt x="97" y="170"/>
                  </a:lnTo>
                  <a:lnTo>
                    <a:pt x="102" y="173"/>
                  </a:lnTo>
                  <a:lnTo>
                    <a:pt x="107" y="158"/>
                  </a:lnTo>
                  <a:lnTo>
                    <a:pt x="111" y="142"/>
                  </a:lnTo>
                  <a:lnTo>
                    <a:pt x="114" y="137"/>
                  </a:lnTo>
                  <a:lnTo>
                    <a:pt x="133" y="135"/>
                  </a:lnTo>
                  <a:lnTo>
                    <a:pt x="151" y="130"/>
                  </a:lnTo>
                  <a:lnTo>
                    <a:pt x="166" y="139"/>
                  </a:lnTo>
                  <a:lnTo>
                    <a:pt x="166" y="142"/>
                  </a:lnTo>
                  <a:lnTo>
                    <a:pt x="168" y="142"/>
                  </a:lnTo>
                  <a:lnTo>
                    <a:pt x="166" y="137"/>
                  </a:lnTo>
                  <a:lnTo>
                    <a:pt x="168" y="128"/>
                  </a:lnTo>
                  <a:lnTo>
                    <a:pt x="175" y="116"/>
                  </a:lnTo>
                  <a:lnTo>
                    <a:pt x="173" y="114"/>
                  </a:lnTo>
                  <a:lnTo>
                    <a:pt x="161" y="104"/>
                  </a:lnTo>
                  <a:lnTo>
                    <a:pt x="161" y="92"/>
                  </a:lnTo>
                  <a:lnTo>
                    <a:pt x="149" y="92"/>
                  </a:lnTo>
                  <a:lnTo>
                    <a:pt x="137" y="88"/>
                  </a:lnTo>
                  <a:lnTo>
                    <a:pt x="137" y="80"/>
                  </a:lnTo>
                  <a:lnTo>
                    <a:pt x="130" y="73"/>
                  </a:lnTo>
                  <a:lnTo>
                    <a:pt x="133" y="73"/>
                  </a:lnTo>
                  <a:lnTo>
                    <a:pt x="133" y="59"/>
                  </a:lnTo>
                  <a:lnTo>
                    <a:pt x="130" y="54"/>
                  </a:lnTo>
                  <a:lnTo>
                    <a:pt x="114" y="52"/>
                  </a:lnTo>
                  <a:lnTo>
                    <a:pt x="97" y="43"/>
                  </a:lnTo>
                  <a:lnTo>
                    <a:pt x="85" y="38"/>
                  </a:lnTo>
                  <a:lnTo>
                    <a:pt x="76" y="36"/>
                  </a:lnTo>
                  <a:lnTo>
                    <a:pt x="66" y="26"/>
                  </a:lnTo>
                  <a:lnTo>
                    <a:pt x="62" y="14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0" y="7"/>
                  </a:lnTo>
                  <a:lnTo>
                    <a:pt x="26" y="14"/>
                  </a:lnTo>
                  <a:lnTo>
                    <a:pt x="22" y="17"/>
                  </a:lnTo>
                  <a:lnTo>
                    <a:pt x="0" y="17"/>
                  </a:lnTo>
                  <a:lnTo>
                    <a:pt x="7" y="28"/>
                  </a:lnTo>
                  <a:lnTo>
                    <a:pt x="14" y="38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19"/>
            <p:cNvSpPr>
              <a:spLocks noChangeAspect="1"/>
            </p:cNvSpPr>
            <p:nvPr/>
          </p:nvSpPr>
          <p:spPr bwMode="auto">
            <a:xfrm>
              <a:off x="1605538" y="6433906"/>
              <a:ext cx="429895" cy="510268"/>
            </a:xfrm>
            <a:custGeom>
              <a:avLst/>
              <a:gdLst>
                <a:gd name="T0" fmla="*/ 2147483647 w 558"/>
                <a:gd name="T1" fmla="*/ 2147483647 h 541"/>
                <a:gd name="T2" fmla="*/ 2147483647 w 558"/>
                <a:gd name="T3" fmla="*/ 2147483647 h 541"/>
                <a:gd name="T4" fmla="*/ 2147483647 w 558"/>
                <a:gd name="T5" fmla="*/ 2147483647 h 541"/>
                <a:gd name="T6" fmla="*/ 2147483647 w 558"/>
                <a:gd name="T7" fmla="*/ 0 h 541"/>
                <a:gd name="T8" fmla="*/ 2147483647 w 558"/>
                <a:gd name="T9" fmla="*/ 2147483647 h 541"/>
                <a:gd name="T10" fmla="*/ 2147483647 w 558"/>
                <a:gd name="T11" fmla="*/ 2147483647 h 541"/>
                <a:gd name="T12" fmla="*/ 2147483647 w 558"/>
                <a:gd name="T13" fmla="*/ 2147483647 h 541"/>
                <a:gd name="T14" fmla="*/ 2147483647 w 558"/>
                <a:gd name="T15" fmla="*/ 2147483647 h 541"/>
                <a:gd name="T16" fmla="*/ 2147483647 w 558"/>
                <a:gd name="T17" fmla="*/ 2147483647 h 541"/>
                <a:gd name="T18" fmla="*/ 2147483647 w 558"/>
                <a:gd name="T19" fmla="*/ 2147483647 h 541"/>
                <a:gd name="T20" fmla="*/ 2147483647 w 558"/>
                <a:gd name="T21" fmla="*/ 2147483647 h 541"/>
                <a:gd name="T22" fmla="*/ 2147483647 w 558"/>
                <a:gd name="T23" fmla="*/ 2147483647 h 541"/>
                <a:gd name="T24" fmla="*/ 2147483647 w 558"/>
                <a:gd name="T25" fmla="*/ 2147483647 h 541"/>
                <a:gd name="T26" fmla="*/ 2147483647 w 558"/>
                <a:gd name="T27" fmla="*/ 2147483647 h 541"/>
                <a:gd name="T28" fmla="*/ 2147483647 w 558"/>
                <a:gd name="T29" fmla="*/ 2147483647 h 541"/>
                <a:gd name="T30" fmla="*/ 2147483647 w 558"/>
                <a:gd name="T31" fmla="*/ 2147483647 h 541"/>
                <a:gd name="T32" fmla="*/ 2147483647 w 558"/>
                <a:gd name="T33" fmla="*/ 2147483647 h 541"/>
                <a:gd name="T34" fmla="*/ 2147483647 w 558"/>
                <a:gd name="T35" fmla="*/ 2147483647 h 541"/>
                <a:gd name="T36" fmla="*/ 2147483647 w 558"/>
                <a:gd name="T37" fmla="*/ 2147483647 h 541"/>
                <a:gd name="T38" fmla="*/ 2147483647 w 558"/>
                <a:gd name="T39" fmla="*/ 2147483647 h 541"/>
                <a:gd name="T40" fmla="*/ 2147483647 w 558"/>
                <a:gd name="T41" fmla="*/ 2147483647 h 541"/>
                <a:gd name="T42" fmla="*/ 2147483647 w 558"/>
                <a:gd name="T43" fmla="*/ 2147483647 h 541"/>
                <a:gd name="T44" fmla="*/ 2147483647 w 558"/>
                <a:gd name="T45" fmla="*/ 2147483647 h 541"/>
                <a:gd name="T46" fmla="*/ 2147483647 w 558"/>
                <a:gd name="T47" fmla="*/ 2147483647 h 541"/>
                <a:gd name="T48" fmla="*/ 2147483647 w 558"/>
                <a:gd name="T49" fmla="*/ 2147483647 h 541"/>
                <a:gd name="T50" fmla="*/ 2147483647 w 558"/>
                <a:gd name="T51" fmla="*/ 2147483647 h 541"/>
                <a:gd name="T52" fmla="*/ 2147483647 w 558"/>
                <a:gd name="T53" fmla="*/ 2147483647 h 541"/>
                <a:gd name="T54" fmla="*/ 2147483647 w 558"/>
                <a:gd name="T55" fmla="*/ 2147483647 h 541"/>
                <a:gd name="T56" fmla="*/ 2147483647 w 558"/>
                <a:gd name="T57" fmla="*/ 2147483647 h 541"/>
                <a:gd name="T58" fmla="*/ 2147483647 w 558"/>
                <a:gd name="T59" fmla="*/ 2147483647 h 541"/>
                <a:gd name="T60" fmla="*/ 2147483647 w 558"/>
                <a:gd name="T61" fmla="*/ 2147483647 h 541"/>
                <a:gd name="T62" fmla="*/ 2147483647 w 558"/>
                <a:gd name="T63" fmla="*/ 2147483647 h 541"/>
                <a:gd name="T64" fmla="*/ 2147483647 w 558"/>
                <a:gd name="T65" fmla="*/ 2147483647 h 541"/>
                <a:gd name="T66" fmla="*/ 2147483647 w 558"/>
                <a:gd name="T67" fmla="*/ 2147483647 h 541"/>
                <a:gd name="T68" fmla="*/ 2147483647 w 558"/>
                <a:gd name="T69" fmla="*/ 2147483647 h 541"/>
                <a:gd name="T70" fmla="*/ 2147483647 w 558"/>
                <a:gd name="T71" fmla="*/ 2147483647 h 541"/>
                <a:gd name="T72" fmla="*/ 2147483647 w 558"/>
                <a:gd name="T73" fmla="*/ 2147483647 h 541"/>
                <a:gd name="T74" fmla="*/ 2147483647 w 558"/>
                <a:gd name="T75" fmla="*/ 2147483647 h 541"/>
                <a:gd name="T76" fmla="*/ 2147483647 w 558"/>
                <a:gd name="T77" fmla="*/ 2147483647 h 541"/>
                <a:gd name="T78" fmla="*/ 2147483647 w 558"/>
                <a:gd name="T79" fmla="*/ 2147483647 h 541"/>
                <a:gd name="T80" fmla="*/ 2147483647 w 558"/>
                <a:gd name="T81" fmla="*/ 2147483647 h 541"/>
                <a:gd name="T82" fmla="*/ 2147483647 w 558"/>
                <a:gd name="T83" fmla="*/ 2147483647 h 541"/>
                <a:gd name="T84" fmla="*/ 2147483647 w 558"/>
                <a:gd name="T85" fmla="*/ 2147483647 h 541"/>
                <a:gd name="T86" fmla="*/ 2147483647 w 558"/>
                <a:gd name="T87" fmla="*/ 2147483647 h 541"/>
                <a:gd name="T88" fmla="*/ 2147483647 w 558"/>
                <a:gd name="T89" fmla="*/ 2147483647 h 541"/>
                <a:gd name="T90" fmla="*/ 2147483647 w 558"/>
                <a:gd name="T91" fmla="*/ 2147483647 h 541"/>
                <a:gd name="T92" fmla="*/ 2147483647 w 558"/>
                <a:gd name="T93" fmla="*/ 2147483647 h 541"/>
                <a:gd name="T94" fmla="*/ 2147483647 w 558"/>
                <a:gd name="T95" fmla="*/ 2147483647 h 541"/>
                <a:gd name="T96" fmla="*/ 2147483647 w 558"/>
                <a:gd name="T97" fmla="*/ 2147483647 h 541"/>
                <a:gd name="T98" fmla="*/ 2147483647 w 558"/>
                <a:gd name="T99" fmla="*/ 2147483647 h 541"/>
                <a:gd name="T100" fmla="*/ 2147483647 w 558"/>
                <a:gd name="T101" fmla="*/ 2147483647 h 541"/>
                <a:gd name="T102" fmla="*/ 2147483647 w 558"/>
                <a:gd name="T103" fmla="*/ 2147483647 h 541"/>
                <a:gd name="T104" fmla="*/ 2147483647 w 558"/>
                <a:gd name="T105" fmla="*/ 2147483647 h 541"/>
                <a:gd name="T106" fmla="*/ 2147483647 w 558"/>
                <a:gd name="T107" fmla="*/ 2147483647 h 541"/>
                <a:gd name="T108" fmla="*/ 2147483647 w 558"/>
                <a:gd name="T109" fmla="*/ 2147483647 h 5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58"/>
                <a:gd name="T166" fmla="*/ 0 h 541"/>
                <a:gd name="T167" fmla="*/ 558 w 558"/>
                <a:gd name="T168" fmla="*/ 541 h 5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58" h="541">
                  <a:moveTo>
                    <a:pt x="298" y="43"/>
                  </a:moveTo>
                  <a:lnTo>
                    <a:pt x="286" y="38"/>
                  </a:lnTo>
                  <a:lnTo>
                    <a:pt x="277" y="38"/>
                  </a:lnTo>
                  <a:lnTo>
                    <a:pt x="267" y="36"/>
                  </a:lnTo>
                  <a:lnTo>
                    <a:pt x="253" y="38"/>
                  </a:lnTo>
                  <a:lnTo>
                    <a:pt x="255" y="45"/>
                  </a:lnTo>
                  <a:lnTo>
                    <a:pt x="251" y="45"/>
                  </a:lnTo>
                  <a:lnTo>
                    <a:pt x="234" y="45"/>
                  </a:lnTo>
                  <a:lnTo>
                    <a:pt x="220" y="52"/>
                  </a:lnTo>
                  <a:lnTo>
                    <a:pt x="210" y="52"/>
                  </a:lnTo>
                  <a:lnTo>
                    <a:pt x="201" y="43"/>
                  </a:lnTo>
                  <a:lnTo>
                    <a:pt x="199" y="26"/>
                  </a:lnTo>
                  <a:lnTo>
                    <a:pt x="201" y="15"/>
                  </a:lnTo>
                  <a:lnTo>
                    <a:pt x="199" y="10"/>
                  </a:lnTo>
                  <a:lnTo>
                    <a:pt x="196" y="0"/>
                  </a:lnTo>
                  <a:lnTo>
                    <a:pt x="189" y="0"/>
                  </a:lnTo>
                  <a:lnTo>
                    <a:pt x="187" y="10"/>
                  </a:lnTo>
                  <a:lnTo>
                    <a:pt x="173" y="12"/>
                  </a:lnTo>
                  <a:lnTo>
                    <a:pt x="161" y="15"/>
                  </a:lnTo>
                  <a:lnTo>
                    <a:pt x="161" y="22"/>
                  </a:lnTo>
                  <a:lnTo>
                    <a:pt x="147" y="19"/>
                  </a:lnTo>
                  <a:lnTo>
                    <a:pt x="130" y="12"/>
                  </a:lnTo>
                  <a:lnTo>
                    <a:pt x="137" y="22"/>
                  </a:lnTo>
                  <a:lnTo>
                    <a:pt x="140" y="36"/>
                  </a:lnTo>
                  <a:lnTo>
                    <a:pt x="151" y="38"/>
                  </a:lnTo>
                  <a:lnTo>
                    <a:pt x="147" y="43"/>
                  </a:lnTo>
                  <a:lnTo>
                    <a:pt x="135" y="52"/>
                  </a:lnTo>
                  <a:lnTo>
                    <a:pt x="121" y="59"/>
                  </a:lnTo>
                  <a:lnTo>
                    <a:pt x="118" y="59"/>
                  </a:lnTo>
                  <a:lnTo>
                    <a:pt x="111" y="59"/>
                  </a:lnTo>
                  <a:lnTo>
                    <a:pt x="99" y="55"/>
                  </a:lnTo>
                  <a:lnTo>
                    <a:pt x="95" y="55"/>
                  </a:lnTo>
                  <a:lnTo>
                    <a:pt x="92" y="43"/>
                  </a:lnTo>
                  <a:lnTo>
                    <a:pt x="83" y="45"/>
                  </a:lnTo>
                  <a:lnTo>
                    <a:pt x="81" y="45"/>
                  </a:lnTo>
                  <a:lnTo>
                    <a:pt x="83" y="48"/>
                  </a:lnTo>
                  <a:lnTo>
                    <a:pt x="71" y="48"/>
                  </a:lnTo>
                  <a:lnTo>
                    <a:pt x="57" y="48"/>
                  </a:lnTo>
                  <a:lnTo>
                    <a:pt x="59" y="57"/>
                  </a:lnTo>
                  <a:lnTo>
                    <a:pt x="66" y="59"/>
                  </a:lnTo>
                  <a:lnTo>
                    <a:pt x="64" y="64"/>
                  </a:lnTo>
                  <a:lnTo>
                    <a:pt x="55" y="64"/>
                  </a:lnTo>
                  <a:lnTo>
                    <a:pt x="57" y="76"/>
                  </a:lnTo>
                  <a:lnTo>
                    <a:pt x="64" y="90"/>
                  </a:lnTo>
                  <a:lnTo>
                    <a:pt x="59" y="109"/>
                  </a:lnTo>
                  <a:lnTo>
                    <a:pt x="57" y="128"/>
                  </a:lnTo>
                  <a:lnTo>
                    <a:pt x="50" y="128"/>
                  </a:lnTo>
                  <a:lnTo>
                    <a:pt x="38" y="130"/>
                  </a:lnTo>
                  <a:lnTo>
                    <a:pt x="29" y="133"/>
                  </a:lnTo>
                  <a:lnTo>
                    <a:pt x="14" y="140"/>
                  </a:lnTo>
                  <a:lnTo>
                    <a:pt x="12" y="147"/>
                  </a:lnTo>
                  <a:lnTo>
                    <a:pt x="10" y="161"/>
                  </a:lnTo>
                  <a:lnTo>
                    <a:pt x="0" y="168"/>
                  </a:lnTo>
                  <a:lnTo>
                    <a:pt x="5" y="182"/>
                  </a:lnTo>
                  <a:lnTo>
                    <a:pt x="12" y="189"/>
                  </a:lnTo>
                  <a:lnTo>
                    <a:pt x="10" y="196"/>
                  </a:lnTo>
                  <a:lnTo>
                    <a:pt x="14" y="196"/>
                  </a:lnTo>
                  <a:lnTo>
                    <a:pt x="24" y="201"/>
                  </a:lnTo>
                  <a:lnTo>
                    <a:pt x="36" y="206"/>
                  </a:lnTo>
                  <a:lnTo>
                    <a:pt x="45" y="199"/>
                  </a:lnTo>
                  <a:lnTo>
                    <a:pt x="47" y="208"/>
                  </a:lnTo>
                  <a:lnTo>
                    <a:pt x="47" y="218"/>
                  </a:lnTo>
                  <a:lnTo>
                    <a:pt x="59" y="218"/>
                  </a:lnTo>
                  <a:lnTo>
                    <a:pt x="81" y="218"/>
                  </a:lnTo>
                  <a:lnTo>
                    <a:pt x="85" y="215"/>
                  </a:lnTo>
                  <a:lnTo>
                    <a:pt x="99" y="208"/>
                  </a:lnTo>
                  <a:lnTo>
                    <a:pt x="111" y="201"/>
                  </a:lnTo>
                  <a:lnTo>
                    <a:pt x="121" y="201"/>
                  </a:lnTo>
                  <a:lnTo>
                    <a:pt x="121" y="215"/>
                  </a:lnTo>
                  <a:lnTo>
                    <a:pt x="125" y="227"/>
                  </a:lnTo>
                  <a:lnTo>
                    <a:pt x="135" y="237"/>
                  </a:lnTo>
                  <a:lnTo>
                    <a:pt x="144" y="239"/>
                  </a:lnTo>
                  <a:lnTo>
                    <a:pt x="156" y="244"/>
                  </a:lnTo>
                  <a:lnTo>
                    <a:pt x="173" y="253"/>
                  </a:lnTo>
                  <a:lnTo>
                    <a:pt x="189" y="255"/>
                  </a:lnTo>
                  <a:lnTo>
                    <a:pt x="192" y="260"/>
                  </a:lnTo>
                  <a:lnTo>
                    <a:pt x="192" y="274"/>
                  </a:lnTo>
                  <a:lnTo>
                    <a:pt x="189" y="274"/>
                  </a:lnTo>
                  <a:lnTo>
                    <a:pt x="196" y="281"/>
                  </a:lnTo>
                  <a:lnTo>
                    <a:pt x="196" y="289"/>
                  </a:lnTo>
                  <a:lnTo>
                    <a:pt x="208" y="293"/>
                  </a:lnTo>
                  <a:lnTo>
                    <a:pt x="220" y="293"/>
                  </a:lnTo>
                  <a:lnTo>
                    <a:pt x="220" y="305"/>
                  </a:lnTo>
                  <a:lnTo>
                    <a:pt x="232" y="315"/>
                  </a:lnTo>
                  <a:lnTo>
                    <a:pt x="234" y="317"/>
                  </a:lnTo>
                  <a:lnTo>
                    <a:pt x="227" y="329"/>
                  </a:lnTo>
                  <a:lnTo>
                    <a:pt x="225" y="338"/>
                  </a:lnTo>
                  <a:lnTo>
                    <a:pt x="227" y="343"/>
                  </a:lnTo>
                  <a:lnTo>
                    <a:pt x="225" y="343"/>
                  </a:lnTo>
                  <a:lnTo>
                    <a:pt x="227" y="350"/>
                  </a:lnTo>
                  <a:lnTo>
                    <a:pt x="227" y="371"/>
                  </a:lnTo>
                  <a:lnTo>
                    <a:pt x="246" y="374"/>
                  </a:lnTo>
                  <a:lnTo>
                    <a:pt x="255" y="374"/>
                  </a:lnTo>
                  <a:lnTo>
                    <a:pt x="260" y="385"/>
                  </a:lnTo>
                  <a:lnTo>
                    <a:pt x="262" y="397"/>
                  </a:lnTo>
                  <a:lnTo>
                    <a:pt x="272" y="397"/>
                  </a:lnTo>
                  <a:lnTo>
                    <a:pt x="279" y="397"/>
                  </a:lnTo>
                  <a:lnTo>
                    <a:pt x="277" y="411"/>
                  </a:lnTo>
                  <a:lnTo>
                    <a:pt x="277" y="418"/>
                  </a:lnTo>
                  <a:lnTo>
                    <a:pt x="286" y="423"/>
                  </a:lnTo>
                  <a:lnTo>
                    <a:pt x="288" y="440"/>
                  </a:lnTo>
                  <a:lnTo>
                    <a:pt x="279" y="447"/>
                  </a:lnTo>
                  <a:lnTo>
                    <a:pt x="270" y="451"/>
                  </a:lnTo>
                  <a:lnTo>
                    <a:pt x="260" y="461"/>
                  </a:lnTo>
                  <a:lnTo>
                    <a:pt x="251" y="470"/>
                  </a:lnTo>
                  <a:lnTo>
                    <a:pt x="241" y="480"/>
                  </a:lnTo>
                  <a:lnTo>
                    <a:pt x="232" y="489"/>
                  </a:lnTo>
                  <a:lnTo>
                    <a:pt x="241" y="487"/>
                  </a:lnTo>
                  <a:lnTo>
                    <a:pt x="255" y="499"/>
                  </a:lnTo>
                  <a:lnTo>
                    <a:pt x="260" y="499"/>
                  </a:lnTo>
                  <a:lnTo>
                    <a:pt x="267" y="503"/>
                  </a:lnTo>
                  <a:lnTo>
                    <a:pt x="281" y="513"/>
                  </a:lnTo>
                  <a:lnTo>
                    <a:pt x="295" y="522"/>
                  </a:lnTo>
                  <a:lnTo>
                    <a:pt x="291" y="532"/>
                  </a:lnTo>
                  <a:lnTo>
                    <a:pt x="291" y="541"/>
                  </a:lnTo>
                  <a:lnTo>
                    <a:pt x="300" y="532"/>
                  </a:lnTo>
                  <a:lnTo>
                    <a:pt x="307" y="522"/>
                  </a:lnTo>
                  <a:lnTo>
                    <a:pt x="307" y="513"/>
                  </a:lnTo>
                  <a:lnTo>
                    <a:pt x="314" y="503"/>
                  </a:lnTo>
                  <a:lnTo>
                    <a:pt x="324" y="499"/>
                  </a:lnTo>
                  <a:lnTo>
                    <a:pt x="324" y="489"/>
                  </a:lnTo>
                  <a:lnTo>
                    <a:pt x="331" y="489"/>
                  </a:lnTo>
                  <a:lnTo>
                    <a:pt x="333" y="492"/>
                  </a:lnTo>
                  <a:lnTo>
                    <a:pt x="324" y="501"/>
                  </a:lnTo>
                  <a:lnTo>
                    <a:pt x="321" y="506"/>
                  </a:lnTo>
                  <a:lnTo>
                    <a:pt x="324" y="503"/>
                  </a:lnTo>
                  <a:lnTo>
                    <a:pt x="336" y="492"/>
                  </a:lnTo>
                  <a:lnTo>
                    <a:pt x="343" y="480"/>
                  </a:lnTo>
                  <a:lnTo>
                    <a:pt x="352" y="468"/>
                  </a:lnTo>
                  <a:lnTo>
                    <a:pt x="359" y="466"/>
                  </a:lnTo>
                  <a:lnTo>
                    <a:pt x="359" y="461"/>
                  </a:lnTo>
                  <a:lnTo>
                    <a:pt x="362" y="449"/>
                  </a:lnTo>
                  <a:lnTo>
                    <a:pt x="362" y="437"/>
                  </a:lnTo>
                  <a:lnTo>
                    <a:pt x="362" y="428"/>
                  </a:lnTo>
                  <a:lnTo>
                    <a:pt x="362" y="426"/>
                  </a:lnTo>
                  <a:lnTo>
                    <a:pt x="366" y="418"/>
                  </a:lnTo>
                  <a:lnTo>
                    <a:pt x="378" y="407"/>
                  </a:lnTo>
                  <a:lnTo>
                    <a:pt x="395" y="397"/>
                  </a:lnTo>
                  <a:lnTo>
                    <a:pt x="407" y="395"/>
                  </a:lnTo>
                  <a:lnTo>
                    <a:pt x="416" y="385"/>
                  </a:lnTo>
                  <a:lnTo>
                    <a:pt x="423" y="383"/>
                  </a:lnTo>
                  <a:lnTo>
                    <a:pt x="430" y="385"/>
                  </a:lnTo>
                  <a:lnTo>
                    <a:pt x="433" y="383"/>
                  </a:lnTo>
                  <a:lnTo>
                    <a:pt x="437" y="383"/>
                  </a:lnTo>
                  <a:lnTo>
                    <a:pt x="440" y="383"/>
                  </a:lnTo>
                  <a:lnTo>
                    <a:pt x="456" y="381"/>
                  </a:lnTo>
                  <a:lnTo>
                    <a:pt x="463" y="374"/>
                  </a:lnTo>
                  <a:lnTo>
                    <a:pt x="468" y="369"/>
                  </a:lnTo>
                  <a:lnTo>
                    <a:pt x="473" y="352"/>
                  </a:lnTo>
                  <a:lnTo>
                    <a:pt x="482" y="343"/>
                  </a:lnTo>
                  <a:lnTo>
                    <a:pt x="487" y="331"/>
                  </a:lnTo>
                  <a:lnTo>
                    <a:pt x="492" y="315"/>
                  </a:lnTo>
                  <a:lnTo>
                    <a:pt x="494" y="307"/>
                  </a:lnTo>
                  <a:lnTo>
                    <a:pt x="499" y="293"/>
                  </a:lnTo>
                  <a:lnTo>
                    <a:pt x="501" y="284"/>
                  </a:lnTo>
                  <a:lnTo>
                    <a:pt x="499" y="277"/>
                  </a:lnTo>
                  <a:lnTo>
                    <a:pt x="499" y="260"/>
                  </a:lnTo>
                  <a:lnTo>
                    <a:pt x="499" y="255"/>
                  </a:lnTo>
                  <a:lnTo>
                    <a:pt x="501" y="244"/>
                  </a:lnTo>
                  <a:lnTo>
                    <a:pt x="503" y="241"/>
                  </a:lnTo>
                  <a:lnTo>
                    <a:pt x="503" y="248"/>
                  </a:lnTo>
                  <a:lnTo>
                    <a:pt x="518" y="237"/>
                  </a:lnTo>
                  <a:lnTo>
                    <a:pt x="520" y="222"/>
                  </a:lnTo>
                  <a:lnTo>
                    <a:pt x="522" y="220"/>
                  </a:lnTo>
                  <a:lnTo>
                    <a:pt x="532" y="211"/>
                  </a:lnTo>
                  <a:lnTo>
                    <a:pt x="539" y="201"/>
                  </a:lnTo>
                  <a:lnTo>
                    <a:pt x="546" y="199"/>
                  </a:lnTo>
                  <a:lnTo>
                    <a:pt x="555" y="185"/>
                  </a:lnTo>
                  <a:lnTo>
                    <a:pt x="555" y="182"/>
                  </a:lnTo>
                  <a:lnTo>
                    <a:pt x="558" y="178"/>
                  </a:lnTo>
                  <a:lnTo>
                    <a:pt x="558" y="166"/>
                  </a:lnTo>
                  <a:lnTo>
                    <a:pt x="553" y="147"/>
                  </a:lnTo>
                  <a:lnTo>
                    <a:pt x="548" y="140"/>
                  </a:lnTo>
                  <a:lnTo>
                    <a:pt x="536" y="140"/>
                  </a:lnTo>
                  <a:lnTo>
                    <a:pt x="522" y="135"/>
                  </a:lnTo>
                  <a:lnTo>
                    <a:pt x="508" y="121"/>
                  </a:lnTo>
                  <a:lnTo>
                    <a:pt x="494" y="111"/>
                  </a:lnTo>
                  <a:lnTo>
                    <a:pt x="473" y="109"/>
                  </a:lnTo>
                  <a:lnTo>
                    <a:pt x="458" y="109"/>
                  </a:lnTo>
                  <a:lnTo>
                    <a:pt x="447" y="107"/>
                  </a:lnTo>
                  <a:lnTo>
                    <a:pt x="433" y="102"/>
                  </a:lnTo>
                  <a:lnTo>
                    <a:pt x="425" y="104"/>
                  </a:lnTo>
                  <a:lnTo>
                    <a:pt x="428" y="107"/>
                  </a:lnTo>
                  <a:lnTo>
                    <a:pt x="423" y="107"/>
                  </a:lnTo>
                  <a:lnTo>
                    <a:pt x="416" y="111"/>
                  </a:lnTo>
                  <a:lnTo>
                    <a:pt x="421" y="102"/>
                  </a:lnTo>
                  <a:lnTo>
                    <a:pt x="416" y="100"/>
                  </a:lnTo>
                  <a:lnTo>
                    <a:pt x="416" y="93"/>
                  </a:lnTo>
                  <a:lnTo>
                    <a:pt x="414" y="90"/>
                  </a:lnTo>
                  <a:lnTo>
                    <a:pt x="407" y="90"/>
                  </a:lnTo>
                  <a:lnTo>
                    <a:pt x="402" y="88"/>
                  </a:lnTo>
                  <a:lnTo>
                    <a:pt x="395" y="85"/>
                  </a:lnTo>
                  <a:lnTo>
                    <a:pt x="388" y="81"/>
                  </a:lnTo>
                  <a:lnTo>
                    <a:pt x="385" y="81"/>
                  </a:lnTo>
                  <a:lnTo>
                    <a:pt x="378" y="78"/>
                  </a:lnTo>
                  <a:lnTo>
                    <a:pt x="376" y="81"/>
                  </a:lnTo>
                  <a:lnTo>
                    <a:pt x="369" y="81"/>
                  </a:lnTo>
                  <a:lnTo>
                    <a:pt x="362" y="90"/>
                  </a:lnTo>
                  <a:lnTo>
                    <a:pt x="357" y="93"/>
                  </a:lnTo>
                  <a:lnTo>
                    <a:pt x="347" y="107"/>
                  </a:lnTo>
                  <a:lnTo>
                    <a:pt x="350" y="100"/>
                  </a:lnTo>
                  <a:lnTo>
                    <a:pt x="347" y="97"/>
                  </a:lnTo>
                  <a:lnTo>
                    <a:pt x="343" y="100"/>
                  </a:lnTo>
                  <a:lnTo>
                    <a:pt x="340" y="97"/>
                  </a:lnTo>
                  <a:lnTo>
                    <a:pt x="333" y="97"/>
                  </a:lnTo>
                  <a:lnTo>
                    <a:pt x="331" y="85"/>
                  </a:lnTo>
                  <a:lnTo>
                    <a:pt x="317" y="88"/>
                  </a:lnTo>
                  <a:lnTo>
                    <a:pt x="307" y="93"/>
                  </a:lnTo>
                  <a:lnTo>
                    <a:pt x="305" y="90"/>
                  </a:lnTo>
                  <a:lnTo>
                    <a:pt x="314" y="85"/>
                  </a:lnTo>
                  <a:lnTo>
                    <a:pt x="321" y="76"/>
                  </a:lnTo>
                  <a:lnTo>
                    <a:pt x="333" y="64"/>
                  </a:lnTo>
                  <a:lnTo>
                    <a:pt x="343" y="55"/>
                  </a:lnTo>
                  <a:lnTo>
                    <a:pt x="336" y="45"/>
                  </a:lnTo>
                  <a:lnTo>
                    <a:pt x="331" y="43"/>
                  </a:lnTo>
                  <a:lnTo>
                    <a:pt x="326" y="31"/>
                  </a:lnTo>
                  <a:lnTo>
                    <a:pt x="324" y="19"/>
                  </a:lnTo>
                  <a:lnTo>
                    <a:pt x="324" y="22"/>
                  </a:lnTo>
                  <a:lnTo>
                    <a:pt x="319" y="15"/>
                  </a:lnTo>
                  <a:lnTo>
                    <a:pt x="317" y="15"/>
                  </a:lnTo>
                  <a:lnTo>
                    <a:pt x="307" y="31"/>
                  </a:lnTo>
                  <a:lnTo>
                    <a:pt x="298" y="4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0"/>
            <p:cNvSpPr>
              <a:spLocks noChangeAspect="1"/>
            </p:cNvSpPr>
            <p:nvPr/>
          </p:nvSpPr>
          <p:spPr bwMode="auto">
            <a:xfrm>
              <a:off x="1859949" y="6503715"/>
              <a:ext cx="26868" cy="18283"/>
            </a:xfrm>
            <a:custGeom>
              <a:avLst/>
              <a:gdLst>
                <a:gd name="T0" fmla="*/ 2147483647 w 35"/>
                <a:gd name="T1" fmla="*/ 2147483647 h 19"/>
                <a:gd name="T2" fmla="*/ 2147483647 w 35"/>
                <a:gd name="T3" fmla="*/ 2147483647 h 19"/>
                <a:gd name="T4" fmla="*/ 2147483647 w 35"/>
                <a:gd name="T5" fmla="*/ 2147483647 h 19"/>
                <a:gd name="T6" fmla="*/ 2147483647 w 35"/>
                <a:gd name="T7" fmla="*/ 2147483647 h 19"/>
                <a:gd name="T8" fmla="*/ 2147483647 w 35"/>
                <a:gd name="T9" fmla="*/ 2147483647 h 19"/>
                <a:gd name="T10" fmla="*/ 2147483647 w 35"/>
                <a:gd name="T11" fmla="*/ 2147483647 h 19"/>
                <a:gd name="T12" fmla="*/ 2147483647 w 35"/>
                <a:gd name="T13" fmla="*/ 0 h 19"/>
                <a:gd name="T14" fmla="*/ 2147483647 w 35"/>
                <a:gd name="T15" fmla="*/ 0 h 19"/>
                <a:gd name="T16" fmla="*/ 0 w 35"/>
                <a:gd name="T17" fmla="*/ 2147483647 h 19"/>
                <a:gd name="T18" fmla="*/ 2147483647 w 35"/>
                <a:gd name="T19" fmla="*/ 2147483647 h 19"/>
                <a:gd name="T20" fmla="*/ 0 w 35"/>
                <a:gd name="T21" fmla="*/ 2147483647 h 19"/>
                <a:gd name="T22" fmla="*/ 2147483647 w 35"/>
                <a:gd name="T23" fmla="*/ 2147483647 h 19"/>
                <a:gd name="T24" fmla="*/ 2147483647 w 35"/>
                <a:gd name="T25" fmla="*/ 2147483647 h 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5"/>
                <a:gd name="T40" fmla="*/ 0 h 19"/>
                <a:gd name="T41" fmla="*/ 35 w 35"/>
                <a:gd name="T42" fmla="*/ 19 h 1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5" h="19">
                  <a:moveTo>
                    <a:pt x="5" y="16"/>
                  </a:moveTo>
                  <a:lnTo>
                    <a:pt x="12" y="19"/>
                  </a:lnTo>
                  <a:lnTo>
                    <a:pt x="16" y="19"/>
                  </a:lnTo>
                  <a:lnTo>
                    <a:pt x="21" y="16"/>
                  </a:lnTo>
                  <a:lnTo>
                    <a:pt x="26" y="14"/>
                  </a:lnTo>
                  <a:lnTo>
                    <a:pt x="35" y="2"/>
                  </a:lnTo>
                  <a:lnTo>
                    <a:pt x="19" y="0"/>
                  </a:lnTo>
                  <a:lnTo>
                    <a:pt x="5" y="0"/>
                  </a:lnTo>
                  <a:lnTo>
                    <a:pt x="0" y="4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2" y="19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21"/>
            <p:cNvSpPr>
              <a:spLocks noChangeAspect="1"/>
            </p:cNvSpPr>
            <p:nvPr/>
          </p:nvSpPr>
          <p:spPr bwMode="auto">
            <a:xfrm>
              <a:off x="1775145" y="6892649"/>
              <a:ext cx="57095" cy="68147"/>
            </a:xfrm>
            <a:custGeom>
              <a:avLst/>
              <a:gdLst>
                <a:gd name="T0" fmla="*/ 2147483647 w 75"/>
                <a:gd name="T1" fmla="*/ 2147483647 h 71"/>
                <a:gd name="T2" fmla="*/ 2147483647 w 75"/>
                <a:gd name="T3" fmla="*/ 2147483647 h 71"/>
                <a:gd name="T4" fmla="*/ 2147483647 w 75"/>
                <a:gd name="T5" fmla="*/ 2147483647 h 71"/>
                <a:gd name="T6" fmla="*/ 2147483647 w 75"/>
                <a:gd name="T7" fmla="*/ 2147483647 h 71"/>
                <a:gd name="T8" fmla="*/ 2147483647 w 75"/>
                <a:gd name="T9" fmla="*/ 2147483647 h 71"/>
                <a:gd name="T10" fmla="*/ 2147483647 w 75"/>
                <a:gd name="T11" fmla="*/ 0 h 71"/>
                <a:gd name="T12" fmla="*/ 2147483647 w 75"/>
                <a:gd name="T13" fmla="*/ 2147483647 h 71"/>
                <a:gd name="T14" fmla="*/ 2147483647 w 75"/>
                <a:gd name="T15" fmla="*/ 2147483647 h 71"/>
                <a:gd name="T16" fmla="*/ 2147483647 w 75"/>
                <a:gd name="T17" fmla="*/ 2147483647 h 71"/>
                <a:gd name="T18" fmla="*/ 2147483647 w 75"/>
                <a:gd name="T19" fmla="*/ 2147483647 h 71"/>
                <a:gd name="T20" fmla="*/ 0 w 75"/>
                <a:gd name="T21" fmla="*/ 2147483647 h 71"/>
                <a:gd name="T22" fmla="*/ 0 w 75"/>
                <a:gd name="T23" fmla="*/ 2147483647 h 71"/>
                <a:gd name="T24" fmla="*/ 0 w 75"/>
                <a:gd name="T25" fmla="*/ 2147483647 h 71"/>
                <a:gd name="T26" fmla="*/ 0 w 75"/>
                <a:gd name="T27" fmla="*/ 2147483647 h 71"/>
                <a:gd name="T28" fmla="*/ 2147483647 w 75"/>
                <a:gd name="T29" fmla="*/ 2147483647 h 71"/>
                <a:gd name="T30" fmla="*/ 2147483647 w 75"/>
                <a:gd name="T31" fmla="*/ 2147483647 h 71"/>
                <a:gd name="T32" fmla="*/ 2147483647 w 75"/>
                <a:gd name="T33" fmla="*/ 2147483647 h 71"/>
                <a:gd name="T34" fmla="*/ 2147483647 w 75"/>
                <a:gd name="T35" fmla="*/ 2147483647 h 71"/>
                <a:gd name="T36" fmla="*/ 2147483647 w 75"/>
                <a:gd name="T37" fmla="*/ 2147483647 h 71"/>
                <a:gd name="T38" fmla="*/ 2147483647 w 75"/>
                <a:gd name="T39" fmla="*/ 2147483647 h 71"/>
                <a:gd name="T40" fmla="*/ 2147483647 w 75"/>
                <a:gd name="T41" fmla="*/ 2147483647 h 71"/>
                <a:gd name="T42" fmla="*/ 2147483647 w 75"/>
                <a:gd name="T43" fmla="*/ 2147483647 h 71"/>
                <a:gd name="T44" fmla="*/ 2147483647 w 75"/>
                <a:gd name="T45" fmla="*/ 2147483647 h 71"/>
                <a:gd name="T46" fmla="*/ 2147483647 w 75"/>
                <a:gd name="T47" fmla="*/ 2147483647 h 71"/>
                <a:gd name="T48" fmla="*/ 2147483647 w 75"/>
                <a:gd name="T49" fmla="*/ 2147483647 h 71"/>
                <a:gd name="T50" fmla="*/ 2147483647 w 75"/>
                <a:gd name="T51" fmla="*/ 2147483647 h 7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5"/>
                <a:gd name="T79" fmla="*/ 0 h 71"/>
                <a:gd name="T80" fmla="*/ 75 w 75"/>
                <a:gd name="T81" fmla="*/ 71 h 7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5" h="71">
                  <a:moveTo>
                    <a:pt x="75" y="35"/>
                  </a:moveTo>
                  <a:lnTo>
                    <a:pt x="61" y="26"/>
                  </a:lnTo>
                  <a:lnTo>
                    <a:pt x="47" y="16"/>
                  </a:lnTo>
                  <a:lnTo>
                    <a:pt x="40" y="12"/>
                  </a:lnTo>
                  <a:lnTo>
                    <a:pt x="35" y="12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16"/>
                  </a:lnTo>
                  <a:lnTo>
                    <a:pt x="5" y="35"/>
                  </a:lnTo>
                  <a:lnTo>
                    <a:pt x="5" y="45"/>
                  </a:lnTo>
                  <a:lnTo>
                    <a:pt x="0" y="47"/>
                  </a:lnTo>
                  <a:lnTo>
                    <a:pt x="0" y="54"/>
                  </a:lnTo>
                  <a:lnTo>
                    <a:pt x="0" y="59"/>
                  </a:lnTo>
                  <a:lnTo>
                    <a:pt x="5" y="61"/>
                  </a:lnTo>
                  <a:lnTo>
                    <a:pt x="7" y="61"/>
                  </a:lnTo>
                  <a:lnTo>
                    <a:pt x="12" y="61"/>
                  </a:lnTo>
                  <a:lnTo>
                    <a:pt x="24" y="68"/>
                  </a:lnTo>
                  <a:lnTo>
                    <a:pt x="31" y="68"/>
                  </a:lnTo>
                  <a:lnTo>
                    <a:pt x="33" y="71"/>
                  </a:lnTo>
                  <a:lnTo>
                    <a:pt x="40" y="71"/>
                  </a:lnTo>
                  <a:lnTo>
                    <a:pt x="47" y="71"/>
                  </a:lnTo>
                  <a:lnTo>
                    <a:pt x="59" y="68"/>
                  </a:lnTo>
                  <a:lnTo>
                    <a:pt x="71" y="54"/>
                  </a:lnTo>
                  <a:lnTo>
                    <a:pt x="71" y="45"/>
                  </a:lnTo>
                  <a:lnTo>
                    <a:pt x="75" y="3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22"/>
            <p:cNvGrpSpPr>
              <a:grpSpLocks noChangeAspect="1"/>
            </p:cNvGrpSpPr>
            <p:nvPr/>
          </p:nvGrpSpPr>
          <p:grpSpPr bwMode="auto">
            <a:xfrm>
              <a:off x="1609736" y="6782124"/>
              <a:ext cx="217466" cy="491986"/>
              <a:chOff x="2114" y="3098"/>
              <a:chExt cx="283" cy="522"/>
            </a:xfrm>
          </p:grpSpPr>
          <p:sp>
            <p:nvSpPr>
              <p:cNvPr id="556" name="Freeform 123"/>
              <p:cNvSpPr>
                <a:spLocks noChangeAspect="1"/>
              </p:cNvSpPr>
              <p:nvPr/>
            </p:nvSpPr>
            <p:spPr bwMode="auto">
              <a:xfrm>
                <a:off x="2114" y="3098"/>
                <a:ext cx="283" cy="477"/>
              </a:xfrm>
              <a:custGeom>
                <a:avLst/>
                <a:gdLst>
                  <a:gd name="T0" fmla="*/ 227 w 283"/>
                  <a:gd name="T1" fmla="*/ 120 h 477"/>
                  <a:gd name="T2" fmla="*/ 246 w 283"/>
                  <a:gd name="T3" fmla="*/ 101 h 477"/>
                  <a:gd name="T4" fmla="*/ 265 w 283"/>
                  <a:gd name="T5" fmla="*/ 82 h 477"/>
                  <a:gd name="T6" fmla="*/ 283 w 283"/>
                  <a:gd name="T7" fmla="*/ 71 h 477"/>
                  <a:gd name="T8" fmla="*/ 272 w 283"/>
                  <a:gd name="T9" fmla="*/ 49 h 477"/>
                  <a:gd name="T10" fmla="*/ 257 w 283"/>
                  <a:gd name="T11" fmla="*/ 75 h 477"/>
                  <a:gd name="T12" fmla="*/ 229 w 283"/>
                  <a:gd name="T13" fmla="*/ 78 h 477"/>
                  <a:gd name="T14" fmla="*/ 220 w 283"/>
                  <a:gd name="T15" fmla="*/ 64 h 477"/>
                  <a:gd name="T16" fmla="*/ 215 w 283"/>
                  <a:gd name="T17" fmla="*/ 45 h 477"/>
                  <a:gd name="T18" fmla="*/ 194 w 283"/>
                  <a:gd name="T19" fmla="*/ 33 h 477"/>
                  <a:gd name="T20" fmla="*/ 168 w 283"/>
                  <a:gd name="T21" fmla="*/ 16 h 477"/>
                  <a:gd name="T22" fmla="*/ 151 w 283"/>
                  <a:gd name="T23" fmla="*/ 2 h 477"/>
                  <a:gd name="T24" fmla="*/ 130 w 283"/>
                  <a:gd name="T25" fmla="*/ 12 h 477"/>
                  <a:gd name="T26" fmla="*/ 106 w 283"/>
                  <a:gd name="T27" fmla="*/ 0 h 477"/>
                  <a:gd name="T28" fmla="*/ 90 w 283"/>
                  <a:gd name="T29" fmla="*/ 12 h 477"/>
                  <a:gd name="T30" fmla="*/ 87 w 283"/>
                  <a:gd name="T31" fmla="*/ 28 h 477"/>
                  <a:gd name="T32" fmla="*/ 71 w 283"/>
                  <a:gd name="T33" fmla="*/ 42 h 477"/>
                  <a:gd name="T34" fmla="*/ 76 w 283"/>
                  <a:gd name="T35" fmla="*/ 71 h 477"/>
                  <a:gd name="T36" fmla="*/ 61 w 283"/>
                  <a:gd name="T37" fmla="*/ 87 h 477"/>
                  <a:gd name="T38" fmla="*/ 52 w 283"/>
                  <a:gd name="T39" fmla="*/ 111 h 477"/>
                  <a:gd name="T40" fmla="*/ 45 w 283"/>
                  <a:gd name="T41" fmla="*/ 132 h 477"/>
                  <a:gd name="T42" fmla="*/ 45 w 283"/>
                  <a:gd name="T43" fmla="*/ 153 h 477"/>
                  <a:gd name="T44" fmla="*/ 52 w 283"/>
                  <a:gd name="T45" fmla="*/ 175 h 477"/>
                  <a:gd name="T46" fmla="*/ 45 w 283"/>
                  <a:gd name="T47" fmla="*/ 205 h 477"/>
                  <a:gd name="T48" fmla="*/ 35 w 283"/>
                  <a:gd name="T49" fmla="*/ 227 h 477"/>
                  <a:gd name="T50" fmla="*/ 35 w 283"/>
                  <a:gd name="T51" fmla="*/ 250 h 477"/>
                  <a:gd name="T52" fmla="*/ 26 w 283"/>
                  <a:gd name="T53" fmla="*/ 274 h 477"/>
                  <a:gd name="T54" fmla="*/ 19 w 283"/>
                  <a:gd name="T55" fmla="*/ 309 h 477"/>
                  <a:gd name="T56" fmla="*/ 24 w 283"/>
                  <a:gd name="T57" fmla="*/ 338 h 477"/>
                  <a:gd name="T58" fmla="*/ 24 w 283"/>
                  <a:gd name="T59" fmla="*/ 347 h 477"/>
                  <a:gd name="T60" fmla="*/ 31 w 283"/>
                  <a:gd name="T61" fmla="*/ 354 h 477"/>
                  <a:gd name="T62" fmla="*/ 19 w 283"/>
                  <a:gd name="T63" fmla="*/ 390 h 477"/>
                  <a:gd name="T64" fmla="*/ 0 w 283"/>
                  <a:gd name="T65" fmla="*/ 423 h 477"/>
                  <a:gd name="T66" fmla="*/ 14 w 283"/>
                  <a:gd name="T67" fmla="*/ 446 h 477"/>
                  <a:gd name="T68" fmla="*/ 24 w 283"/>
                  <a:gd name="T69" fmla="*/ 467 h 477"/>
                  <a:gd name="T70" fmla="*/ 71 w 283"/>
                  <a:gd name="T71" fmla="*/ 477 h 477"/>
                  <a:gd name="T72" fmla="*/ 59 w 283"/>
                  <a:gd name="T73" fmla="*/ 463 h 477"/>
                  <a:gd name="T74" fmla="*/ 61 w 283"/>
                  <a:gd name="T75" fmla="*/ 451 h 477"/>
                  <a:gd name="T76" fmla="*/ 76 w 283"/>
                  <a:gd name="T77" fmla="*/ 437 h 477"/>
                  <a:gd name="T78" fmla="*/ 71 w 283"/>
                  <a:gd name="T79" fmla="*/ 434 h 477"/>
                  <a:gd name="T80" fmla="*/ 85 w 283"/>
                  <a:gd name="T81" fmla="*/ 423 h 477"/>
                  <a:gd name="T82" fmla="*/ 106 w 283"/>
                  <a:gd name="T83" fmla="*/ 397 h 477"/>
                  <a:gd name="T84" fmla="*/ 111 w 283"/>
                  <a:gd name="T85" fmla="*/ 390 h 477"/>
                  <a:gd name="T86" fmla="*/ 85 w 283"/>
                  <a:gd name="T87" fmla="*/ 373 h 477"/>
                  <a:gd name="T88" fmla="*/ 111 w 283"/>
                  <a:gd name="T89" fmla="*/ 349 h 477"/>
                  <a:gd name="T90" fmla="*/ 116 w 283"/>
                  <a:gd name="T91" fmla="*/ 328 h 477"/>
                  <a:gd name="T92" fmla="*/ 123 w 283"/>
                  <a:gd name="T93" fmla="*/ 309 h 477"/>
                  <a:gd name="T94" fmla="*/ 139 w 283"/>
                  <a:gd name="T95" fmla="*/ 314 h 477"/>
                  <a:gd name="T96" fmla="*/ 135 w 283"/>
                  <a:gd name="T97" fmla="*/ 304 h 477"/>
                  <a:gd name="T98" fmla="*/ 123 w 283"/>
                  <a:gd name="T99" fmla="*/ 304 h 477"/>
                  <a:gd name="T100" fmla="*/ 132 w 283"/>
                  <a:gd name="T101" fmla="*/ 283 h 477"/>
                  <a:gd name="T102" fmla="*/ 161 w 283"/>
                  <a:gd name="T103" fmla="*/ 276 h 477"/>
                  <a:gd name="T104" fmla="*/ 158 w 283"/>
                  <a:gd name="T105" fmla="*/ 253 h 477"/>
                  <a:gd name="T106" fmla="*/ 184 w 283"/>
                  <a:gd name="T107" fmla="*/ 250 h 477"/>
                  <a:gd name="T108" fmla="*/ 213 w 283"/>
                  <a:gd name="T109" fmla="*/ 245 h 477"/>
                  <a:gd name="T110" fmla="*/ 231 w 283"/>
                  <a:gd name="T111" fmla="*/ 229 h 477"/>
                  <a:gd name="T112" fmla="*/ 231 w 283"/>
                  <a:gd name="T113" fmla="*/ 208 h 477"/>
                  <a:gd name="T114" fmla="*/ 215 w 283"/>
                  <a:gd name="T115" fmla="*/ 186 h 477"/>
                  <a:gd name="T116" fmla="*/ 215 w 283"/>
                  <a:gd name="T117" fmla="*/ 165 h 477"/>
                  <a:gd name="T118" fmla="*/ 222 w 283"/>
                  <a:gd name="T119" fmla="*/ 134 h 47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83"/>
                  <a:gd name="T181" fmla="*/ 0 h 477"/>
                  <a:gd name="T182" fmla="*/ 283 w 283"/>
                  <a:gd name="T183" fmla="*/ 477 h 477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83" h="477">
                    <a:moveTo>
                      <a:pt x="222" y="134"/>
                    </a:moveTo>
                    <a:lnTo>
                      <a:pt x="227" y="120"/>
                    </a:lnTo>
                    <a:lnTo>
                      <a:pt x="236" y="111"/>
                    </a:lnTo>
                    <a:lnTo>
                      <a:pt x="246" y="101"/>
                    </a:lnTo>
                    <a:lnTo>
                      <a:pt x="255" y="92"/>
                    </a:lnTo>
                    <a:lnTo>
                      <a:pt x="265" y="82"/>
                    </a:lnTo>
                    <a:lnTo>
                      <a:pt x="274" y="78"/>
                    </a:lnTo>
                    <a:lnTo>
                      <a:pt x="283" y="71"/>
                    </a:lnTo>
                    <a:lnTo>
                      <a:pt x="281" y="54"/>
                    </a:lnTo>
                    <a:lnTo>
                      <a:pt x="272" y="49"/>
                    </a:lnTo>
                    <a:lnTo>
                      <a:pt x="272" y="59"/>
                    </a:lnTo>
                    <a:lnTo>
                      <a:pt x="257" y="75"/>
                    </a:lnTo>
                    <a:lnTo>
                      <a:pt x="246" y="80"/>
                    </a:lnTo>
                    <a:lnTo>
                      <a:pt x="229" y="78"/>
                    </a:lnTo>
                    <a:lnTo>
                      <a:pt x="213" y="78"/>
                    </a:lnTo>
                    <a:lnTo>
                      <a:pt x="220" y="64"/>
                    </a:lnTo>
                    <a:lnTo>
                      <a:pt x="229" y="49"/>
                    </a:lnTo>
                    <a:lnTo>
                      <a:pt x="215" y="45"/>
                    </a:lnTo>
                    <a:lnTo>
                      <a:pt x="203" y="35"/>
                    </a:lnTo>
                    <a:lnTo>
                      <a:pt x="194" y="33"/>
                    </a:lnTo>
                    <a:lnTo>
                      <a:pt x="182" y="26"/>
                    </a:lnTo>
                    <a:lnTo>
                      <a:pt x="168" y="16"/>
                    </a:lnTo>
                    <a:lnTo>
                      <a:pt x="156" y="5"/>
                    </a:lnTo>
                    <a:lnTo>
                      <a:pt x="151" y="2"/>
                    </a:lnTo>
                    <a:lnTo>
                      <a:pt x="135" y="2"/>
                    </a:lnTo>
                    <a:lnTo>
                      <a:pt x="130" y="12"/>
                    </a:lnTo>
                    <a:lnTo>
                      <a:pt x="123" y="2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90" y="12"/>
                    </a:lnTo>
                    <a:lnTo>
                      <a:pt x="94" y="14"/>
                    </a:lnTo>
                    <a:lnTo>
                      <a:pt x="87" y="28"/>
                    </a:lnTo>
                    <a:lnTo>
                      <a:pt x="76" y="35"/>
                    </a:lnTo>
                    <a:lnTo>
                      <a:pt x="71" y="42"/>
                    </a:lnTo>
                    <a:lnTo>
                      <a:pt x="71" y="64"/>
                    </a:lnTo>
                    <a:lnTo>
                      <a:pt x="76" y="71"/>
                    </a:lnTo>
                    <a:lnTo>
                      <a:pt x="68" y="75"/>
                    </a:lnTo>
                    <a:lnTo>
                      <a:pt x="61" y="87"/>
                    </a:lnTo>
                    <a:lnTo>
                      <a:pt x="52" y="101"/>
                    </a:lnTo>
                    <a:lnTo>
                      <a:pt x="52" y="111"/>
                    </a:lnTo>
                    <a:lnTo>
                      <a:pt x="50" y="123"/>
                    </a:lnTo>
                    <a:lnTo>
                      <a:pt x="45" y="132"/>
                    </a:lnTo>
                    <a:lnTo>
                      <a:pt x="42" y="142"/>
                    </a:lnTo>
                    <a:lnTo>
                      <a:pt x="45" y="153"/>
                    </a:lnTo>
                    <a:lnTo>
                      <a:pt x="50" y="165"/>
                    </a:lnTo>
                    <a:lnTo>
                      <a:pt x="52" y="175"/>
                    </a:lnTo>
                    <a:lnTo>
                      <a:pt x="45" y="191"/>
                    </a:lnTo>
                    <a:lnTo>
                      <a:pt x="45" y="205"/>
                    </a:lnTo>
                    <a:lnTo>
                      <a:pt x="35" y="212"/>
                    </a:lnTo>
                    <a:lnTo>
                      <a:pt x="35" y="227"/>
                    </a:lnTo>
                    <a:lnTo>
                      <a:pt x="35" y="241"/>
                    </a:lnTo>
                    <a:lnTo>
                      <a:pt x="35" y="250"/>
                    </a:lnTo>
                    <a:lnTo>
                      <a:pt x="31" y="260"/>
                    </a:lnTo>
                    <a:lnTo>
                      <a:pt x="26" y="274"/>
                    </a:lnTo>
                    <a:lnTo>
                      <a:pt x="24" y="297"/>
                    </a:lnTo>
                    <a:lnTo>
                      <a:pt x="19" y="309"/>
                    </a:lnTo>
                    <a:lnTo>
                      <a:pt x="24" y="319"/>
                    </a:lnTo>
                    <a:lnTo>
                      <a:pt x="24" y="338"/>
                    </a:lnTo>
                    <a:lnTo>
                      <a:pt x="33" y="342"/>
                    </a:lnTo>
                    <a:lnTo>
                      <a:pt x="24" y="347"/>
                    </a:lnTo>
                    <a:lnTo>
                      <a:pt x="26" y="349"/>
                    </a:lnTo>
                    <a:lnTo>
                      <a:pt x="31" y="354"/>
                    </a:lnTo>
                    <a:lnTo>
                      <a:pt x="26" y="371"/>
                    </a:lnTo>
                    <a:lnTo>
                      <a:pt x="19" y="390"/>
                    </a:lnTo>
                    <a:lnTo>
                      <a:pt x="14" y="413"/>
                    </a:lnTo>
                    <a:lnTo>
                      <a:pt x="0" y="423"/>
                    </a:lnTo>
                    <a:lnTo>
                      <a:pt x="5" y="446"/>
                    </a:lnTo>
                    <a:lnTo>
                      <a:pt x="14" y="446"/>
                    </a:lnTo>
                    <a:lnTo>
                      <a:pt x="16" y="458"/>
                    </a:lnTo>
                    <a:lnTo>
                      <a:pt x="24" y="467"/>
                    </a:lnTo>
                    <a:lnTo>
                      <a:pt x="50" y="470"/>
                    </a:lnTo>
                    <a:lnTo>
                      <a:pt x="71" y="477"/>
                    </a:lnTo>
                    <a:lnTo>
                      <a:pt x="68" y="467"/>
                    </a:lnTo>
                    <a:lnTo>
                      <a:pt x="59" y="463"/>
                    </a:lnTo>
                    <a:lnTo>
                      <a:pt x="61" y="463"/>
                    </a:lnTo>
                    <a:lnTo>
                      <a:pt x="61" y="451"/>
                    </a:lnTo>
                    <a:lnTo>
                      <a:pt x="61" y="449"/>
                    </a:lnTo>
                    <a:lnTo>
                      <a:pt x="76" y="437"/>
                    </a:lnTo>
                    <a:lnTo>
                      <a:pt x="68" y="434"/>
                    </a:lnTo>
                    <a:lnTo>
                      <a:pt x="71" y="434"/>
                    </a:lnTo>
                    <a:lnTo>
                      <a:pt x="78" y="437"/>
                    </a:lnTo>
                    <a:lnTo>
                      <a:pt x="85" y="423"/>
                    </a:lnTo>
                    <a:lnTo>
                      <a:pt x="97" y="408"/>
                    </a:lnTo>
                    <a:lnTo>
                      <a:pt x="106" y="397"/>
                    </a:lnTo>
                    <a:lnTo>
                      <a:pt x="111" y="394"/>
                    </a:lnTo>
                    <a:lnTo>
                      <a:pt x="111" y="390"/>
                    </a:lnTo>
                    <a:lnTo>
                      <a:pt x="104" y="385"/>
                    </a:lnTo>
                    <a:lnTo>
                      <a:pt x="85" y="373"/>
                    </a:lnTo>
                    <a:lnTo>
                      <a:pt x="90" y="359"/>
                    </a:lnTo>
                    <a:lnTo>
                      <a:pt x="111" y="349"/>
                    </a:lnTo>
                    <a:lnTo>
                      <a:pt x="113" y="342"/>
                    </a:lnTo>
                    <a:lnTo>
                      <a:pt x="116" y="328"/>
                    </a:lnTo>
                    <a:lnTo>
                      <a:pt x="132" y="316"/>
                    </a:lnTo>
                    <a:lnTo>
                      <a:pt x="123" y="309"/>
                    </a:lnTo>
                    <a:lnTo>
                      <a:pt x="132" y="309"/>
                    </a:lnTo>
                    <a:lnTo>
                      <a:pt x="139" y="314"/>
                    </a:lnTo>
                    <a:lnTo>
                      <a:pt x="139" y="300"/>
                    </a:lnTo>
                    <a:lnTo>
                      <a:pt x="135" y="304"/>
                    </a:lnTo>
                    <a:lnTo>
                      <a:pt x="130" y="304"/>
                    </a:lnTo>
                    <a:lnTo>
                      <a:pt x="123" y="304"/>
                    </a:lnTo>
                    <a:lnTo>
                      <a:pt x="120" y="283"/>
                    </a:lnTo>
                    <a:lnTo>
                      <a:pt x="132" y="283"/>
                    </a:lnTo>
                    <a:lnTo>
                      <a:pt x="156" y="286"/>
                    </a:lnTo>
                    <a:lnTo>
                      <a:pt x="161" y="276"/>
                    </a:lnTo>
                    <a:lnTo>
                      <a:pt x="161" y="260"/>
                    </a:lnTo>
                    <a:lnTo>
                      <a:pt x="158" y="253"/>
                    </a:lnTo>
                    <a:lnTo>
                      <a:pt x="170" y="253"/>
                    </a:lnTo>
                    <a:lnTo>
                      <a:pt x="184" y="250"/>
                    </a:lnTo>
                    <a:lnTo>
                      <a:pt x="196" y="250"/>
                    </a:lnTo>
                    <a:lnTo>
                      <a:pt x="213" y="245"/>
                    </a:lnTo>
                    <a:lnTo>
                      <a:pt x="227" y="241"/>
                    </a:lnTo>
                    <a:lnTo>
                      <a:pt x="231" y="229"/>
                    </a:lnTo>
                    <a:lnTo>
                      <a:pt x="241" y="212"/>
                    </a:lnTo>
                    <a:lnTo>
                      <a:pt x="231" y="208"/>
                    </a:lnTo>
                    <a:lnTo>
                      <a:pt x="236" y="198"/>
                    </a:lnTo>
                    <a:lnTo>
                      <a:pt x="215" y="186"/>
                    </a:lnTo>
                    <a:lnTo>
                      <a:pt x="213" y="168"/>
                    </a:lnTo>
                    <a:lnTo>
                      <a:pt x="215" y="165"/>
                    </a:lnTo>
                    <a:lnTo>
                      <a:pt x="220" y="153"/>
                    </a:lnTo>
                    <a:lnTo>
                      <a:pt x="222" y="13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Freeform 124"/>
              <p:cNvSpPr>
                <a:spLocks noChangeAspect="1"/>
              </p:cNvSpPr>
              <p:nvPr/>
            </p:nvSpPr>
            <p:spPr bwMode="auto">
              <a:xfrm>
                <a:off x="2185" y="3587"/>
                <a:ext cx="45" cy="33"/>
              </a:xfrm>
              <a:custGeom>
                <a:avLst/>
                <a:gdLst>
                  <a:gd name="T0" fmla="*/ 0 w 45"/>
                  <a:gd name="T1" fmla="*/ 0 h 33"/>
                  <a:gd name="T2" fmla="*/ 0 w 45"/>
                  <a:gd name="T3" fmla="*/ 12 h 33"/>
                  <a:gd name="T4" fmla="*/ 0 w 45"/>
                  <a:gd name="T5" fmla="*/ 33 h 33"/>
                  <a:gd name="T6" fmla="*/ 23 w 45"/>
                  <a:gd name="T7" fmla="*/ 33 h 33"/>
                  <a:gd name="T8" fmla="*/ 45 w 45"/>
                  <a:gd name="T9" fmla="*/ 33 h 33"/>
                  <a:gd name="T10" fmla="*/ 45 w 45"/>
                  <a:gd name="T11" fmla="*/ 28 h 33"/>
                  <a:gd name="T12" fmla="*/ 16 w 45"/>
                  <a:gd name="T13" fmla="*/ 16 h 33"/>
                  <a:gd name="T14" fmla="*/ 0 w 45"/>
                  <a:gd name="T15" fmla="*/ 0 h 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5"/>
                  <a:gd name="T25" fmla="*/ 0 h 33"/>
                  <a:gd name="T26" fmla="*/ 45 w 45"/>
                  <a:gd name="T27" fmla="*/ 33 h 3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5" h="33">
                    <a:moveTo>
                      <a:pt x="0" y="0"/>
                    </a:moveTo>
                    <a:lnTo>
                      <a:pt x="0" y="12"/>
                    </a:lnTo>
                    <a:lnTo>
                      <a:pt x="0" y="33"/>
                    </a:lnTo>
                    <a:lnTo>
                      <a:pt x="23" y="33"/>
                    </a:lnTo>
                    <a:lnTo>
                      <a:pt x="45" y="33"/>
                    </a:lnTo>
                    <a:lnTo>
                      <a:pt x="45" y="28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25"/>
            <p:cNvGrpSpPr>
              <a:grpSpLocks noChangeAspect="1"/>
            </p:cNvGrpSpPr>
            <p:nvPr/>
          </p:nvGrpSpPr>
          <p:grpSpPr bwMode="auto">
            <a:xfrm>
              <a:off x="1585454" y="6723920"/>
              <a:ext cx="96563" cy="550154"/>
              <a:chOff x="2083" y="3036"/>
              <a:chExt cx="125" cy="584"/>
            </a:xfrm>
          </p:grpSpPr>
          <p:sp>
            <p:nvSpPr>
              <p:cNvPr id="552" name="Freeform 126"/>
              <p:cNvSpPr>
                <a:spLocks noChangeAspect="1"/>
              </p:cNvSpPr>
              <p:nvPr/>
            </p:nvSpPr>
            <p:spPr bwMode="auto">
              <a:xfrm>
                <a:off x="2104" y="3395"/>
                <a:ext cx="10" cy="24"/>
              </a:xfrm>
              <a:custGeom>
                <a:avLst/>
                <a:gdLst>
                  <a:gd name="T0" fmla="*/ 0 w 10"/>
                  <a:gd name="T1" fmla="*/ 3 h 24"/>
                  <a:gd name="T2" fmla="*/ 8 w 10"/>
                  <a:gd name="T3" fmla="*/ 0 h 24"/>
                  <a:gd name="T4" fmla="*/ 10 w 10"/>
                  <a:gd name="T5" fmla="*/ 7 h 24"/>
                  <a:gd name="T6" fmla="*/ 8 w 10"/>
                  <a:gd name="T7" fmla="*/ 19 h 24"/>
                  <a:gd name="T8" fmla="*/ 8 w 10"/>
                  <a:gd name="T9" fmla="*/ 22 h 24"/>
                  <a:gd name="T10" fmla="*/ 0 w 10"/>
                  <a:gd name="T11" fmla="*/ 24 h 24"/>
                  <a:gd name="T12" fmla="*/ 0 w 10"/>
                  <a:gd name="T13" fmla="*/ 3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"/>
                  <a:gd name="T22" fmla="*/ 0 h 24"/>
                  <a:gd name="T23" fmla="*/ 10 w 10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" h="24">
                    <a:moveTo>
                      <a:pt x="0" y="3"/>
                    </a:moveTo>
                    <a:lnTo>
                      <a:pt x="8" y="0"/>
                    </a:lnTo>
                    <a:lnTo>
                      <a:pt x="10" y="7"/>
                    </a:lnTo>
                    <a:lnTo>
                      <a:pt x="8" y="19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Freeform 127"/>
              <p:cNvSpPr>
                <a:spLocks noChangeAspect="1"/>
              </p:cNvSpPr>
              <p:nvPr/>
            </p:nvSpPr>
            <p:spPr bwMode="auto">
              <a:xfrm>
                <a:off x="2086" y="3511"/>
                <a:ext cx="11" cy="21"/>
              </a:xfrm>
              <a:custGeom>
                <a:avLst/>
                <a:gdLst>
                  <a:gd name="T0" fmla="*/ 7 w 11"/>
                  <a:gd name="T1" fmla="*/ 17 h 21"/>
                  <a:gd name="T2" fmla="*/ 0 w 11"/>
                  <a:gd name="T3" fmla="*/ 10 h 21"/>
                  <a:gd name="T4" fmla="*/ 11 w 11"/>
                  <a:gd name="T5" fmla="*/ 0 h 21"/>
                  <a:gd name="T6" fmla="*/ 11 w 11"/>
                  <a:gd name="T7" fmla="*/ 14 h 21"/>
                  <a:gd name="T8" fmla="*/ 9 w 11"/>
                  <a:gd name="T9" fmla="*/ 21 h 21"/>
                  <a:gd name="T10" fmla="*/ 7 w 11"/>
                  <a:gd name="T11" fmla="*/ 17 h 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1"/>
                  <a:gd name="T19" fmla="*/ 0 h 21"/>
                  <a:gd name="T20" fmla="*/ 11 w 11"/>
                  <a:gd name="T21" fmla="*/ 21 h 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1" h="21">
                    <a:moveTo>
                      <a:pt x="7" y="17"/>
                    </a:moveTo>
                    <a:lnTo>
                      <a:pt x="0" y="10"/>
                    </a:lnTo>
                    <a:lnTo>
                      <a:pt x="11" y="0"/>
                    </a:lnTo>
                    <a:lnTo>
                      <a:pt x="11" y="14"/>
                    </a:lnTo>
                    <a:lnTo>
                      <a:pt x="9" y="21"/>
                    </a:lnTo>
                    <a:lnTo>
                      <a:pt x="7" y="1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Freeform 128"/>
              <p:cNvSpPr>
                <a:spLocks noChangeAspect="1"/>
              </p:cNvSpPr>
              <p:nvPr/>
            </p:nvSpPr>
            <p:spPr bwMode="auto">
              <a:xfrm>
                <a:off x="2083" y="3036"/>
                <a:ext cx="125" cy="565"/>
              </a:xfrm>
              <a:custGeom>
                <a:avLst/>
                <a:gdLst>
                  <a:gd name="T0" fmla="*/ 45 w 125"/>
                  <a:gd name="T1" fmla="*/ 508 h 565"/>
                  <a:gd name="T2" fmla="*/ 45 w 125"/>
                  <a:gd name="T3" fmla="*/ 475 h 565"/>
                  <a:gd name="T4" fmla="*/ 62 w 125"/>
                  <a:gd name="T5" fmla="*/ 416 h 565"/>
                  <a:gd name="T6" fmla="*/ 64 w 125"/>
                  <a:gd name="T7" fmla="*/ 404 h 565"/>
                  <a:gd name="T8" fmla="*/ 50 w 125"/>
                  <a:gd name="T9" fmla="*/ 371 h 565"/>
                  <a:gd name="T10" fmla="*/ 62 w 125"/>
                  <a:gd name="T11" fmla="*/ 322 h 565"/>
                  <a:gd name="T12" fmla="*/ 66 w 125"/>
                  <a:gd name="T13" fmla="*/ 289 h 565"/>
                  <a:gd name="T14" fmla="*/ 76 w 125"/>
                  <a:gd name="T15" fmla="*/ 253 h 565"/>
                  <a:gd name="T16" fmla="*/ 76 w 125"/>
                  <a:gd name="T17" fmla="*/ 215 h 565"/>
                  <a:gd name="T18" fmla="*/ 81 w 125"/>
                  <a:gd name="T19" fmla="*/ 185 h 565"/>
                  <a:gd name="T20" fmla="*/ 92 w 125"/>
                  <a:gd name="T21" fmla="*/ 149 h 565"/>
                  <a:gd name="T22" fmla="*/ 102 w 125"/>
                  <a:gd name="T23" fmla="*/ 126 h 565"/>
                  <a:gd name="T24" fmla="*/ 118 w 125"/>
                  <a:gd name="T25" fmla="*/ 90 h 565"/>
                  <a:gd name="T26" fmla="*/ 111 w 125"/>
                  <a:gd name="T27" fmla="*/ 74 h 565"/>
                  <a:gd name="T28" fmla="*/ 99 w 125"/>
                  <a:gd name="T29" fmla="*/ 36 h 565"/>
                  <a:gd name="T30" fmla="*/ 92 w 125"/>
                  <a:gd name="T31" fmla="*/ 8 h 565"/>
                  <a:gd name="T32" fmla="*/ 81 w 125"/>
                  <a:gd name="T33" fmla="*/ 12 h 565"/>
                  <a:gd name="T34" fmla="*/ 81 w 125"/>
                  <a:gd name="T35" fmla="*/ 45 h 565"/>
                  <a:gd name="T36" fmla="*/ 73 w 125"/>
                  <a:gd name="T37" fmla="*/ 85 h 565"/>
                  <a:gd name="T38" fmla="*/ 66 w 125"/>
                  <a:gd name="T39" fmla="*/ 140 h 565"/>
                  <a:gd name="T40" fmla="*/ 62 w 125"/>
                  <a:gd name="T41" fmla="*/ 182 h 565"/>
                  <a:gd name="T42" fmla="*/ 57 w 125"/>
                  <a:gd name="T43" fmla="*/ 215 h 565"/>
                  <a:gd name="T44" fmla="*/ 47 w 125"/>
                  <a:gd name="T45" fmla="*/ 253 h 565"/>
                  <a:gd name="T46" fmla="*/ 31 w 125"/>
                  <a:gd name="T47" fmla="*/ 289 h 565"/>
                  <a:gd name="T48" fmla="*/ 31 w 125"/>
                  <a:gd name="T49" fmla="*/ 326 h 565"/>
                  <a:gd name="T50" fmla="*/ 36 w 125"/>
                  <a:gd name="T51" fmla="*/ 359 h 565"/>
                  <a:gd name="T52" fmla="*/ 40 w 125"/>
                  <a:gd name="T53" fmla="*/ 362 h 565"/>
                  <a:gd name="T54" fmla="*/ 40 w 125"/>
                  <a:gd name="T55" fmla="*/ 378 h 565"/>
                  <a:gd name="T56" fmla="*/ 40 w 125"/>
                  <a:gd name="T57" fmla="*/ 402 h 565"/>
                  <a:gd name="T58" fmla="*/ 36 w 125"/>
                  <a:gd name="T59" fmla="*/ 416 h 565"/>
                  <a:gd name="T60" fmla="*/ 31 w 125"/>
                  <a:gd name="T61" fmla="*/ 430 h 565"/>
                  <a:gd name="T62" fmla="*/ 19 w 125"/>
                  <a:gd name="T63" fmla="*/ 433 h 565"/>
                  <a:gd name="T64" fmla="*/ 12 w 125"/>
                  <a:gd name="T65" fmla="*/ 426 h 565"/>
                  <a:gd name="T66" fmla="*/ 10 w 125"/>
                  <a:gd name="T67" fmla="*/ 437 h 565"/>
                  <a:gd name="T68" fmla="*/ 19 w 125"/>
                  <a:gd name="T69" fmla="*/ 454 h 565"/>
                  <a:gd name="T70" fmla="*/ 29 w 125"/>
                  <a:gd name="T71" fmla="*/ 456 h 565"/>
                  <a:gd name="T72" fmla="*/ 21 w 125"/>
                  <a:gd name="T73" fmla="*/ 463 h 565"/>
                  <a:gd name="T74" fmla="*/ 21 w 125"/>
                  <a:gd name="T75" fmla="*/ 487 h 565"/>
                  <a:gd name="T76" fmla="*/ 14 w 125"/>
                  <a:gd name="T77" fmla="*/ 499 h 565"/>
                  <a:gd name="T78" fmla="*/ 21 w 125"/>
                  <a:gd name="T79" fmla="*/ 518 h 565"/>
                  <a:gd name="T80" fmla="*/ 31 w 125"/>
                  <a:gd name="T81" fmla="*/ 529 h 565"/>
                  <a:gd name="T82" fmla="*/ 31 w 125"/>
                  <a:gd name="T83" fmla="*/ 546 h 565"/>
                  <a:gd name="T84" fmla="*/ 36 w 125"/>
                  <a:gd name="T85" fmla="*/ 553 h 565"/>
                  <a:gd name="T86" fmla="*/ 73 w 125"/>
                  <a:gd name="T87" fmla="*/ 544 h 565"/>
                  <a:gd name="T88" fmla="*/ 81 w 125"/>
                  <a:gd name="T89" fmla="*/ 532 h 56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25"/>
                  <a:gd name="T136" fmla="*/ 0 h 565"/>
                  <a:gd name="T137" fmla="*/ 125 w 125"/>
                  <a:gd name="T138" fmla="*/ 565 h 56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25" h="565">
                    <a:moveTo>
                      <a:pt x="55" y="529"/>
                    </a:moveTo>
                    <a:lnTo>
                      <a:pt x="47" y="520"/>
                    </a:lnTo>
                    <a:lnTo>
                      <a:pt x="45" y="508"/>
                    </a:lnTo>
                    <a:lnTo>
                      <a:pt x="36" y="508"/>
                    </a:lnTo>
                    <a:lnTo>
                      <a:pt x="31" y="485"/>
                    </a:lnTo>
                    <a:lnTo>
                      <a:pt x="45" y="475"/>
                    </a:lnTo>
                    <a:lnTo>
                      <a:pt x="50" y="452"/>
                    </a:lnTo>
                    <a:lnTo>
                      <a:pt x="57" y="433"/>
                    </a:lnTo>
                    <a:lnTo>
                      <a:pt x="62" y="416"/>
                    </a:lnTo>
                    <a:lnTo>
                      <a:pt x="57" y="411"/>
                    </a:lnTo>
                    <a:lnTo>
                      <a:pt x="55" y="409"/>
                    </a:lnTo>
                    <a:lnTo>
                      <a:pt x="64" y="404"/>
                    </a:lnTo>
                    <a:lnTo>
                      <a:pt x="55" y="400"/>
                    </a:lnTo>
                    <a:lnTo>
                      <a:pt x="55" y="381"/>
                    </a:lnTo>
                    <a:lnTo>
                      <a:pt x="50" y="371"/>
                    </a:lnTo>
                    <a:lnTo>
                      <a:pt x="55" y="359"/>
                    </a:lnTo>
                    <a:lnTo>
                      <a:pt x="57" y="336"/>
                    </a:lnTo>
                    <a:lnTo>
                      <a:pt x="62" y="322"/>
                    </a:lnTo>
                    <a:lnTo>
                      <a:pt x="66" y="312"/>
                    </a:lnTo>
                    <a:lnTo>
                      <a:pt x="66" y="303"/>
                    </a:lnTo>
                    <a:lnTo>
                      <a:pt x="66" y="289"/>
                    </a:lnTo>
                    <a:lnTo>
                      <a:pt x="66" y="274"/>
                    </a:lnTo>
                    <a:lnTo>
                      <a:pt x="76" y="267"/>
                    </a:lnTo>
                    <a:lnTo>
                      <a:pt x="76" y="253"/>
                    </a:lnTo>
                    <a:lnTo>
                      <a:pt x="83" y="237"/>
                    </a:lnTo>
                    <a:lnTo>
                      <a:pt x="81" y="227"/>
                    </a:lnTo>
                    <a:lnTo>
                      <a:pt x="76" y="215"/>
                    </a:lnTo>
                    <a:lnTo>
                      <a:pt x="73" y="204"/>
                    </a:lnTo>
                    <a:lnTo>
                      <a:pt x="76" y="194"/>
                    </a:lnTo>
                    <a:lnTo>
                      <a:pt x="81" y="185"/>
                    </a:lnTo>
                    <a:lnTo>
                      <a:pt x="83" y="173"/>
                    </a:lnTo>
                    <a:lnTo>
                      <a:pt x="83" y="163"/>
                    </a:lnTo>
                    <a:lnTo>
                      <a:pt x="92" y="149"/>
                    </a:lnTo>
                    <a:lnTo>
                      <a:pt x="99" y="137"/>
                    </a:lnTo>
                    <a:lnTo>
                      <a:pt x="107" y="133"/>
                    </a:lnTo>
                    <a:lnTo>
                      <a:pt x="102" y="126"/>
                    </a:lnTo>
                    <a:lnTo>
                      <a:pt x="102" y="104"/>
                    </a:lnTo>
                    <a:lnTo>
                      <a:pt x="107" y="97"/>
                    </a:lnTo>
                    <a:lnTo>
                      <a:pt x="118" y="90"/>
                    </a:lnTo>
                    <a:lnTo>
                      <a:pt x="125" y="76"/>
                    </a:lnTo>
                    <a:lnTo>
                      <a:pt x="121" y="74"/>
                    </a:lnTo>
                    <a:lnTo>
                      <a:pt x="111" y="74"/>
                    </a:lnTo>
                    <a:lnTo>
                      <a:pt x="107" y="62"/>
                    </a:lnTo>
                    <a:lnTo>
                      <a:pt x="102" y="50"/>
                    </a:lnTo>
                    <a:lnTo>
                      <a:pt x="99" y="36"/>
                    </a:lnTo>
                    <a:lnTo>
                      <a:pt x="102" y="24"/>
                    </a:lnTo>
                    <a:lnTo>
                      <a:pt x="97" y="17"/>
                    </a:lnTo>
                    <a:lnTo>
                      <a:pt x="92" y="8"/>
                    </a:lnTo>
                    <a:lnTo>
                      <a:pt x="90" y="0"/>
                    </a:lnTo>
                    <a:lnTo>
                      <a:pt x="83" y="8"/>
                    </a:lnTo>
                    <a:lnTo>
                      <a:pt x="81" y="12"/>
                    </a:lnTo>
                    <a:lnTo>
                      <a:pt x="76" y="12"/>
                    </a:lnTo>
                    <a:lnTo>
                      <a:pt x="76" y="31"/>
                    </a:lnTo>
                    <a:lnTo>
                      <a:pt x="81" y="45"/>
                    </a:lnTo>
                    <a:lnTo>
                      <a:pt x="76" y="64"/>
                    </a:lnTo>
                    <a:lnTo>
                      <a:pt x="73" y="78"/>
                    </a:lnTo>
                    <a:lnTo>
                      <a:pt x="73" y="85"/>
                    </a:lnTo>
                    <a:lnTo>
                      <a:pt x="73" y="104"/>
                    </a:lnTo>
                    <a:lnTo>
                      <a:pt x="71" y="119"/>
                    </a:lnTo>
                    <a:lnTo>
                      <a:pt x="66" y="140"/>
                    </a:lnTo>
                    <a:lnTo>
                      <a:pt x="64" y="159"/>
                    </a:lnTo>
                    <a:lnTo>
                      <a:pt x="62" y="166"/>
                    </a:lnTo>
                    <a:lnTo>
                      <a:pt x="62" y="182"/>
                    </a:lnTo>
                    <a:lnTo>
                      <a:pt x="62" y="194"/>
                    </a:lnTo>
                    <a:lnTo>
                      <a:pt x="62" y="204"/>
                    </a:lnTo>
                    <a:lnTo>
                      <a:pt x="57" y="215"/>
                    </a:lnTo>
                    <a:lnTo>
                      <a:pt x="57" y="227"/>
                    </a:lnTo>
                    <a:lnTo>
                      <a:pt x="50" y="239"/>
                    </a:lnTo>
                    <a:lnTo>
                      <a:pt x="47" y="253"/>
                    </a:lnTo>
                    <a:lnTo>
                      <a:pt x="40" y="267"/>
                    </a:lnTo>
                    <a:lnTo>
                      <a:pt x="36" y="281"/>
                    </a:lnTo>
                    <a:lnTo>
                      <a:pt x="31" y="289"/>
                    </a:lnTo>
                    <a:lnTo>
                      <a:pt x="31" y="300"/>
                    </a:lnTo>
                    <a:lnTo>
                      <a:pt x="31" y="312"/>
                    </a:lnTo>
                    <a:lnTo>
                      <a:pt x="31" y="326"/>
                    </a:lnTo>
                    <a:lnTo>
                      <a:pt x="26" y="343"/>
                    </a:lnTo>
                    <a:lnTo>
                      <a:pt x="29" y="357"/>
                    </a:lnTo>
                    <a:lnTo>
                      <a:pt x="36" y="359"/>
                    </a:lnTo>
                    <a:lnTo>
                      <a:pt x="40" y="357"/>
                    </a:lnTo>
                    <a:lnTo>
                      <a:pt x="47" y="355"/>
                    </a:lnTo>
                    <a:lnTo>
                      <a:pt x="40" y="362"/>
                    </a:lnTo>
                    <a:lnTo>
                      <a:pt x="45" y="366"/>
                    </a:lnTo>
                    <a:lnTo>
                      <a:pt x="40" y="369"/>
                    </a:lnTo>
                    <a:lnTo>
                      <a:pt x="40" y="378"/>
                    </a:lnTo>
                    <a:lnTo>
                      <a:pt x="38" y="390"/>
                    </a:lnTo>
                    <a:lnTo>
                      <a:pt x="38" y="397"/>
                    </a:lnTo>
                    <a:lnTo>
                      <a:pt x="40" y="402"/>
                    </a:lnTo>
                    <a:lnTo>
                      <a:pt x="36" y="414"/>
                    </a:lnTo>
                    <a:lnTo>
                      <a:pt x="38" y="416"/>
                    </a:lnTo>
                    <a:lnTo>
                      <a:pt x="36" y="416"/>
                    </a:lnTo>
                    <a:lnTo>
                      <a:pt x="31" y="423"/>
                    </a:lnTo>
                    <a:lnTo>
                      <a:pt x="29" y="433"/>
                    </a:lnTo>
                    <a:lnTo>
                      <a:pt x="31" y="430"/>
                    </a:lnTo>
                    <a:lnTo>
                      <a:pt x="26" y="437"/>
                    </a:lnTo>
                    <a:lnTo>
                      <a:pt x="26" y="433"/>
                    </a:lnTo>
                    <a:lnTo>
                      <a:pt x="19" y="433"/>
                    </a:lnTo>
                    <a:lnTo>
                      <a:pt x="21" y="426"/>
                    </a:lnTo>
                    <a:lnTo>
                      <a:pt x="19" y="426"/>
                    </a:lnTo>
                    <a:lnTo>
                      <a:pt x="12" y="426"/>
                    </a:lnTo>
                    <a:lnTo>
                      <a:pt x="0" y="442"/>
                    </a:lnTo>
                    <a:lnTo>
                      <a:pt x="3" y="442"/>
                    </a:lnTo>
                    <a:lnTo>
                      <a:pt x="10" y="437"/>
                    </a:lnTo>
                    <a:lnTo>
                      <a:pt x="14" y="442"/>
                    </a:lnTo>
                    <a:lnTo>
                      <a:pt x="26" y="447"/>
                    </a:lnTo>
                    <a:lnTo>
                      <a:pt x="19" y="454"/>
                    </a:lnTo>
                    <a:lnTo>
                      <a:pt x="21" y="454"/>
                    </a:lnTo>
                    <a:lnTo>
                      <a:pt x="12" y="456"/>
                    </a:lnTo>
                    <a:lnTo>
                      <a:pt x="29" y="456"/>
                    </a:lnTo>
                    <a:lnTo>
                      <a:pt x="31" y="463"/>
                    </a:lnTo>
                    <a:lnTo>
                      <a:pt x="31" y="466"/>
                    </a:lnTo>
                    <a:lnTo>
                      <a:pt x="21" y="463"/>
                    </a:lnTo>
                    <a:lnTo>
                      <a:pt x="14" y="463"/>
                    </a:lnTo>
                    <a:lnTo>
                      <a:pt x="19" y="475"/>
                    </a:lnTo>
                    <a:lnTo>
                      <a:pt x="21" y="487"/>
                    </a:lnTo>
                    <a:lnTo>
                      <a:pt x="19" y="492"/>
                    </a:lnTo>
                    <a:lnTo>
                      <a:pt x="21" y="499"/>
                    </a:lnTo>
                    <a:lnTo>
                      <a:pt x="14" y="499"/>
                    </a:lnTo>
                    <a:lnTo>
                      <a:pt x="21" y="506"/>
                    </a:lnTo>
                    <a:lnTo>
                      <a:pt x="26" y="511"/>
                    </a:lnTo>
                    <a:lnTo>
                      <a:pt x="21" y="518"/>
                    </a:lnTo>
                    <a:lnTo>
                      <a:pt x="29" y="520"/>
                    </a:lnTo>
                    <a:lnTo>
                      <a:pt x="29" y="525"/>
                    </a:lnTo>
                    <a:lnTo>
                      <a:pt x="31" y="529"/>
                    </a:lnTo>
                    <a:lnTo>
                      <a:pt x="29" y="534"/>
                    </a:lnTo>
                    <a:lnTo>
                      <a:pt x="31" y="544"/>
                    </a:lnTo>
                    <a:lnTo>
                      <a:pt x="31" y="546"/>
                    </a:lnTo>
                    <a:lnTo>
                      <a:pt x="38" y="551"/>
                    </a:lnTo>
                    <a:lnTo>
                      <a:pt x="38" y="553"/>
                    </a:lnTo>
                    <a:lnTo>
                      <a:pt x="36" y="553"/>
                    </a:lnTo>
                    <a:lnTo>
                      <a:pt x="45" y="555"/>
                    </a:lnTo>
                    <a:lnTo>
                      <a:pt x="64" y="565"/>
                    </a:lnTo>
                    <a:lnTo>
                      <a:pt x="73" y="544"/>
                    </a:lnTo>
                    <a:lnTo>
                      <a:pt x="90" y="539"/>
                    </a:lnTo>
                    <a:lnTo>
                      <a:pt x="102" y="539"/>
                    </a:lnTo>
                    <a:lnTo>
                      <a:pt x="81" y="532"/>
                    </a:lnTo>
                    <a:lnTo>
                      <a:pt x="55" y="52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Freeform 129"/>
              <p:cNvSpPr>
                <a:spLocks noChangeAspect="1"/>
              </p:cNvSpPr>
              <p:nvPr/>
            </p:nvSpPr>
            <p:spPr bwMode="auto">
              <a:xfrm>
                <a:off x="2138" y="3577"/>
                <a:ext cx="47" cy="43"/>
              </a:xfrm>
              <a:custGeom>
                <a:avLst/>
                <a:gdLst>
                  <a:gd name="T0" fmla="*/ 47 w 47"/>
                  <a:gd name="T1" fmla="*/ 10 h 43"/>
                  <a:gd name="T2" fmla="*/ 47 w 47"/>
                  <a:gd name="T3" fmla="*/ 3 h 43"/>
                  <a:gd name="T4" fmla="*/ 30 w 47"/>
                  <a:gd name="T5" fmla="*/ 0 h 43"/>
                  <a:gd name="T6" fmla="*/ 26 w 47"/>
                  <a:gd name="T7" fmla="*/ 3 h 43"/>
                  <a:gd name="T8" fmla="*/ 18 w 47"/>
                  <a:gd name="T9" fmla="*/ 14 h 43"/>
                  <a:gd name="T10" fmla="*/ 21 w 47"/>
                  <a:gd name="T11" fmla="*/ 19 h 43"/>
                  <a:gd name="T12" fmla="*/ 35 w 47"/>
                  <a:gd name="T13" fmla="*/ 19 h 43"/>
                  <a:gd name="T14" fmla="*/ 26 w 47"/>
                  <a:gd name="T15" fmla="*/ 26 h 43"/>
                  <a:gd name="T16" fmla="*/ 37 w 47"/>
                  <a:gd name="T17" fmla="*/ 36 h 43"/>
                  <a:gd name="T18" fmla="*/ 28 w 47"/>
                  <a:gd name="T19" fmla="*/ 33 h 43"/>
                  <a:gd name="T20" fmla="*/ 26 w 47"/>
                  <a:gd name="T21" fmla="*/ 33 h 43"/>
                  <a:gd name="T22" fmla="*/ 16 w 47"/>
                  <a:gd name="T23" fmla="*/ 31 h 43"/>
                  <a:gd name="T24" fmla="*/ 21 w 47"/>
                  <a:gd name="T25" fmla="*/ 36 h 43"/>
                  <a:gd name="T26" fmla="*/ 16 w 47"/>
                  <a:gd name="T27" fmla="*/ 36 h 43"/>
                  <a:gd name="T28" fmla="*/ 11 w 47"/>
                  <a:gd name="T29" fmla="*/ 33 h 43"/>
                  <a:gd name="T30" fmla="*/ 2 w 47"/>
                  <a:gd name="T31" fmla="*/ 36 h 43"/>
                  <a:gd name="T32" fmla="*/ 0 w 47"/>
                  <a:gd name="T33" fmla="*/ 38 h 43"/>
                  <a:gd name="T34" fmla="*/ 11 w 47"/>
                  <a:gd name="T35" fmla="*/ 38 h 43"/>
                  <a:gd name="T36" fmla="*/ 18 w 47"/>
                  <a:gd name="T37" fmla="*/ 38 h 43"/>
                  <a:gd name="T38" fmla="*/ 35 w 47"/>
                  <a:gd name="T39" fmla="*/ 43 h 43"/>
                  <a:gd name="T40" fmla="*/ 42 w 47"/>
                  <a:gd name="T41" fmla="*/ 43 h 43"/>
                  <a:gd name="T42" fmla="*/ 47 w 47"/>
                  <a:gd name="T43" fmla="*/ 43 h 43"/>
                  <a:gd name="T44" fmla="*/ 47 w 47"/>
                  <a:gd name="T45" fmla="*/ 22 h 43"/>
                  <a:gd name="T46" fmla="*/ 47 w 47"/>
                  <a:gd name="T47" fmla="*/ 10 h 4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47"/>
                  <a:gd name="T73" fmla="*/ 0 h 43"/>
                  <a:gd name="T74" fmla="*/ 47 w 47"/>
                  <a:gd name="T75" fmla="*/ 43 h 4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47" h="43">
                    <a:moveTo>
                      <a:pt x="47" y="10"/>
                    </a:moveTo>
                    <a:lnTo>
                      <a:pt x="47" y="3"/>
                    </a:lnTo>
                    <a:lnTo>
                      <a:pt x="30" y="0"/>
                    </a:lnTo>
                    <a:lnTo>
                      <a:pt x="26" y="3"/>
                    </a:lnTo>
                    <a:lnTo>
                      <a:pt x="18" y="14"/>
                    </a:lnTo>
                    <a:lnTo>
                      <a:pt x="21" y="19"/>
                    </a:lnTo>
                    <a:lnTo>
                      <a:pt x="35" y="19"/>
                    </a:lnTo>
                    <a:lnTo>
                      <a:pt x="26" y="26"/>
                    </a:lnTo>
                    <a:lnTo>
                      <a:pt x="37" y="36"/>
                    </a:lnTo>
                    <a:lnTo>
                      <a:pt x="28" y="33"/>
                    </a:lnTo>
                    <a:lnTo>
                      <a:pt x="26" y="33"/>
                    </a:lnTo>
                    <a:lnTo>
                      <a:pt x="16" y="31"/>
                    </a:lnTo>
                    <a:lnTo>
                      <a:pt x="21" y="36"/>
                    </a:lnTo>
                    <a:lnTo>
                      <a:pt x="16" y="36"/>
                    </a:lnTo>
                    <a:lnTo>
                      <a:pt x="11" y="33"/>
                    </a:lnTo>
                    <a:lnTo>
                      <a:pt x="2" y="36"/>
                    </a:lnTo>
                    <a:lnTo>
                      <a:pt x="0" y="38"/>
                    </a:lnTo>
                    <a:lnTo>
                      <a:pt x="11" y="38"/>
                    </a:lnTo>
                    <a:lnTo>
                      <a:pt x="18" y="38"/>
                    </a:lnTo>
                    <a:lnTo>
                      <a:pt x="35" y="43"/>
                    </a:lnTo>
                    <a:lnTo>
                      <a:pt x="42" y="43"/>
                    </a:lnTo>
                    <a:lnTo>
                      <a:pt x="47" y="43"/>
                    </a:lnTo>
                    <a:lnTo>
                      <a:pt x="47" y="22"/>
                    </a:lnTo>
                    <a:lnTo>
                      <a:pt x="47" y="1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2" name="Freeform 130"/>
            <p:cNvSpPr>
              <a:spLocks noChangeAspect="1"/>
            </p:cNvSpPr>
            <p:nvPr/>
          </p:nvSpPr>
          <p:spPr bwMode="auto">
            <a:xfrm>
              <a:off x="1527452" y="6482939"/>
              <a:ext cx="62133" cy="83105"/>
            </a:xfrm>
            <a:custGeom>
              <a:avLst/>
              <a:gdLst>
                <a:gd name="T0" fmla="*/ 2147483647 w 80"/>
                <a:gd name="T1" fmla="*/ 2147483647 h 88"/>
                <a:gd name="T2" fmla="*/ 2147483647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2147483647 h 88"/>
                <a:gd name="T10" fmla="*/ 2147483647 w 80"/>
                <a:gd name="T11" fmla="*/ 2147483647 h 88"/>
                <a:gd name="T12" fmla="*/ 2147483647 w 80"/>
                <a:gd name="T13" fmla="*/ 2147483647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2147483647 h 88"/>
                <a:gd name="T22" fmla="*/ 2147483647 w 80"/>
                <a:gd name="T23" fmla="*/ 2147483647 h 88"/>
                <a:gd name="T24" fmla="*/ 2147483647 w 80"/>
                <a:gd name="T25" fmla="*/ 2147483647 h 88"/>
                <a:gd name="T26" fmla="*/ 2147483647 w 80"/>
                <a:gd name="T27" fmla="*/ 2147483647 h 88"/>
                <a:gd name="T28" fmla="*/ 2147483647 w 80"/>
                <a:gd name="T29" fmla="*/ 0 h 88"/>
                <a:gd name="T30" fmla="*/ 2147483647 w 80"/>
                <a:gd name="T31" fmla="*/ 2147483647 h 88"/>
                <a:gd name="T32" fmla="*/ 2147483647 w 80"/>
                <a:gd name="T33" fmla="*/ 2147483647 h 88"/>
                <a:gd name="T34" fmla="*/ 2147483647 w 80"/>
                <a:gd name="T35" fmla="*/ 2147483647 h 88"/>
                <a:gd name="T36" fmla="*/ 2147483647 w 80"/>
                <a:gd name="T37" fmla="*/ 2147483647 h 88"/>
                <a:gd name="T38" fmla="*/ 0 w 80"/>
                <a:gd name="T39" fmla="*/ 2147483647 h 88"/>
                <a:gd name="T40" fmla="*/ 0 w 80"/>
                <a:gd name="T41" fmla="*/ 2147483647 h 88"/>
                <a:gd name="T42" fmla="*/ 0 w 80"/>
                <a:gd name="T43" fmla="*/ 2147483647 h 88"/>
                <a:gd name="T44" fmla="*/ 2147483647 w 80"/>
                <a:gd name="T45" fmla="*/ 2147483647 h 88"/>
                <a:gd name="T46" fmla="*/ 2147483647 w 80"/>
                <a:gd name="T47" fmla="*/ 2147483647 h 88"/>
                <a:gd name="T48" fmla="*/ 2147483647 w 80"/>
                <a:gd name="T49" fmla="*/ 2147483647 h 88"/>
                <a:gd name="T50" fmla="*/ 2147483647 w 80"/>
                <a:gd name="T51" fmla="*/ 2147483647 h 88"/>
                <a:gd name="T52" fmla="*/ 2147483647 w 80"/>
                <a:gd name="T53" fmla="*/ 2147483647 h 88"/>
                <a:gd name="T54" fmla="*/ 2147483647 w 80"/>
                <a:gd name="T55" fmla="*/ 2147483647 h 88"/>
                <a:gd name="T56" fmla="*/ 2147483647 w 80"/>
                <a:gd name="T57" fmla="*/ 2147483647 h 88"/>
                <a:gd name="T58" fmla="*/ 2147483647 w 80"/>
                <a:gd name="T59" fmla="*/ 2147483647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88"/>
                <a:gd name="T92" fmla="*/ 80 w 80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88">
                  <a:moveTo>
                    <a:pt x="7" y="78"/>
                  </a:moveTo>
                  <a:lnTo>
                    <a:pt x="9" y="76"/>
                  </a:lnTo>
                  <a:lnTo>
                    <a:pt x="26" y="88"/>
                  </a:lnTo>
                  <a:lnTo>
                    <a:pt x="33" y="76"/>
                  </a:lnTo>
                  <a:lnTo>
                    <a:pt x="40" y="62"/>
                  </a:lnTo>
                  <a:lnTo>
                    <a:pt x="56" y="57"/>
                  </a:lnTo>
                  <a:lnTo>
                    <a:pt x="68" y="48"/>
                  </a:lnTo>
                  <a:lnTo>
                    <a:pt x="78" y="33"/>
                  </a:lnTo>
                  <a:lnTo>
                    <a:pt x="80" y="33"/>
                  </a:lnTo>
                  <a:lnTo>
                    <a:pt x="78" y="22"/>
                  </a:lnTo>
                  <a:lnTo>
                    <a:pt x="80" y="22"/>
                  </a:lnTo>
                  <a:lnTo>
                    <a:pt x="66" y="15"/>
                  </a:lnTo>
                  <a:lnTo>
                    <a:pt x="52" y="15"/>
                  </a:lnTo>
                  <a:lnTo>
                    <a:pt x="42" y="5"/>
                  </a:lnTo>
                  <a:lnTo>
                    <a:pt x="30" y="0"/>
                  </a:lnTo>
                  <a:lnTo>
                    <a:pt x="26" y="3"/>
                  </a:lnTo>
                  <a:lnTo>
                    <a:pt x="14" y="7"/>
                  </a:lnTo>
                  <a:lnTo>
                    <a:pt x="9" y="22"/>
                  </a:lnTo>
                  <a:lnTo>
                    <a:pt x="7" y="26"/>
                  </a:lnTo>
                  <a:lnTo>
                    <a:pt x="0" y="33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9" y="55"/>
                  </a:lnTo>
                  <a:lnTo>
                    <a:pt x="14" y="50"/>
                  </a:lnTo>
                  <a:lnTo>
                    <a:pt x="14" y="55"/>
                  </a:lnTo>
                  <a:lnTo>
                    <a:pt x="14" y="57"/>
                  </a:lnTo>
                  <a:lnTo>
                    <a:pt x="14" y="62"/>
                  </a:lnTo>
                  <a:lnTo>
                    <a:pt x="7" y="62"/>
                  </a:lnTo>
                  <a:lnTo>
                    <a:pt x="9" y="71"/>
                  </a:lnTo>
                  <a:lnTo>
                    <a:pt x="7" y="78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1"/>
            <p:cNvSpPr>
              <a:spLocks noChangeAspect="1"/>
            </p:cNvSpPr>
            <p:nvPr/>
          </p:nvSpPr>
          <p:spPr bwMode="auto">
            <a:xfrm>
              <a:off x="1524093" y="6498728"/>
              <a:ext cx="137701" cy="236020"/>
            </a:xfrm>
            <a:custGeom>
              <a:avLst/>
              <a:gdLst>
                <a:gd name="T0" fmla="*/ 2147483647 w 179"/>
                <a:gd name="T1" fmla="*/ 2147483647 h 250"/>
                <a:gd name="T2" fmla="*/ 2147483647 w 179"/>
                <a:gd name="T3" fmla="*/ 2147483647 h 250"/>
                <a:gd name="T4" fmla="*/ 2147483647 w 179"/>
                <a:gd name="T5" fmla="*/ 2147483647 h 250"/>
                <a:gd name="T6" fmla="*/ 2147483647 w 179"/>
                <a:gd name="T7" fmla="*/ 2147483647 h 250"/>
                <a:gd name="T8" fmla="*/ 2147483647 w 179"/>
                <a:gd name="T9" fmla="*/ 2147483647 h 250"/>
                <a:gd name="T10" fmla="*/ 2147483647 w 179"/>
                <a:gd name="T11" fmla="*/ 2147483647 h 250"/>
                <a:gd name="T12" fmla="*/ 2147483647 w 179"/>
                <a:gd name="T13" fmla="*/ 2147483647 h 250"/>
                <a:gd name="T14" fmla="*/ 2147483647 w 179"/>
                <a:gd name="T15" fmla="*/ 2147483647 h 250"/>
                <a:gd name="T16" fmla="*/ 2147483647 w 179"/>
                <a:gd name="T17" fmla="*/ 2147483647 h 250"/>
                <a:gd name="T18" fmla="*/ 2147483647 w 179"/>
                <a:gd name="T19" fmla="*/ 2147483647 h 250"/>
                <a:gd name="T20" fmla="*/ 2147483647 w 179"/>
                <a:gd name="T21" fmla="*/ 2147483647 h 250"/>
                <a:gd name="T22" fmla="*/ 2147483647 w 179"/>
                <a:gd name="T23" fmla="*/ 2147483647 h 250"/>
                <a:gd name="T24" fmla="*/ 2147483647 w 179"/>
                <a:gd name="T25" fmla="*/ 2147483647 h 250"/>
                <a:gd name="T26" fmla="*/ 2147483647 w 179"/>
                <a:gd name="T27" fmla="*/ 2147483647 h 250"/>
                <a:gd name="T28" fmla="*/ 2147483647 w 179"/>
                <a:gd name="T29" fmla="*/ 2147483647 h 250"/>
                <a:gd name="T30" fmla="*/ 2147483647 w 179"/>
                <a:gd name="T31" fmla="*/ 2147483647 h 250"/>
                <a:gd name="T32" fmla="*/ 2147483647 w 179"/>
                <a:gd name="T33" fmla="*/ 2147483647 h 250"/>
                <a:gd name="T34" fmla="*/ 2147483647 w 179"/>
                <a:gd name="T35" fmla="*/ 2147483647 h 250"/>
                <a:gd name="T36" fmla="*/ 2147483647 w 179"/>
                <a:gd name="T37" fmla="*/ 0 h 250"/>
                <a:gd name="T38" fmla="*/ 2147483647 w 179"/>
                <a:gd name="T39" fmla="*/ 2147483647 h 250"/>
                <a:gd name="T40" fmla="*/ 2147483647 w 179"/>
                <a:gd name="T41" fmla="*/ 2147483647 h 250"/>
                <a:gd name="T42" fmla="*/ 2147483647 w 179"/>
                <a:gd name="T43" fmla="*/ 2147483647 h 250"/>
                <a:gd name="T44" fmla="*/ 2147483647 w 179"/>
                <a:gd name="T45" fmla="*/ 2147483647 h 250"/>
                <a:gd name="T46" fmla="*/ 2147483647 w 179"/>
                <a:gd name="T47" fmla="*/ 2147483647 h 250"/>
                <a:gd name="T48" fmla="*/ 2147483647 w 179"/>
                <a:gd name="T49" fmla="*/ 2147483647 h 250"/>
                <a:gd name="T50" fmla="*/ 2147483647 w 179"/>
                <a:gd name="T51" fmla="*/ 2147483647 h 250"/>
                <a:gd name="T52" fmla="*/ 2147483647 w 179"/>
                <a:gd name="T53" fmla="*/ 2147483647 h 250"/>
                <a:gd name="T54" fmla="*/ 2147483647 w 179"/>
                <a:gd name="T55" fmla="*/ 2147483647 h 250"/>
                <a:gd name="T56" fmla="*/ 2147483647 w 179"/>
                <a:gd name="T57" fmla="*/ 2147483647 h 250"/>
                <a:gd name="T58" fmla="*/ 2147483647 w 179"/>
                <a:gd name="T59" fmla="*/ 2147483647 h 250"/>
                <a:gd name="T60" fmla="*/ 2147483647 w 179"/>
                <a:gd name="T61" fmla="*/ 2147483647 h 250"/>
                <a:gd name="T62" fmla="*/ 2147483647 w 179"/>
                <a:gd name="T63" fmla="*/ 2147483647 h 250"/>
                <a:gd name="T64" fmla="*/ 2147483647 w 179"/>
                <a:gd name="T65" fmla="*/ 2147483647 h 250"/>
                <a:gd name="T66" fmla="*/ 2147483647 w 179"/>
                <a:gd name="T67" fmla="*/ 2147483647 h 250"/>
                <a:gd name="T68" fmla="*/ 2147483647 w 179"/>
                <a:gd name="T69" fmla="*/ 2147483647 h 250"/>
                <a:gd name="T70" fmla="*/ 2147483647 w 179"/>
                <a:gd name="T71" fmla="*/ 2147483647 h 250"/>
                <a:gd name="T72" fmla="*/ 2147483647 w 179"/>
                <a:gd name="T73" fmla="*/ 2147483647 h 250"/>
                <a:gd name="T74" fmla="*/ 2147483647 w 179"/>
                <a:gd name="T75" fmla="*/ 2147483647 h 25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79"/>
                <a:gd name="T115" fmla="*/ 0 h 250"/>
                <a:gd name="T116" fmla="*/ 179 w 179"/>
                <a:gd name="T117" fmla="*/ 250 h 25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79" h="250">
                  <a:moveTo>
                    <a:pt x="163" y="246"/>
                  </a:moveTo>
                  <a:lnTo>
                    <a:pt x="170" y="238"/>
                  </a:lnTo>
                  <a:lnTo>
                    <a:pt x="170" y="234"/>
                  </a:lnTo>
                  <a:lnTo>
                    <a:pt x="177" y="220"/>
                  </a:lnTo>
                  <a:lnTo>
                    <a:pt x="172" y="220"/>
                  </a:lnTo>
                  <a:lnTo>
                    <a:pt x="172" y="208"/>
                  </a:lnTo>
                  <a:lnTo>
                    <a:pt x="172" y="196"/>
                  </a:lnTo>
                  <a:lnTo>
                    <a:pt x="177" y="191"/>
                  </a:lnTo>
                  <a:lnTo>
                    <a:pt x="179" y="172"/>
                  </a:lnTo>
                  <a:lnTo>
                    <a:pt x="179" y="170"/>
                  </a:lnTo>
                  <a:lnTo>
                    <a:pt x="172" y="160"/>
                  </a:lnTo>
                  <a:lnTo>
                    <a:pt x="165" y="149"/>
                  </a:lnTo>
                  <a:lnTo>
                    <a:pt x="153" y="149"/>
                  </a:lnTo>
                  <a:lnTo>
                    <a:pt x="153" y="139"/>
                  </a:lnTo>
                  <a:lnTo>
                    <a:pt x="151" y="130"/>
                  </a:lnTo>
                  <a:lnTo>
                    <a:pt x="142" y="137"/>
                  </a:lnTo>
                  <a:lnTo>
                    <a:pt x="130" y="132"/>
                  </a:lnTo>
                  <a:lnTo>
                    <a:pt x="120" y="127"/>
                  </a:lnTo>
                  <a:lnTo>
                    <a:pt x="116" y="127"/>
                  </a:lnTo>
                  <a:lnTo>
                    <a:pt x="118" y="120"/>
                  </a:lnTo>
                  <a:lnTo>
                    <a:pt x="111" y="113"/>
                  </a:lnTo>
                  <a:lnTo>
                    <a:pt x="106" y="99"/>
                  </a:lnTo>
                  <a:lnTo>
                    <a:pt x="116" y="92"/>
                  </a:lnTo>
                  <a:lnTo>
                    <a:pt x="118" y="78"/>
                  </a:lnTo>
                  <a:lnTo>
                    <a:pt x="120" y="71"/>
                  </a:lnTo>
                  <a:lnTo>
                    <a:pt x="135" y="64"/>
                  </a:lnTo>
                  <a:lnTo>
                    <a:pt x="144" y="61"/>
                  </a:lnTo>
                  <a:lnTo>
                    <a:pt x="156" y="59"/>
                  </a:lnTo>
                  <a:lnTo>
                    <a:pt x="163" y="59"/>
                  </a:lnTo>
                  <a:lnTo>
                    <a:pt x="153" y="52"/>
                  </a:lnTo>
                  <a:lnTo>
                    <a:pt x="161" y="38"/>
                  </a:lnTo>
                  <a:lnTo>
                    <a:pt x="144" y="33"/>
                  </a:lnTo>
                  <a:lnTo>
                    <a:pt x="135" y="31"/>
                  </a:lnTo>
                  <a:lnTo>
                    <a:pt x="116" y="31"/>
                  </a:lnTo>
                  <a:lnTo>
                    <a:pt x="116" y="24"/>
                  </a:lnTo>
                  <a:lnTo>
                    <a:pt x="101" y="16"/>
                  </a:lnTo>
                  <a:lnTo>
                    <a:pt x="94" y="9"/>
                  </a:lnTo>
                  <a:lnTo>
                    <a:pt x="85" y="0"/>
                  </a:lnTo>
                  <a:lnTo>
                    <a:pt x="85" y="5"/>
                  </a:lnTo>
                  <a:lnTo>
                    <a:pt x="83" y="5"/>
                  </a:lnTo>
                  <a:lnTo>
                    <a:pt x="85" y="16"/>
                  </a:lnTo>
                  <a:lnTo>
                    <a:pt x="83" y="16"/>
                  </a:lnTo>
                  <a:lnTo>
                    <a:pt x="73" y="31"/>
                  </a:lnTo>
                  <a:lnTo>
                    <a:pt x="61" y="40"/>
                  </a:lnTo>
                  <a:lnTo>
                    <a:pt x="45" y="45"/>
                  </a:lnTo>
                  <a:lnTo>
                    <a:pt x="38" y="59"/>
                  </a:lnTo>
                  <a:lnTo>
                    <a:pt x="31" y="71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14" y="54"/>
                  </a:lnTo>
                  <a:lnTo>
                    <a:pt x="12" y="45"/>
                  </a:lnTo>
                  <a:lnTo>
                    <a:pt x="2" y="54"/>
                  </a:lnTo>
                  <a:lnTo>
                    <a:pt x="0" y="64"/>
                  </a:lnTo>
                  <a:lnTo>
                    <a:pt x="5" y="78"/>
                  </a:lnTo>
                  <a:lnTo>
                    <a:pt x="2" y="85"/>
                  </a:lnTo>
                  <a:lnTo>
                    <a:pt x="12" y="92"/>
                  </a:lnTo>
                  <a:lnTo>
                    <a:pt x="21" y="97"/>
                  </a:lnTo>
                  <a:lnTo>
                    <a:pt x="28" y="106"/>
                  </a:lnTo>
                  <a:lnTo>
                    <a:pt x="35" y="118"/>
                  </a:lnTo>
                  <a:lnTo>
                    <a:pt x="38" y="127"/>
                  </a:lnTo>
                  <a:lnTo>
                    <a:pt x="45" y="137"/>
                  </a:lnTo>
                  <a:lnTo>
                    <a:pt x="50" y="146"/>
                  </a:lnTo>
                  <a:lnTo>
                    <a:pt x="54" y="158"/>
                  </a:lnTo>
                  <a:lnTo>
                    <a:pt x="64" y="170"/>
                  </a:lnTo>
                  <a:lnTo>
                    <a:pt x="73" y="184"/>
                  </a:lnTo>
                  <a:lnTo>
                    <a:pt x="73" y="194"/>
                  </a:lnTo>
                  <a:lnTo>
                    <a:pt x="83" y="203"/>
                  </a:lnTo>
                  <a:lnTo>
                    <a:pt x="94" y="212"/>
                  </a:lnTo>
                  <a:lnTo>
                    <a:pt x="106" y="217"/>
                  </a:lnTo>
                  <a:lnTo>
                    <a:pt x="118" y="224"/>
                  </a:lnTo>
                  <a:lnTo>
                    <a:pt x="130" y="229"/>
                  </a:lnTo>
                  <a:lnTo>
                    <a:pt x="137" y="236"/>
                  </a:lnTo>
                  <a:lnTo>
                    <a:pt x="144" y="241"/>
                  </a:lnTo>
                  <a:lnTo>
                    <a:pt x="156" y="250"/>
                  </a:lnTo>
                  <a:lnTo>
                    <a:pt x="161" y="250"/>
                  </a:lnTo>
                  <a:lnTo>
                    <a:pt x="163" y="246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32"/>
            <p:cNvSpPr>
              <a:spLocks noChangeAspect="1"/>
            </p:cNvSpPr>
            <p:nvPr/>
          </p:nvSpPr>
          <p:spPr bwMode="auto">
            <a:xfrm>
              <a:off x="3804554" y="5987630"/>
              <a:ext cx="38623" cy="59005"/>
            </a:xfrm>
            <a:custGeom>
              <a:avLst/>
              <a:gdLst>
                <a:gd name="T0" fmla="*/ 2147483647 w 50"/>
                <a:gd name="T1" fmla="*/ 2147483647 h 63"/>
                <a:gd name="T2" fmla="*/ 2147483647 w 50"/>
                <a:gd name="T3" fmla="*/ 2147483647 h 63"/>
                <a:gd name="T4" fmla="*/ 2147483647 w 50"/>
                <a:gd name="T5" fmla="*/ 2147483647 h 63"/>
                <a:gd name="T6" fmla="*/ 2147483647 w 50"/>
                <a:gd name="T7" fmla="*/ 2147483647 h 63"/>
                <a:gd name="T8" fmla="*/ 2147483647 w 50"/>
                <a:gd name="T9" fmla="*/ 2147483647 h 63"/>
                <a:gd name="T10" fmla="*/ 2147483647 w 50"/>
                <a:gd name="T11" fmla="*/ 2147483647 h 63"/>
                <a:gd name="T12" fmla="*/ 2147483647 w 50"/>
                <a:gd name="T13" fmla="*/ 2147483647 h 63"/>
                <a:gd name="T14" fmla="*/ 2147483647 w 50"/>
                <a:gd name="T15" fmla="*/ 2147483647 h 63"/>
                <a:gd name="T16" fmla="*/ 2147483647 w 50"/>
                <a:gd name="T17" fmla="*/ 2147483647 h 63"/>
                <a:gd name="T18" fmla="*/ 2147483647 w 50"/>
                <a:gd name="T19" fmla="*/ 2147483647 h 63"/>
                <a:gd name="T20" fmla="*/ 2147483647 w 50"/>
                <a:gd name="T21" fmla="*/ 2147483647 h 63"/>
                <a:gd name="T22" fmla="*/ 2147483647 w 50"/>
                <a:gd name="T23" fmla="*/ 2147483647 h 63"/>
                <a:gd name="T24" fmla="*/ 2147483647 w 50"/>
                <a:gd name="T25" fmla="*/ 2147483647 h 63"/>
                <a:gd name="T26" fmla="*/ 0 w 50"/>
                <a:gd name="T27" fmla="*/ 2147483647 h 63"/>
                <a:gd name="T28" fmla="*/ 2147483647 w 50"/>
                <a:gd name="T29" fmla="*/ 2147483647 h 63"/>
                <a:gd name="T30" fmla="*/ 2147483647 w 50"/>
                <a:gd name="T31" fmla="*/ 2147483647 h 63"/>
                <a:gd name="T32" fmla="*/ 2147483647 w 50"/>
                <a:gd name="T33" fmla="*/ 2147483647 h 63"/>
                <a:gd name="T34" fmla="*/ 2147483647 w 50"/>
                <a:gd name="T35" fmla="*/ 2147483647 h 63"/>
                <a:gd name="T36" fmla="*/ 2147483647 w 50"/>
                <a:gd name="T37" fmla="*/ 2147483647 h 63"/>
                <a:gd name="T38" fmla="*/ 2147483647 w 50"/>
                <a:gd name="T39" fmla="*/ 2147483647 h 63"/>
                <a:gd name="T40" fmla="*/ 2147483647 w 50"/>
                <a:gd name="T41" fmla="*/ 2147483647 h 63"/>
                <a:gd name="T42" fmla="*/ 2147483647 w 50"/>
                <a:gd name="T43" fmla="*/ 2147483647 h 63"/>
                <a:gd name="T44" fmla="*/ 2147483647 w 50"/>
                <a:gd name="T45" fmla="*/ 2147483647 h 63"/>
                <a:gd name="T46" fmla="*/ 2147483647 w 50"/>
                <a:gd name="T47" fmla="*/ 2147483647 h 63"/>
                <a:gd name="T48" fmla="*/ 2147483647 w 50"/>
                <a:gd name="T49" fmla="*/ 2147483647 h 63"/>
                <a:gd name="T50" fmla="*/ 2147483647 w 50"/>
                <a:gd name="T51" fmla="*/ 0 h 63"/>
                <a:gd name="T52" fmla="*/ 2147483647 w 50"/>
                <a:gd name="T53" fmla="*/ 2147483647 h 63"/>
                <a:gd name="T54" fmla="*/ 2147483647 w 50"/>
                <a:gd name="T55" fmla="*/ 2147483647 h 6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0"/>
                <a:gd name="T85" fmla="*/ 0 h 63"/>
                <a:gd name="T86" fmla="*/ 50 w 50"/>
                <a:gd name="T87" fmla="*/ 63 h 6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0" h="63">
                  <a:moveTo>
                    <a:pt x="12" y="9"/>
                  </a:moveTo>
                  <a:lnTo>
                    <a:pt x="7" y="12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5" y="28"/>
                  </a:lnTo>
                  <a:lnTo>
                    <a:pt x="5" y="30"/>
                  </a:lnTo>
                  <a:lnTo>
                    <a:pt x="7" y="40"/>
                  </a:lnTo>
                  <a:lnTo>
                    <a:pt x="7" y="42"/>
                  </a:lnTo>
                  <a:lnTo>
                    <a:pt x="7" y="45"/>
                  </a:lnTo>
                  <a:lnTo>
                    <a:pt x="5" y="54"/>
                  </a:lnTo>
                  <a:lnTo>
                    <a:pt x="5" y="59"/>
                  </a:lnTo>
                  <a:lnTo>
                    <a:pt x="5" y="61"/>
                  </a:lnTo>
                  <a:lnTo>
                    <a:pt x="0" y="63"/>
                  </a:lnTo>
                  <a:lnTo>
                    <a:pt x="5" y="63"/>
                  </a:lnTo>
                  <a:lnTo>
                    <a:pt x="12" y="61"/>
                  </a:lnTo>
                  <a:lnTo>
                    <a:pt x="17" y="61"/>
                  </a:lnTo>
                  <a:lnTo>
                    <a:pt x="24" y="61"/>
                  </a:lnTo>
                  <a:lnTo>
                    <a:pt x="26" y="59"/>
                  </a:lnTo>
                  <a:lnTo>
                    <a:pt x="31" y="59"/>
                  </a:lnTo>
                  <a:lnTo>
                    <a:pt x="36" y="54"/>
                  </a:lnTo>
                  <a:lnTo>
                    <a:pt x="45" y="52"/>
                  </a:lnTo>
                  <a:lnTo>
                    <a:pt x="50" y="49"/>
                  </a:lnTo>
                  <a:lnTo>
                    <a:pt x="50" y="21"/>
                  </a:lnTo>
                  <a:lnTo>
                    <a:pt x="43" y="12"/>
                  </a:lnTo>
                  <a:lnTo>
                    <a:pt x="33" y="0"/>
                  </a:lnTo>
                  <a:lnTo>
                    <a:pt x="24" y="4"/>
                  </a:lnTo>
                  <a:lnTo>
                    <a:pt x="12" y="9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33"/>
            <p:cNvSpPr>
              <a:spLocks noChangeAspect="1"/>
            </p:cNvSpPr>
            <p:nvPr/>
          </p:nvSpPr>
          <p:spPr bwMode="auto">
            <a:xfrm>
              <a:off x="3786922" y="5921976"/>
              <a:ext cx="68850" cy="76457"/>
            </a:xfrm>
            <a:custGeom>
              <a:avLst/>
              <a:gdLst>
                <a:gd name="T0" fmla="*/ 2147483647 w 89"/>
                <a:gd name="T1" fmla="*/ 2147483647 h 81"/>
                <a:gd name="T2" fmla="*/ 2147483647 w 89"/>
                <a:gd name="T3" fmla="*/ 2147483647 h 81"/>
                <a:gd name="T4" fmla="*/ 2147483647 w 89"/>
                <a:gd name="T5" fmla="*/ 2147483647 h 81"/>
                <a:gd name="T6" fmla="*/ 2147483647 w 89"/>
                <a:gd name="T7" fmla="*/ 2147483647 h 81"/>
                <a:gd name="T8" fmla="*/ 2147483647 w 89"/>
                <a:gd name="T9" fmla="*/ 2147483647 h 81"/>
                <a:gd name="T10" fmla="*/ 2147483647 w 89"/>
                <a:gd name="T11" fmla="*/ 2147483647 h 81"/>
                <a:gd name="T12" fmla="*/ 2147483647 w 89"/>
                <a:gd name="T13" fmla="*/ 2147483647 h 81"/>
                <a:gd name="T14" fmla="*/ 0 w 89"/>
                <a:gd name="T15" fmla="*/ 2147483647 h 81"/>
                <a:gd name="T16" fmla="*/ 2147483647 w 89"/>
                <a:gd name="T17" fmla="*/ 2147483647 h 81"/>
                <a:gd name="T18" fmla="*/ 2147483647 w 89"/>
                <a:gd name="T19" fmla="*/ 2147483647 h 81"/>
                <a:gd name="T20" fmla="*/ 2147483647 w 89"/>
                <a:gd name="T21" fmla="*/ 2147483647 h 81"/>
                <a:gd name="T22" fmla="*/ 2147483647 w 89"/>
                <a:gd name="T23" fmla="*/ 2147483647 h 81"/>
                <a:gd name="T24" fmla="*/ 2147483647 w 89"/>
                <a:gd name="T25" fmla="*/ 2147483647 h 81"/>
                <a:gd name="T26" fmla="*/ 2147483647 w 89"/>
                <a:gd name="T27" fmla="*/ 2147483647 h 81"/>
                <a:gd name="T28" fmla="*/ 2147483647 w 89"/>
                <a:gd name="T29" fmla="*/ 2147483647 h 81"/>
                <a:gd name="T30" fmla="*/ 2147483647 w 89"/>
                <a:gd name="T31" fmla="*/ 2147483647 h 81"/>
                <a:gd name="T32" fmla="*/ 2147483647 w 89"/>
                <a:gd name="T33" fmla="*/ 2147483647 h 81"/>
                <a:gd name="T34" fmla="*/ 2147483647 w 89"/>
                <a:gd name="T35" fmla="*/ 2147483647 h 81"/>
                <a:gd name="T36" fmla="*/ 2147483647 w 89"/>
                <a:gd name="T37" fmla="*/ 2147483647 h 81"/>
                <a:gd name="T38" fmla="*/ 2147483647 w 89"/>
                <a:gd name="T39" fmla="*/ 2147483647 h 81"/>
                <a:gd name="T40" fmla="*/ 2147483647 w 89"/>
                <a:gd name="T41" fmla="*/ 2147483647 h 81"/>
                <a:gd name="T42" fmla="*/ 2147483647 w 89"/>
                <a:gd name="T43" fmla="*/ 2147483647 h 81"/>
                <a:gd name="T44" fmla="*/ 2147483647 w 89"/>
                <a:gd name="T45" fmla="*/ 2147483647 h 81"/>
                <a:gd name="T46" fmla="*/ 2147483647 w 89"/>
                <a:gd name="T47" fmla="*/ 2147483647 h 81"/>
                <a:gd name="T48" fmla="*/ 2147483647 w 89"/>
                <a:gd name="T49" fmla="*/ 2147483647 h 81"/>
                <a:gd name="T50" fmla="*/ 2147483647 w 89"/>
                <a:gd name="T51" fmla="*/ 2147483647 h 81"/>
                <a:gd name="T52" fmla="*/ 2147483647 w 89"/>
                <a:gd name="T53" fmla="*/ 2147483647 h 81"/>
                <a:gd name="T54" fmla="*/ 2147483647 w 89"/>
                <a:gd name="T55" fmla="*/ 0 h 81"/>
                <a:gd name="T56" fmla="*/ 2147483647 w 89"/>
                <a:gd name="T57" fmla="*/ 2147483647 h 8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9"/>
                <a:gd name="T88" fmla="*/ 0 h 81"/>
                <a:gd name="T89" fmla="*/ 89 w 89"/>
                <a:gd name="T90" fmla="*/ 81 h 8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9" h="81">
                  <a:moveTo>
                    <a:pt x="73" y="10"/>
                  </a:moveTo>
                  <a:lnTo>
                    <a:pt x="56" y="14"/>
                  </a:lnTo>
                  <a:lnTo>
                    <a:pt x="49" y="14"/>
                  </a:lnTo>
                  <a:lnTo>
                    <a:pt x="54" y="24"/>
                  </a:lnTo>
                  <a:lnTo>
                    <a:pt x="37" y="21"/>
                  </a:lnTo>
                  <a:lnTo>
                    <a:pt x="30" y="24"/>
                  </a:lnTo>
                  <a:lnTo>
                    <a:pt x="11" y="36"/>
                  </a:lnTo>
                  <a:lnTo>
                    <a:pt x="0" y="45"/>
                  </a:lnTo>
                  <a:lnTo>
                    <a:pt x="4" y="52"/>
                  </a:lnTo>
                  <a:lnTo>
                    <a:pt x="11" y="55"/>
                  </a:lnTo>
                  <a:lnTo>
                    <a:pt x="11" y="64"/>
                  </a:lnTo>
                  <a:lnTo>
                    <a:pt x="14" y="66"/>
                  </a:lnTo>
                  <a:lnTo>
                    <a:pt x="11" y="69"/>
                  </a:lnTo>
                  <a:lnTo>
                    <a:pt x="4" y="76"/>
                  </a:lnTo>
                  <a:lnTo>
                    <a:pt x="9" y="78"/>
                  </a:lnTo>
                  <a:lnTo>
                    <a:pt x="14" y="81"/>
                  </a:lnTo>
                  <a:lnTo>
                    <a:pt x="18" y="78"/>
                  </a:lnTo>
                  <a:lnTo>
                    <a:pt x="30" y="81"/>
                  </a:lnTo>
                  <a:lnTo>
                    <a:pt x="35" y="78"/>
                  </a:lnTo>
                  <a:lnTo>
                    <a:pt x="47" y="73"/>
                  </a:lnTo>
                  <a:lnTo>
                    <a:pt x="56" y="69"/>
                  </a:lnTo>
                  <a:lnTo>
                    <a:pt x="44" y="59"/>
                  </a:lnTo>
                  <a:lnTo>
                    <a:pt x="44" y="55"/>
                  </a:lnTo>
                  <a:lnTo>
                    <a:pt x="59" y="45"/>
                  </a:lnTo>
                  <a:lnTo>
                    <a:pt x="73" y="33"/>
                  </a:lnTo>
                  <a:lnTo>
                    <a:pt x="75" y="19"/>
                  </a:lnTo>
                  <a:lnTo>
                    <a:pt x="89" y="10"/>
                  </a:lnTo>
                  <a:lnTo>
                    <a:pt x="75" y="0"/>
                  </a:lnTo>
                  <a:lnTo>
                    <a:pt x="73" y="1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34"/>
            <p:cNvSpPr>
              <a:spLocks noChangeAspect="1"/>
            </p:cNvSpPr>
            <p:nvPr/>
          </p:nvSpPr>
          <p:spPr bwMode="auto">
            <a:xfrm>
              <a:off x="3033765" y="6160489"/>
              <a:ext cx="5877" cy="6648"/>
            </a:xfrm>
            <a:custGeom>
              <a:avLst/>
              <a:gdLst>
                <a:gd name="T0" fmla="*/ 2147483647 w 7"/>
                <a:gd name="T1" fmla="*/ 0 h 7"/>
                <a:gd name="T2" fmla="*/ 0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7"/>
                <a:gd name="T14" fmla="*/ 7 w 7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7">
                  <a:moveTo>
                    <a:pt x="7" y="0"/>
                  </a:moveTo>
                  <a:lnTo>
                    <a:pt x="0" y="7"/>
                  </a:lnTo>
                  <a:lnTo>
                    <a:pt x="7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35"/>
            <p:cNvSpPr>
              <a:spLocks noChangeAspect="1"/>
            </p:cNvSpPr>
            <p:nvPr/>
          </p:nvSpPr>
          <p:spPr bwMode="auto">
            <a:xfrm>
              <a:off x="2673560" y="5707564"/>
              <a:ext cx="99917" cy="78119"/>
            </a:xfrm>
            <a:custGeom>
              <a:avLst/>
              <a:gdLst>
                <a:gd name="T0" fmla="*/ 2147483647 w 130"/>
                <a:gd name="T1" fmla="*/ 2147483647 h 83"/>
                <a:gd name="T2" fmla="*/ 2147483647 w 130"/>
                <a:gd name="T3" fmla="*/ 2147483647 h 83"/>
                <a:gd name="T4" fmla="*/ 2147483647 w 130"/>
                <a:gd name="T5" fmla="*/ 2147483647 h 83"/>
                <a:gd name="T6" fmla="*/ 2147483647 w 130"/>
                <a:gd name="T7" fmla="*/ 2147483647 h 83"/>
                <a:gd name="T8" fmla="*/ 2147483647 w 130"/>
                <a:gd name="T9" fmla="*/ 2147483647 h 83"/>
                <a:gd name="T10" fmla="*/ 2147483647 w 130"/>
                <a:gd name="T11" fmla="*/ 2147483647 h 83"/>
                <a:gd name="T12" fmla="*/ 2147483647 w 130"/>
                <a:gd name="T13" fmla="*/ 2147483647 h 83"/>
                <a:gd name="T14" fmla="*/ 2147483647 w 130"/>
                <a:gd name="T15" fmla="*/ 2147483647 h 83"/>
                <a:gd name="T16" fmla="*/ 2147483647 w 130"/>
                <a:gd name="T17" fmla="*/ 2147483647 h 83"/>
                <a:gd name="T18" fmla="*/ 2147483647 w 130"/>
                <a:gd name="T19" fmla="*/ 2147483647 h 83"/>
                <a:gd name="T20" fmla="*/ 2147483647 w 130"/>
                <a:gd name="T21" fmla="*/ 2147483647 h 83"/>
                <a:gd name="T22" fmla="*/ 2147483647 w 130"/>
                <a:gd name="T23" fmla="*/ 2147483647 h 83"/>
                <a:gd name="T24" fmla="*/ 2147483647 w 130"/>
                <a:gd name="T25" fmla="*/ 2147483647 h 83"/>
                <a:gd name="T26" fmla="*/ 2147483647 w 130"/>
                <a:gd name="T27" fmla="*/ 2147483647 h 83"/>
                <a:gd name="T28" fmla="*/ 2147483647 w 130"/>
                <a:gd name="T29" fmla="*/ 2147483647 h 83"/>
                <a:gd name="T30" fmla="*/ 2147483647 w 130"/>
                <a:gd name="T31" fmla="*/ 2147483647 h 83"/>
                <a:gd name="T32" fmla="*/ 0 w 130"/>
                <a:gd name="T33" fmla="*/ 2147483647 h 83"/>
                <a:gd name="T34" fmla="*/ 0 w 130"/>
                <a:gd name="T35" fmla="*/ 2147483647 h 83"/>
                <a:gd name="T36" fmla="*/ 0 w 130"/>
                <a:gd name="T37" fmla="*/ 2147483647 h 83"/>
                <a:gd name="T38" fmla="*/ 2147483647 w 130"/>
                <a:gd name="T39" fmla="*/ 2147483647 h 83"/>
                <a:gd name="T40" fmla="*/ 2147483647 w 130"/>
                <a:gd name="T41" fmla="*/ 2147483647 h 83"/>
                <a:gd name="T42" fmla="*/ 2147483647 w 130"/>
                <a:gd name="T43" fmla="*/ 2147483647 h 83"/>
                <a:gd name="T44" fmla="*/ 2147483647 w 130"/>
                <a:gd name="T45" fmla="*/ 2147483647 h 83"/>
                <a:gd name="T46" fmla="*/ 2147483647 w 130"/>
                <a:gd name="T47" fmla="*/ 2147483647 h 83"/>
                <a:gd name="T48" fmla="*/ 2147483647 w 130"/>
                <a:gd name="T49" fmla="*/ 2147483647 h 83"/>
                <a:gd name="T50" fmla="*/ 2147483647 w 130"/>
                <a:gd name="T51" fmla="*/ 2147483647 h 83"/>
                <a:gd name="T52" fmla="*/ 2147483647 w 130"/>
                <a:gd name="T53" fmla="*/ 2147483647 h 83"/>
                <a:gd name="T54" fmla="*/ 2147483647 w 130"/>
                <a:gd name="T55" fmla="*/ 2147483647 h 83"/>
                <a:gd name="T56" fmla="*/ 2147483647 w 130"/>
                <a:gd name="T57" fmla="*/ 2147483647 h 83"/>
                <a:gd name="T58" fmla="*/ 2147483647 w 130"/>
                <a:gd name="T59" fmla="*/ 2147483647 h 83"/>
                <a:gd name="T60" fmla="*/ 2147483647 w 130"/>
                <a:gd name="T61" fmla="*/ 2147483647 h 83"/>
                <a:gd name="T62" fmla="*/ 2147483647 w 130"/>
                <a:gd name="T63" fmla="*/ 2147483647 h 83"/>
                <a:gd name="T64" fmla="*/ 2147483647 w 130"/>
                <a:gd name="T65" fmla="*/ 2147483647 h 83"/>
                <a:gd name="T66" fmla="*/ 2147483647 w 130"/>
                <a:gd name="T67" fmla="*/ 0 h 83"/>
                <a:gd name="T68" fmla="*/ 2147483647 w 130"/>
                <a:gd name="T69" fmla="*/ 0 h 83"/>
                <a:gd name="T70" fmla="*/ 2147483647 w 130"/>
                <a:gd name="T71" fmla="*/ 2147483647 h 8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0"/>
                <a:gd name="T109" fmla="*/ 0 h 83"/>
                <a:gd name="T110" fmla="*/ 130 w 130"/>
                <a:gd name="T111" fmla="*/ 83 h 8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0" h="83">
                  <a:moveTo>
                    <a:pt x="47" y="12"/>
                  </a:moveTo>
                  <a:lnTo>
                    <a:pt x="33" y="22"/>
                  </a:lnTo>
                  <a:lnTo>
                    <a:pt x="33" y="29"/>
                  </a:lnTo>
                  <a:lnTo>
                    <a:pt x="35" y="34"/>
                  </a:lnTo>
                  <a:lnTo>
                    <a:pt x="31" y="34"/>
                  </a:lnTo>
                  <a:lnTo>
                    <a:pt x="23" y="34"/>
                  </a:lnTo>
                  <a:lnTo>
                    <a:pt x="14" y="36"/>
                  </a:lnTo>
                  <a:lnTo>
                    <a:pt x="5" y="41"/>
                  </a:lnTo>
                  <a:lnTo>
                    <a:pt x="5" y="43"/>
                  </a:lnTo>
                  <a:lnTo>
                    <a:pt x="7" y="45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12" y="52"/>
                  </a:lnTo>
                  <a:lnTo>
                    <a:pt x="12" y="55"/>
                  </a:lnTo>
                  <a:lnTo>
                    <a:pt x="12" y="62"/>
                  </a:lnTo>
                  <a:lnTo>
                    <a:pt x="5" y="62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5" y="69"/>
                  </a:lnTo>
                  <a:lnTo>
                    <a:pt x="7" y="69"/>
                  </a:lnTo>
                  <a:lnTo>
                    <a:pt x="7" y="74"/>
                  </a:lnTo>
                  <a:lnTo>
                    <a:pt x="31" y="74"/>
                  </a:lnTo>
                  <a:lnTo>
                    <a:pt x="57" y="74"/>
                  </a:lnTo>
                  <a:lnTo>
                    <a:pt x="83" y="78"/>
                  </a:lnTo>
                  <a:lnTo>
                    <a:pt x="104" y="83"/>
                  </a:lnTo>
                  <a:lnTo>
                    <a:pt x="104" y="76"/>
                  </a:lnTo>
                  <a:lnTo>
                    <a:pt x="123" y="67"/>
                  </a:lnTo>
                  <a:lnTo>
                    <a:pt x="123" y="52"/>
                  </a:lnTo>
                  <a:lnTo>
                    <a:pt x="130" y="45"/>
                  </a:lnTo>
                  <a:lnTo>
                    <a:pt x="113" y="29"/>
                  </a:lnTo>
                  <a:lnTo>
                    <a:pt x="113" y="8"/>
                  </a:lnTo>
                  <a:lnTo>
                    <a:pt x="92" y="3"/>
                  </a:lnTo>
                  <a:lnTo>
                    <a:pt x="71" y="0"/>
                  </a:lnTo>
                  <a:lnTo>
                    <a:pt x="49" y="0"/>
                  </a:lnTo>
                  <a:lnTo>
                    <a:pt x="47" y="1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6"/>
            <p:cNvSpPr>
              <a:spLocks noChangeAspect="1"/>
            </p:cNvSpPr>
            <p:nvPr/>
          </p:nvSpPr>
          <p:spPr bwMode="auto">
            <a:xfrm>
              <a:off x="2488000" y="5587892"/>
              <a:ext cx="4198" cy="4986"/>
            </a:xfrm>
            <a:custGeom>
              <a:avLst/>
              <a:gdLst>
                <a:gd name="T0" fmla="*/ 2147483647 w 5"/>
                <a:gd name="T1" fmla="*/ 2147483647 h 5"/>
                <a:gd name="T2" fmla="*/ 0 w 5"/>
                <a:gd name="T3" fmla="*/ 0 h 5"/>
                <a:gd name="T4" fmla="*/ 0 w 5"/>
                <a:gd name="T5" fmla="*/ 2147483647 h 5"/>
                <a:gd name="T6" fmla="*/ 2147483647 w 5"/>
                <a:gd name="T7" fmla="*/ 2147483647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5"/>
                <a:gd name="T14" fmla="*/ 5 w 5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5">
                  <a:moveTo>
                    <a:pt x="5" y="5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37"/>
            <p:cNvSpPr>
              <a:spLocks noChangeAspect="1"/>
            </p:cNvSpPr>
            <p:nvPr/>
          </p:nvSpPr>
          <p:spPr bwMode="auto">
            <a:xfrm>
              <a:off x="2488000" y="5587061"/>
              <a:ext cx="4198" cy="831"/>
            </a:xfrm>
            <a:custGeom>
              <a:avLst/>
              <a:gdLst>
                <a:gd name="T0" fmla="*/ 2147483647 w 5"/>
                <a:gd name="T1" fmla="*/ 0 h 2"/>
                <a:gd name="T2" fmla="*/ 0 w 5"/>
                <a:gd name="T3" fmla="*/ 0 h 2"/>
                <a:gd name="T4" fmla="*/ 2147483647 w 5"/>
                <a:gd name="T5" fmla="*/ 2147483647 h 2"/>
                <a:gd name="T6" fmla="*/ 2147483647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5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38"/>
            <p:cNvSpPr>
              <a:spLocks noChangeAspect="1"/>
            </p:cNvSpPr>
            <p:nvPr/>
          </p:nvSpPr>
          <p:spPr bwMode="auto">
            <a:xfrm>
              <a:off x="2480442" y="5592879"/>
              <a:ext cx="5878" cy="1662"/>
            </a:xfrm>
            <a:custGeom>
              <a:avLst/>
              <a:gdLst>
                <a:gd name="T0" fmla="*/ 2147483647 w 8"/>
                <a:gd name="T1" fmla="*/ 2147483647 h 2"/>
                <a:gd name="T2" fmla="*/ 2147483647 w 8"/>
                <a:gd name="T3" fmla="*/ 2147483647 h 2"/>
                <a:gd name="T4" fmla="*/ 2147483647 w 8"/>
                <a:gd name="T5" fmla="*/ 0 h 2"/>
                <a:gd name="T6" fmla="*/ 2147483647 w 8"/>
                <a:gd name="T7" fmla="*/ 0 h 2"/>
                <a:gd name="T8" fmla="*/ 0 w 8"/>
                <a:gd name="T9" fmla="*/ 2147483647 h 2"/>
                <a:gd name="T10" fmla="*/ 2147483647 w 8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2"/>
                <a:gd name="T20" fmla="*/ 8 w 8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2">
                  <a:moveTo>
                    <a:pt x="5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39"/>
            <p:cNvSpPr>
              <a:spLocks noChangeAspect="1"/>
            </p:cNvSpPr>
            <p:nvPr/>
          </p:nvSpPr>
          <p:spPr bwMode="auto">
            <a:xfrm>
              <a:off x="2531661" y="5637756"/>
              <a:ext cx="2519" cy="7480"/>
            </a:xfrm>
            <a:custGeom>
              <a:avLst/>
              <a:gdLst>
                <a:gd name="T0" fmla="*/ 2147483647 w 4"/>
                <a:gd name="T1" fmla="*/ 2147483647 h 9"/>
                <a:gd name="T2" fmla="*/ 2147483647 w 4"/>
                <a:gd name="T3" fmla="*/ 0 h 9"/>
                <a:gd name="T4" fmla="*/ 2147483647 w 4"/>
                <a:gd name="T5" fmla="*/ 2147483647 h 9"/>
                <a:gd name="T6" fmla="*/ 2147483647 w 4"/>
                <a:gd name="T7" fmla="*/ 2147483647 h 9"/>
                <a:gd name="T8" fmla="*/ 0 w 4"/>
                <a:gd name="T9" fmla="*/ 2147483647 h 9"/>
                <a:gd name="T10" fmla="*/ 2147483647 w 4"/>
                <a:gd name="T11" fmla="*/ 2147483647 h 9"/>
                <a:gd name="T12" fmla="*/ 2147483647 w 4"/>
                <a:gd name="T13" fmla="*/ 2147483647 h 9"/>
                <a:gd name="T14" fmla="*/ 2147483647 w 4"/>
                <a:gd name="T15" fmla="*/ 2147483647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9"/>
                <a:gd name="T26" fmla="*/ 4 w 4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9">
                  <a:moveTo>
                    <a:pt x="4" y="2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2" y="7"/>
                  </a:lnTo>
                  <a:lnTo>
                    <a:pt x="0" y="7"/>
                  </a:lnTo>
                  <a:lnTo>
                    <a:pt x="2" y="9"/>
                  </a:lnTo>
                  <a:lnTo>
                    <a:pt x="4" y="7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40"/>
            <p:cNvSpPr>
              <a:spLocks noChangeAspect="1"/>
            </p:cNvSpPr>
            <p:nvPr/>
          </p:nvSpPr>
          <p:spPr bwMode="auto">
            <a:xfrm>
              <a:off x="2483801" y="5652715"/>
              <a:ext cx="8396" cy="2493"/>
            </a:xfrm>
            <a:custGeom>
              <a:avLst/>
              <a:gdLst>
                <a:gd name="T0" fmla="*/ 2147483647 w 10"/>
                <a:gd name="T1" fmla="*/ 0 h 3"/>
                <a:gd name="T2" fmla="*/ 0 w 10"/>
                <a:gd name="T3" fmla="*/ 2147483647 h 3"/>
                <a:gd name="T4" fmla="*/ 2147483647 w 10"/>
                <a:gd name="T5" fmla="*/ 2147483647 h 3"/>
                <a:gd name="T6" fmla="*/ 2147483647 w 10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3"/>
                <a:gd name="T14" fmla="*/ 10 w 10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3">
                  <a:moveTo>
                    <a:pt x="1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41"/>
            <p:cNvSpPr>
              <a:spLocks noChangeAspect="1"/>
            </p:cNvSpPr>
            <p:nvPr/>
          </p:nvSpPr>
          <p:spPr bwMode="auto">
            <a:xfrm>
              <a:off x="2533340" y="5635263"/>
              <a:ext cx="839" cy="2493"/>
            </a:xfrm>
            <a:custGeom>
              <a:avLst/>
              <a:gdLst>
                <a:gd name="T0" fmla="*/ 2147483647 w 2"/>
                <a:gd name="T1" fmla="*/ 0 h 2"/>
                <a:gd name="T2" fmla="*/ 0 w 2"/>
                <a:gd name="T3" fmla="*/ 2147483647 h 2"/>
                <a:gd name="T4" fmla="*/ 2147483647 w 2"/>
                <a:gd name="T5" fmla="*/ 2147483647 h 2"/>
                <a:gd name="T6" fmla="*/ 2147483647 w 2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2"/>
                <a:gd name="T14" fmla="*/ 2 w 2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42"/>
            <p:cNvSpPr>
              <a:spLocks noChangeAspect="1"/>
            </p:cNvSpPr>
            <p:nvPr/>
          </p:nvSpPr>
          <p:spPr bwMode="auto">
            <a:xfrm>
              <a:off x="2503952" y="5566285"/>
              <a:ext cx="4198" cy="2493"/>
            </a:xfrm>
            <a:custGeom>
              <a:avLst/>
              <a:gdLst>
                <a:gd name="T0" fmla="*/ 2147483647 w 5"/>
                <a:gd name="T1" fmla="*/ 0 h 3"/>
                <a:gd name="T2" fmla="*/ 0 w 5"/>
                <a:gd name="T3" fmla="*/ 0 h 3"/>
                <a:gd name="T4" fmla="*/ 0 w 5"/>
                <a:gd name="T5" fmla="*/ 2147483647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2147483647 w 5"/>
                <a:gd name="T11" fmla="*/ 0 h 3"/>
                <a:gd name="T12" fmla="*/ 2147483647 w 5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3"/>
                <a:gd name="T23" fmla="*/ 5 w 5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3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43"/>
            <p:cNvSpPr>
              <a:spLocks noChangeAspect="1"/>
            </p:cNvSpPr>
            <p:nvPr/>
          </p:nvSpPr>
          <p:spPr bwMode="auto">
            <a:xfrm>
              <a:off x="2508151" y="5562130"/>
              <a:ext cx="3359" cy="1662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2147483647 h 2"/>
                <a:gd name="T4" fmla="*/ 2147483647 w 5"/>
                <a:gd name="T5" fmla="*/ 0 h 2"/>
                <a:gd name="T6" fmla="*/ 0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0" y="0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144"/>
            <p:cNvGrpSpPr>
              <a:grpSpLocks noChangeAspect="1"/>
            </p:cNvGrpSpPr>
            <p:nvPr/>
          </p:nvGrpSpPr>
          <p:grpSpPr bwMode="auto">
            <a:xfrm>
              <a:off x="2472208" y="5401705"/>
              <a:ext cx="287176" cy="268425"/>
              <a:chOff x="3234" y="1634"/>
              <a:chExt cx="373" cy="285"/>
            </a:xfrm>
          </p:grpSpPr>
          <p:sp>
            <p:nvSpPr>
              <p:cNvPr id="539" name="Freeform 145"/>
              <p:cNvSpPr>
                <a:spLocks noChangeAspect="1"/>
              </p:cNvSpPr>
              <p:nvPr/>
            </p:nvSpPr>
            <p:spPr bwMode="auto">
              <a:xfrm>
                <a:off x="3597" y="1667"/>
                <a:ext cx="10" cy="7"/>
              </a:xfrm>
              <a:custGeom>
                <a:avLst/>
                <a:gdLst>
                  <a:gd name="T0" fmla="*/ 0 w 10"/>
                  <a:gd name="T1" fmla="*/ 2 h 7"/>
                  <a:gd name="T2" fmla="*/ 3 w 10"/>
                  <a:gd name="T3" fmla="*/ 7 h 7"/>
                  <a:gd name="T4" fmla="*/ 5 w 10"/>
                  <a:gd name="T5" fmla="*/ 7 h 7"/>
                  <a:gd name="T6" fmla="*/ 10 w 10"/>
                  <a:gd name="T7" fmla="*/ 7 h 7"/>
                  <a:gd name="T8" fmla="*/ 10 w 10"/>
                  <a:gd name="T9" fmla="*/ 2 h 7"/>
                  <a:gd name="T10" fmla="*/ 10 w 10"/>
                  <a:gd name="T11" fmla="*/ 0 h 7"/>
                  <a:gd name="T12" fmla="*/ 5 w 10"/>
                  <a:gd name="T13" fmla="*/ 0 h 7"/>
                  <a:gd name="T14" fmla="*/ 3 w 10"/>
                  <a:gd name="T15" fmla="*/ 0 h 7"/>
                  <a:gd name="T16" fmla="*/ 3 w 10"/>
                  <a:gd name="T17" fmla="*/ 2 h 7"/>
                  <a:gd name="T18" fmla="*/ 0 w 10"/>
                  <a:gd name="T19" fmla="*/ 2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"/>
                  <a:gd name="T31" fmla="*/ 0 h 7"/>
                  <a:gd name="T32" fmla="*/ 10 w 10"/>
                  <a:gd name="T33" fmla="*/ 7 h 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" h="7">
                    <a:moveTo>
                      <a:pt x="0" y="2"/>
                    </a:moveTo>
                    <a:lnTo>
                      <a:pt x="3" y="7"/>
                    </a:lnTo>
                    <a:lnTo>
                      <a:pt x="5" y="7"/>
                    </a:lnTo>
                    <a:lnTo>
                      <a:pt x="10" y="7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Rectangle 146"/>
              <p:cNvSpPr>
                <a:spLocks noChangeAspect="1" noChangeArrowheads="1"/>
              </p:cNvSpPr>
              <p:nvPr/>
            </p:nvSpPr>
            <p:spPr bwMode="auto">
              <a:xfrm>
                <a:off x="3543" y="1648"/>
                <a:ext cx="2" cy="4"/>
              </a:xfrm>
              <a:prstGeom prst="rect">
                <a:avLst/>
              </a:prstGeom>
              <a:solidFill>
                <a:srgbClr val="DDDDDD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541" name="Freeform 147"/>
              <p:cNvSpPr>
                <a:spLocks noChangeAspect="1"/>
              </p:cNvSpPr>
              <p:nvPr/>
            </p:nvSpPr>
            <p:spPr bwMode="auto">
              <a:xfrm>
                <a:off x="3562" y="1648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2 w 2"/>
                  <a:gd name="T3" fmla="*/ 0 h 4"/>
                  <a:gd name="T4" fmla="*/ 0 w 2"/>
                  <a:gd name="T5" fmla="*/ 0 h 4"/>
                  <a:gd name="T6" fmla="*/ 0 w 2"/>
                  <a:gd name="T7" fmla="*/ 4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4"/>
                  <a:gd name="T14" fmla="*/ 2 w 2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4">
                    <a:moveTo>
                      <a:pt x="0" y="4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Freeform 148"/>
              <p:cNvSpPr>
                <a:spLocks noChangeAspect="1"/>
              </p:cNvSpPr>
              <p:nvPr/>
            </p:nvSpPr>
            <p:spPr bwMode="auto">
              <a:xfrm>
                <a:off x="3562" y="1643"/>
                <a:ext cx="5" cy="2"/>
              </a:xfrm>
              <a:custGeom>
                <a:avLst/>
                <a:gdLst>
                  <a:gd name="T0" fmla="*/ 0 w 5"/>
                  <a:gd name="T1" fmla="*/ 2 h 2"/>
                  <a:gd name="T2" fmla="*/ 2 w 5"/>
                  <a:gd name="T3" fmla="*/ 2 h 2"/>
                  <a:gd name="T4" fmla="*/ 5 w 5"/>
                  <a:gd name="T5" fmla="*/ 0 h 2"/>
                  <a:gd name="T6" fmla="*/ 2 w 5"/>
                  <a:gd name="T7" fmla="*/ 0 h 2"/>
                  <a:gd name="T8" fmla="*/ 0 w 5"/>
                  <a:gd name="T9" fmla="*/ 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2"/>
                  <a:gd name="T17" fmla="*/ 5 w 5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2">
                    <a:moveTo>
                      <a:pt x="0" y="2"/>
                    </a:moveTo>
                    <a:lnTo>
                      <a:pt x="2" y="2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Freeform 149"/>
              <p:cNvSpPr>
                <a:spLocks noChangeAspect="1"/>
              </p:cNvSpPr>
              <p:nvPr/>
            </p:nvSpPr>
            <p:spPr bwMode="auto">
              <a:xfrm>
                <a:off x="3411" y="1697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Freeform 150"/>
              <p:cNvSpPr>
                <a:spLocks noChangeAspect="1"/>
              </p:cNvSpPr>
              <p:nvPr/>
            </p:nvSpPr>
            <p:spPr bwMode="auto">
              <a:xfrm>
                <a:off x="3234" y="1634"/>
                <a:ext cx="373" cy="285"/>
              </a:xfrm>
              <a:custGeom>
                <a:avLst/>
                <a:gdLst>
                  <a:gd name="T0" fmla="*/ 347 w 373"/>
                  <a:gd name="T1" fmla="*/ 11 h 285"/>
                  <a:gd name="T2" fmla="*/ 333 w 373"/>
                  <a:gd name="T3" fmla="*/ 14 h 285"/>
                  <a:gd name="T4" fmla="*/ 333 w 373"/>
                  <a:gd name="T5" fmla="*/ 9 h 285"/>
                  <a:gd name="T6" fmla="*/ 323 w 373"/>
                  <a:gd name="T7" fmla="*/ 9 h 285"/>
                  <a:gd name="T8" fmla="*/ 311 w 373"/>
                  <a:gd name="T9" fmla="*/ 14 h 285"/>
                  <a:gd name="T10" fmla="*/ 295 w 373"/>
                  <a:gd name="T11" fmla="*/ 14 h 285"/>
                  <a:gd name="T12" fmla="*/ 293 w 373"/>
                  <a:gd name="T13" fmla="*/ 14 h 285"/>
                  <a:gd name="T14" fmla="*/ 288 w 373"/>
                  <a:gd name="T15" fmla="*/ 7 h 285"/>
                  <a:gd name="T16" fmla="*/ 278 w 373"/>
                  <a:gd name="T17" fmla="*/ 11 h 285"/>
                  <a:gd name="T18" fmla="*/ 252 w 373"/>
                  <a:gd name="T19" fmla="*/ 9 h 285"/>
                  <a:gd name="T20" fmla="*/ 250 w 373"/>
                  <a:gd name="T21" fmla="*/ 18 h 285"/>
                  <a:gd name="T22" fmla="*/ 233 w 373"/>
                  <a:gd name="T23" fmla="*/ 21 h 285"/>
                  <a:gd name="T24" fmla="*/ 233 w 373"/>
                  <a:gd name="T25" fmla="*/ 30 h 285"/>
                  <a:gd name="T26" fmla="*/ 217 w 373"/>
                  <a:gd name="T27" fmla="*/ 23 h 285"/>
                  <a:gd name="T28" fmla="*/ 196 w 373"/>
                  <a:gd name="T29" fmla="*/ 30 h 285"/>
                  <a:gd name="T30" fmla="*/ 170 w 373"/>
                  <a:gd name="T31" fmla="*/ 44 h 285"/>
                  <a:gd name="T32" fmla="*/ 179 w 373"/>
                  <a:gd name="T33" fmla="*/ 56 h 285"/>
                  <a:gd name="T34" fmla="*/ 158 w 373"/>
                  <a:gd name="T35" fmla="*/ 56 h 285"/>
                  <a:gd name="T36" fmla="*/ 146 w 373"/>
                  <a:gd name="T37" fmla="*/ 52 h 285"/>
                  <a:gd name="T38" fmla="*/ 137 w 373"/>
                  <a:gd name="T39" fmla="*/ 63 h 285"/>
                  <a:gd name="T40" fmla="*/ 153 w 373"/>
                  <a:gd name="T41" fmla="*/ 66 h 285"/>
                  <a:gd name="T42" fmla="*/ 179 w 373"/>
                  <a:gd name="T43" fmla="*/ 66 h 285"/>
                  <a:gd name="T44" fmla="*/ 153 w 373"/>
                  <a:gd name="T45" fmla="*/ 73 h 285"/>
                  <a:gd name="T46" fmla="*/ 146 w 373"/>
                  <a:gd name="T47" fmla="*/ 85 h 285"/>
                  <a:gd name="T48" fmla="*/ 127 w 373"/>
                  <a:gd name="T49" fmla="*/ 99 h 285"/>
                  <a:gd name="T50" fmla="*/ 113 w 373"/>
                  <a:gd name="T51" fmla="*/ 118 h 285"/>
                  <a:gd name="T52" fmla="*/ 101 w 373"/>
                  <a:gd name="T53" fmla="*/ 139 h 285"/>
                  <a:gd name="T54" fmla="*/ 78 w 373"/>
                  <a:gd name="T55" fmla="*/ 158 h 285"/>
                  <a:gd name="T56" fmla="*/ 56 w 373"/>
                  <a:gd name="T57" fmla="*/ 174 h 285"/>
                  <a:gd name="T58" fmla="*/ 47 w 373"/>
                  <a:gd name="T59" fmla="*/ 184 h 285"/>
                  <a:gd name="T60" fmla="*/ 35 w 373"/>
                  <a:gd name="T61" fmla="*/ 191 h 285"/>
                  <a:gd name="T62" fmla="*/ 26 w 373"/>
                  <a:gd name="T63" fmla="*/ 203 h 285"/>
                  <a:gd name="T64" fmla="*/ 11 w 373"/>
                  <a:gd name="T65" fmla="*/ 203 h 285"/>
                  <a:gd name="T66" fmla="*/ 2 w 373"/>
                  <a:gd name="T67" fmla="*/ 219 h 285"/>
                  <a:gd name="T68" fmla="*/ 2 w 373"/>
                  <a:gd name="T69" fmla="*/ 238 h 285"/>
                  <a:gd name="T70" fmla="*/ 16 w 373"/>
                  <a:gd name="T71" fmla="*/ 252 h 285"/>
                  <a:gd name="T72" fmla="*/ 16 w 373"/>
                  <a:gd name="T73" fmla="*/ 269 h 285"/>
                  <a:gd name="T74" fmla="*/ 26 w 373"/>
                  <a:gd name="T75" fmla="*/ 281 h 285"/>
                  <a:gd name="T76" fmla="*/ 47 w 373"/>
                  <a:gd name="T77" fmla="*/ 281 h 285"/>
                  <a:gd name="T78" fmla="*/ 73 w 373"/>
                  <a:gd name="T79" fmla="*/ 266 h 285"/>
                  <a:gd name="T80" fmla="*/ 80 w 373"/>
                  <a:gd name="T81" fmla="*/ 250 h 285"/>
                  <a:gd name="T82" fmla="*/ 92 w 373"/>
                  <a:gd name="T83" fmla="*/ 269 h 285"/>
                  <a:gd name="T84" fmla="*/ 106 w 373"/>
                  <a:gd name="T85" fmla="*/ 248 h 285"/>
                  <a:gd name="T86" fmla="*/ 108 w 373"/>
                  <a:gd name="T87" fmla="*/ 226 h 285"/>
                  <a:gd name="T88" fmla="*/ 101 w 373"/>
                  <a:gd name="T89" fmla="*/ 191 h 285"/>
                  <a:gd name="T90" fmla="*/ 115 w 373"/>
                  <a:gd name="T91" fmla="*/ 163 h 285"/>
                  <a:gd name="T92" fmla="*/ 137 w 373"/>
                  <a:gd name="T93" fmla="*/ 118 h 285"/>
                  <a:gd name="T94" fmla="*/ 163 w 373"/>
                  <a:gd name="T95" fmla="*/ 85 h 285"/>
                  <a:gd name="T96" fmla="*/ 193 w 373"/>
                  <a:gd name="T97" fmla="*/ 63 h 285"/>
                  <a:gd name="T98" fmla="*/ 231 w 373"/>
                  <a:gd name="T99" fmla="*/ 52 h 285"/>
                  <a:gd name="T100" fmla="*/ 257 w 373"/>
                  <a:gd name="T101" fmla="*/ 56 h 285"/>
                  <a:gd name="T102" fmla="*/ 283 w 373"/>
                  <a:gd name="T103" fmla="*/ 61 h 285"/>
                  <a:gd name="T104" fmla="*/ 297 w 373"/>
                  <a:gd name="T105" fmla="*/ 42 h 285"/>
                  <a:gd name="T106" fmla="*/ 321 w 373"/>
                  <a:gd name="T107" fmla="*/ 30 h 285"/>
                  <a:gd name="T108" fmla="*/ 340 w 373"/>
                  <a:gd name="T109" fmla="*/ 49 h 285"/>
                  <a:gd name="T110" fmla="*/ 359 w 373"/>
                  <a:gd name="T111" fmla="*/ 40 h 285"/>
                  <a:gd name="T112" fmla="*/ 340 w 373"/>
                  <a:gd name="T113" fmla="*/ 28 h 285"/>
                  <a:gd name="T114" fmla="*/ 373 w 373"/>
                  <a:gd name="T115" fmla="*/ 21 h 28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373"/>
                  <a:gd name="T175" fmla="*/ 0 h 285"/>
                  <a:gd name="T176" fmla="*/ 373 w 373"/>
                  <a:gd name="T177" fmla="*/ 285 h 28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373" h="285">
                    <a:moveTo>
                      <a:pt x="368" y="18"/>
                    </a:moveTo>
                    <a:lnTo>
                      <a:pt x="368" y="14"/>
                    </a:lnTo>
                    <a:lnTo>
                      <a:pt x="366" y="14"/>
                    </a:lnTo>
                    <a:lnTo>
                      <a:pt x="363" y="14"/>
                    </a:lnTo>
                    <a:lnTo>
                      <a:pt x="363" y="11"/>
                    </a:lnTo>
                    <a:lnTo>
                      <a:pt x="359" y="9"/>
                    </a:lnTo>
                    <a:lnTo>
                      <a:pt x="356" y="11"/>
                    </a:lnTo>
                    <a:lnTo>
                      <a:pt x="356" y="9"/>
                    </a:lnTo>
                    <a:lnTo>
                      <a:pt x="354" y="9"/>
                    </a:lnTo>
                    <a:lnTo>
                      <a:pt x="349" y="11"/>
                    </a:lnTo>
                    <a:lnTo>
                      <a:pt x="347" y="11"/>
                    </a:lnTo>
                    <a:lnTo>
                      <a:pt x="349" y="9"/>
                    </a:lnTo>
                    <a:lnTo>
                      <a:pt x="349" y="7"/>
                    </a:lnTo>
                    <a:lnTo>
                      <a:pt x="347" y="7"/>
                    </a:lnTo>
                    <a:lnTo>
                      <a:pt x="345" y="7"/>
                    </a:lnTo>
                    <a:lnTo>
                      <a:pt x="340" y="7"/>
                    </a:lnTo>
                    <a:lnTo>
                      <a:pt x="340" y="9"/>
                    </a:lnTo>
                    <a:lnTo>
                      <a:pt x="337" y="9"/>
                    </a:lnTo>
                    <a:lnTo>
                      <a:pt x="340" y="11"/>
                    </a:lnTo>
                    <a:lnTo>
                      <a:pt x="337" y="11"/>
                    </a:lnTo>
                    <a:lnTo>
                      <a:pt x="337" y="14"/>
                    </a:lnTo>
                    <a:lnTo>
                      <a:pt x="333" y="14"/>
                    </a:lnTo>
                    <a:lnTo>
                      <a:pt x="330" y="18"/>
                    </a:lnTo>
                    <a:lnTo>
                      <a:pt x="330" y="14"/>
                    </a:lnTo>
                    <a:lnTo>
                      <a:pt x="328" y="18"/>
                    </a:lnTo>
                    <a:lnTo>
                      <a:pt x="328" y="14"/>
                    </a:lnTo>
                    <a:lnTo>
                      <a:pt x="330" y="14"/>
                    </a:lnTo>
                    <a:lnTo>
                      <a:pt x="333" y="11"/>
                    </a:lnTo>
                    <a:lnTo>
                      <a:pt x="333" y="9"/>
                    </a:lnTo>
                    <a:lnTo>
                      <a:pt x="330" y="11"/>
                    </a:lnTo>
                    <a:lnTo>
                      <a:pt x="328" y="11"/>
                    </a:lnTo>
                    <a:lnTo>
                      <a:pt x="330" y="9"/>
                    </a:lnTo>
                    <a:lnTo>
                      <a:pt x="333" y="9"/>
                    </a:lnTo>
                    <a:lnTo>
                      <a:pt x="333" y="7"/>
                    </a:lnTo>
                    <a:lnTo>
                      <a:pt x="337" y="7"/>
                    </a:lnTo>
                    <a:lnTo>
                      <a:pt x="337" y="2"/>
                    </a:lnTo>
                    <a:lnTo>
                      <a:pt x="333" y="2"/>
                    </a:lnTo>
                    <a:lnTo>
                      <a:pt x="333" y="0"/>
                    </a:lnTo>
                    <a:lnTo>
                      <a:pt x="330" y="0"/>
                    </a:lnTo>
                    <a:lnTo>
                      <a:pt x="330" y="2"/>
                    </a:lnTo>
                    <a:lnTo>
                      <a:pt x="328" y="2"/>
                    </a:lnTo>
                    <a:lnTo>
                      <a:pt x="323" y="2"/>
                    </a:lnTo>
                    <a:lnTo>
                      <a:pt x="323" y="7"/>
                    </a:lnTo>
                    <a:lnTo>
                      <a:pt x="323" y="9"/>
                    </a:lnTo>
                    <a:lnTo>
                      <a:pt x="321" y="7"/>
                    </a:lnTo>
                    <a:lnTo>
                      <a:pt x="321" y="9"/>
                    </a:lnTo>
                    <a:lnTo>
                      <a:pt x="319" y="9"/>
                    </a:lnTo>
                    <a:lnTo>
                      <a:pt x="319" y="11"/>
                    </a:lnTo>
                    <a:lnTo>
                      <a:pt x="319" y="14"/>
                    </a:lnTo>
                    <a:lnTo>
                      <a:pt x="314" y="14"/>
                    </a:lnTo>
                    <a:lnTo>
                      <a:pt x="311" y="14"/>
                    </a:lnTo>
                    <a:lnTo>
                      <a:pt x="311" y="18"/>
                    </a:lnTo>
                    <a:lnTo>
                      <a:pt x="309" y="18"/>
                    </a:lnTo>
                    <a:lnTo>
                      <a:pt x="309" y="14"/>
                    </a:lnTo>
                    <a:lnTo>
                      <a:pt x="311" y="14"/>
                    </a:lnTo>
                    <a:lnTo>
                      <a:pt x="311" y="11"/>
                    </a:lnTo>
                    <a:lnTo>
                      <a:pt x="309" y="11"/>
                    </a:lnTo>
                    <a:lnTo>
                      <a:pt x="311" y="9"/>
                    </a:lnTo>
                    <a:lnTo>
                      <a:pt x="311" y="7"/>
                    </a:lnTo>
                    <a:lnTo>
                      <a:pt x="311" y="2"/>
                    </a:lnTo>
                    <a:lnTo>
                      <a:pt x="309" y="7"/>
                    </a:lnTo>
                    <a:lnTo>
                      <a:pt x="304" y="9"/>
                    </a:lnTo>
                    <a:lnTo>
                      <a:pt x="302" y="9"/>
                    </a:lnTo>
                    <a:lnTo>
                      <a:pt x="302" y="11"/>
                    </a:lnTo>
                    <a:lnTo>
                      <a:pt x="297" y="14"/>
                    </a:lnTo>
                    <a:lnTo>
                      <a:pt x="295" y="14"/>
                    </a:lnTo>
                    <a:lnTo>
                      <a:pt x="295" y="18"/>
                    </a:lnTo>
                    <a:lnTo>
                      <a:pt x="293" y="18"/>
                    </a:lnTo>
                    <a:lnTo>
                      <a:pt x="293" y="21"/>
                    </a:lnTo>
                    <a:lnTo>
                      <a:pt x="293" y="23"/>
                    </a:lnTo>
                    <a:lnTo>
                      <a:pt x="288" y="28"/>
                    </a:lnTo>
                    <a:lnTo>
                      <a:pt x="288" y="23"/>
                    </a:lnTo>
                    <a:lnTo>
                      <a:pt x="285" y="23"/>
                    </a:lnTo>
                    <a:lnTo>
                      <a:pt x="285" y="21"/>
                    </a:lnTo>
                    <a:lnTo>
                      <a:pt x="288" y="21"/>
                    </a:lnTo>
                    <a:lnTo>
                      <a:pt x="288" y="18"/>
                    </a:lnTo>
                    <a:lnTo>
                      <a:pt x="293" y="14"/>
                    </a:lnTo>
                    <a:lnTo>
                      <a:pt x="288" y="14"/>
                    </a:lnTo>
                    <a:lnTo>
                      <a:pt x="293" y="11"/>
                    </a:lnTo>
                    <a:lnTo>
                      <a:pt x="295" y="11"/>
                    </a:lnTo>
                    <a:lnTo>
                      <a:pt x="295" y="9"/>
                    </a:lnTo>
                    <a:lnTo>
                      <a:pt x="297" y="9"/>
                    </a:lnTo>
                    <a:lnTo>
                      <a:pt x="297" y="7"/>
                    </a:lnTo>
                    <a:lnTo>
                      <a:pt x="295" y="7"/>
                    </a:lnTo>
                    <a:lnTo>
                      <a:pt x="293" y="7"/>
                    </a:lnTo>
                    <a:lnTo>
                      <a:pt x="293" y="9"/>
                    </a:lnTo>
                    <a:lnTo>
                      <a:pt x="288" y="9"/>
                    </a:lnTo>
                    <a:lnTo>
                      <a:pt x="288" y="7"/>
                    </a:lnTo>
                    <a:lnTo>
                      <a:pt x="285" y="7"/>
                    </a:lnTo>
                    <a:lnTo>
                      <a:pt x="285" y="2"/>
                    </a:lnTo>
                    <a:lnTo>
                      <a:pt x="285" y="0"/>
                    </a:lnTo>
                    <a:lnTo>
                      <a:pt x="283" y="0"/>
                    </a:lnTo>
                    <a:lnTo>
                      <a:pt x="283" y="2"/>
                    </a:lnTo>
                    <a:lnTo>
                      <a:pt x="283" y="7"/>
                    </a:lnTo>
                    <a:lnTo>
                      <a:pt x="278" y="7"/>
                    </a:lnTo>
                    <a:lnTo>
                      <a:pt x="276" y="7"/>
                    </a:lnTo>
                    <a:lnTo>
                      <a:pt x="276" y="9"/>
                    </a:lnTo>
                    <a:lnTo>
                      <a:pt x="278" y="9"/>
                    </a:lnTo>
                    <a:lnTo>
                      <a:pt x="278" y="11"/>
                    </a:lnTo>
                    <a:lnTo>
                      <a:pt x="276" y="11"/>
                    </a:lnTo>
                    <a:lnTo>
                      <a:pt x="274" y="11"/>
                    </a:lnTo>
                    <a:lnTo>
                      <a:pt x="269" y="9"/>
                    </a:lnTo>
                    <a:lnTo>
                      <a:pt x="267" y="9"/>
                    </a:lnTo>
                    <a:lnTo>
                      <a:pt x="262" y="7"/>
                    </a:lnTo>
                    <a:lnTo>
                      <a:pt x="262" y="9"/>
                    </a:lnTo>
                    <a:lnTo>
                      <a:pt x="259" y="9"/>
                    </a:lnTo>
                    <a:lnTo>
                      <a:pt x="259" y="11"/>
                    </a:lnTo>
                    <a:lnTo>
                      <a:pt x="257" y="11"/>
                    </a:lnTo>
                    <a:lnTo>
                      <a:pt x="257" y="9"/>
                    </a:lnTo>
                    <a:lnTo>
                      <a:pt x="252" y="9"/>
                    </a:lnTo>
                    <a:lnTo>
                      <a:pt x="252" y="11"/>
                    </a:lnTo>
                    <a:lnTo>
                      <a:pt x="250" y="9"/>
                    </a:lnTo>
                    <a:lnTo>
                      <a:pt x="250" y="11"/>
                    </a:lnTo>
                    <a:lnTo>
                      <a:pt x="248" y="11"/>
                    </a:lnTo>
                    <a:lnTo>
                      <a:pt x="248" y="14"/>
                    </a:lnTo>
                    <a:lnTo>
                      <a:pt x="250" y="14"/>
                    </a:lnTo>
                    <a:lnTo>
                      <a:pt x="252" y="14"/>
                    </a:lnTo>
                    <a:lnTo>
                      <a:pt x="257" y="14"/>
                    </a:lnTo>
                    <a:lnTo>
                      <a:pt x="257" y="18"/>
                    </a:lnTo>
                    <a:lnTo>
                      <a:pt x="252" y="18"/>
                    </a:lnTo>
                    <a:lnTo>
                      <a:pt x="250" y="18"/>
                    </a:lnTo>
                    <a:lnTo>
                      <a:pt x="250" y="21"/>
                    </a:lnTo>
                    <a:lnTo>
                      <a:pt x="250" y="23"/>
                    </a:lnTo>
                    <a:lnTo>
                      <a:pt x="248" y="23"/>
                    </a:lnTo>
                    <a:lnTo>
                      <a:pt x="248" y="21"/>
                    </a:lnTo>
                    <a:lnTo>
                      <a:pt x="243" y="21"/>
                    </a:lnTo>
                    <a:lnTo>
                      <a:pt x="241" y="21"/>
                    </a:lnTo>
                    <a:lnTo>
                      <a:pt x="238" y="21"/>
                    </a:lnTo>
                    <a:lnTo>
                      <a:pt x="238" y="18"/>
                    </a:lnTo>
                    <a:lnTo>
                      <a:pt x="233" y="18"/>
                    </a:lnTo>
                    <a:lnTo>
                      <a:pt x="236" y="21"/>
                    </a:lnTo>
                    <a:lnTo>
                      <a:pt x="233" y="21"/>
                    </a:lnTo>
                    <a:lnTo>
                      <a:pt x="233" y="23"/>
                    </a:lnTo>
                    <a:lnTo>
                      <a:pt x="238" y="23"/>
                    </a:lnTo>
                    <a:lnTo>
                      <a:pt x="241" y="28"/>
                    </a:lnTo>
                    <a:lnTo>
                      <a:pt x="243" y="28"/>
                    </a:lnTo>
                    <a:lnTo>
                      <a:pt x="243" y="30"/>
                    </a:lnTo>
                    <a:lnTo>
                      <a:pt x="243" y="33"/>
                    </a:lnTo>
                    <a:lnTo>
                      <a:pt x="241" y="30"/>
                    </a:lnTo>
                    <a:lnTo>
                      <a:pt x="238" y="30"/>
                    </a:lnTo>
                    <a:lnTo>
                      <a:pt x="238" y="28"/>
                    </a:lnTo>
                    <a:lnTo>
                      <a:pt x="233" y="28"/>
                    </a:lnTo>
                    <a:lnTo>
                      <a:pt x="233" y="30"/>
                    </a:lnTo>
                    <a:lnTo>
                      <a:pt x="231" y="33"/>
                    </a:lnTo>
                    <a:lnTo>
                      <a:pt x="231" y="30"/>
                    </a:lnTo>
                    <a:lnTo>
                      <a:pt x="229" y="30"/>
                    </a:lnTo>
                    <a:lnTo>
                      <a:pt x="229" y="33"/>
                    </a:lnTo>
                    <a:lnTo>
                      <a:pt x="224" y="33"/>
                    </a:lnTo>
                    <a:lnTo>
                      <a:pt x="222" y="33"/>
                    </a:lnTo>
                    <a:lnTo>
                      <a:pt x="222" y="30"/>
                    </a:lnTo>
                    <a:lnTo>
                      <a:pt x="217" y="30"/>
                    </a:lnTo>
                    <a:lnTo>
                      <a:pt x="215" y="30"/>
                    </a:lnTo>
                    <a:lnTo>
                      <a:pt x="215" y="28"/>
                    </a:lnTo>
                    <a:lnTo>
                      <a:pt x="217" y="23"/>
                    </a:lnTo>
                    <a:lnTo>
                      <a:pt x="215" y="23"/>
                    </a:lnTo>
                    <a:lnTo>
                      <a:pt x="212" y="23"/>
                    </a:lnTo>
                    <a:lnTo>
                      <a:pt x="212" y="28"/>
                    </a:lnTo>
                    <a:lnTo>
                      <a:pt x="212" y="30"/>
                    </a:lnTo>
                    <a:lnTo>
                      <a:pt x="208" y="30"/>
                    </a:lnTo>
                    <a:lnTo>
                      <a:pt x="208" y="28"/>
                    </a:lnTo>
                    <a:lnTo>
                      <a:pt x="205" y="28"/>
                    </a:lnTo>
                    <a:lnTo>
                      <a:pt x="203" y="28"/>
                    </a:lnTo>
                    <a:lnTo>
                      <a:pt x="198" y="28"/>
                    </a:lnTo>
                    <a:lnTo>
                      <a:pt x="198" y="30"/>
                    </a:lnTo>
                    <a:lnTo>
                      <a:pt x="196" y="30"/>
                    </a:lnTo>
                    <a:lnTo>
                      <a:pt x="196" y="33"/>
                    </a:lnTo>
                    <a:lnTo>
                      <a:pt x="193" y="33"/>
                    </a:lnTo>
                    <a:lnTo>
                      <a:pt x="193" y="35"/>
                    </a:lnTo>
                    <a:lnTo>
                      <a:pt x="189" y="35"/>
                    </a:lnTo>
                    <a:lnTo>
                      <a:pt x="186" y="40"/>
                    </a:lnTo>
                    <a:lnTo>
                      <a:pt x="182" y="40"/>
                    </a:lnTo>
                    <a:lnTo>
                      <a:pt x="179" y="40"/>
                    </a:lnTo>
                    <a:lnTo>
                      <a:pt x="177" y="40"/>
                    </a:lnTo>
                    <a:lnTo>
                      <a:pt x="177" y="42"/>
                    </a:lnTo>
                    <a:lnTo>
                      <a:pt x="172" y="42"/>
                    </a:lnTo>
                    <a:lnTo>
                      <a:pt x="170" y="44"/>
                    </a:lnTo>
                    <a:lnTo>
                      <a:pt x="172" y="44"/>
                    </a:lnTo>
                    <a:lnTo>
                      <a:pt x="172" y="49"/>
                    </a:lnTo>
                    <a:lnTo>
                      <a:pt x="170" y="52"/>
                    </a:lnTo>
                    <a:lnTo>
                      <a:pt x="172" y="52"/>
                    </a:lnTo>
                    <a:lnTo>
                      <a:pt x="177" y="52"/>
                    </a:lnTo>
                    <a:lnTo>
                      <a:pt x="179" y="49"/>
                    </a:lnTo>
                    <a:lnTo>
                      <a:pt x="182" y="49"/>
                    </a:lnTo>
                    <a:lnTo>
                      <a:pt x="182" y="52"/>
                    </a:lnTo>
                    <a:lnTo>
                      <a:pt x="179" y="52"/>
                    </a:lnTo>
                    <a:lnTo>
                      <a:pt x="179" y="54"/>
                    </a:lnTo>
                    <a:lnTo>
                      <a:pt x="179" y="56"/>
                    </a:lnTo>
                    <a:lnTo>
                      <a:pt x="177" y="56"/>
                    </a:lnTo>
                    <a:lnTo>
                      <a:pt x="172" y="56"/>
                    </a:lnTo>
                    <a:lnTo>
                      <a:pt x="170" y="56"/>
                    </a:lnTo>
                    <a:lnTo>
                      <a:pt x="170" y="61"/>
                    </a:lnTo>
                    <a:lnTo>
                      <a:pt x="167" y="61"/>
                    </a:lnTo>
                    <a:lnTo>
                      <a:pt x="167" y="56"/>
                    </a:lnTo>
                    <a:lnTo>
                      <a:pt x="167" y="54"/>
                    </a:lnTo>
                    <a:lnTo>
                      <a:pt x="163" y="54"/>
                    </a:lnTo>
                    <a:lnTo>
                      <a:pt x="160" y="54"/>
                    </a:lnTo>
                    <a:lnTo>
                      <a:pt x="160" y="56"/>
                    </a:lnTo>
                    <a:lnTo>
                      <a:pt x="158" y="56"/>
                    </a:lnTo>
                    <a:lnTo>
                      <a:pt x="158" y="54"/>
                    </a:lnTo>
                    <a:lnTo>
                      <a:pt x="158" y="52"/>
                    </a:lnTo>
                    <a:lnTo>
                      <a:pt x="160" y="49"/>
                    </a:lnTo>
                    <a:lnTo>
                      <a:pt x="160" y="44"/>
                    </a:lnTo>
                    <a:lnTo>
                      <a:pt x="158" y="49"/>
                    </a:lnTo>
                    <a:lnTo>
                      <a:pt x="153" y="49"/>
                    </a:lnTo>
                    <a:lnTo>
                      <a:pt x="153" y="52"/>
                    </a:lnTo>
                    <a:lnTo>
                      <a:pt x="153" y="54"/>
                    </a:lnTo>
                    <a:lnTo>
                      <a:pt x="151" y="54"/>
                    </a:lnTo>
                    <a:lnTo>
                      <a:pt x="146" y="54"/>
                    </a:lnTo>
                    <a:lnTo>
                      <a:pt x="146" y="52"/>
                    </a:lnTo>
                    <a:lnTo>
                      <a:pt x="144" y="52"/>
                    </a:lnTo>
                    <a:lnTo>
                      <a:pt x="144" y="54"/>
                    </a:lnTo>
                    <a:lnTo>
                      <a:pt x="144" y="56"/>
                    </a:lnTo>
                    <a:lnTo>
                      <a:pt x="141" y="56"/>
                    </a:lnTo>
                    <a:lnTo>
                      <a:pt x="141" y="54"/>
                    </a:lnTo>
                    <a:lnTo>
                      <a:pt x="137" y="56"/>
                    </a:lnTo>
                    <a:lnTo>
                      <a:pt x="134" y="56"/>
                    </a:lnTo>
                    <a:lnTo>
                      <a:pt x="134" y="61"/>
                    </a:lnTo>
                    <a:lnTo>
                      <a:pt x="137" y="61"/>
                    </a:lnTo>
                    <a:lnTo>
                      <a:pt x="141" y="63"/>
                    </a:lnTo>
                    <a:lnTo>
                      <a:pt x="137" y="63"/>
                    </a:lnTo>
                    <a:lnTo>
                      <a:pt x="137" y="66"/>
                    </a:lnTo>
                    <a:lnTo>
                      <a:pt x="134" y="66"/>
                    </a:lnTo>
                    <a:lnTo>
                      <a:pt x="132" y="66"/>
                    </a:lnTo>
                    <a:lnTo>
                      <a:pt x="132" y="68"/>
                    </a:lnTo>
                    <a:lnTo>
                      <a:pt x="134" y="68"/>
                    </a:lnTo>
                    <a:lnTo>
                      <a:pt x="137" y="68"/>
                    </a:lnTo>
                    <a:lnTo>
                      <a:pt x="141" y="66"/>
                    </a:lnTo>
                    <a:lnTo>
                      <a:pt x="144" y="66"/>
                    </a:lnTo>
                    <a:lnTo>
                      <a:pt x="146" y="66"/>
                    </a:lnTo>
                    <a:lnTo>
                      <a:pt x="151" y="66"/>
                    </a:lnTo>
                    <a:lnTo>
                      <a:pt x="153" y="66"/>
                    </a:lnTo>
                    <a:lnTo>
                      <a:pt x="158" y="66"/>
                    </a:lnTo>
                    <a:lnTo>
                      <a:pt x="158" y="63"/>
                    </a:lnTo>
                    <a:lnTo>
                      <a:pt x="160" y="63"/>
                    </a:lnTo>
                    <a:lnTo>
                      <a:pt x="160" y="61"/>
                    </a:lnTo>
                    <a:lnTo>
                      <a:pt x="163" y="61"/>
                    </a:lnTo>
                    <a:lnTo>
                      <a:pt x="167" y="63"/>
                    </a:lnTo>
                    <a:lnTo>
                      <a:pt x="170" y="63"/>
                    </a:lnTo>
                    <a:lnTo>
                      <a:pt x="172" y="63"/>
                    </a:lnTo>
                    <a:lnTo>
                      <a:pt x="177" y="63"/>
                    </a:lnTo>
                    <a:lnTo>
                      <a:pt x="179" y="63"/>
                    </a:lnTo>
                    <a:lnTo>
                      <a:pt x="179" y="66"/>
                    </a:lnTo>
                    <a:lnTo>
                      <a:pt x="177" y="63"/>
                    </a:lnTo>
                    <a:lnTo>
                      <a:pt x="177" y="66"/>
                    </a:lnTo>
                    <a:lnTo>
                      <a:pt x="172" y="66"/>
                    </a:lnTo>
                    <a:lnTo>
                      <a:pt x="170" y="66"/>
                    </a:lnTo>
                    <a:lnTo>
                      <a:pt x="167" y="66"/>
                    </a:lnTo>
                    <a:lnTo>
                      <a:pt x="163" y="66"/>
                    </a:lnTo>
                    <a:lnTo>
                      <a:pt x="160" y="66"/>
                    </a:lnTo>
                    <a:lnTo>
                      <a:pt x="160" y="68"/>
                    </a:lnTo>
                    <a:lnTo>
                      <a:pt x="158" y="68"/>
                    </a:lnTo>
                    <a:lnTo>
                      <a:pt x="158" y="73"/>
                    </a:lnTo>
                    <a:lnTo>
                      <a:pt x="153" y="73"/>
                    </a:lnTo>
                    <a:lnTo>
                      <a:pt x="151" y="73"/>
                    </a:lnTo>
                    <a:lnTo>
                      <a:pt x="146" y="73"/>
                    </a:lnTo>
                    <a:lnTo>
                      <a:pt x="151" y="75"/>
                    </a:lnTo>
                    <a:lnTo>
                      <a:pt x="146" y="75"/>
                    </a:lnTo>
                    <a:lnTo>
                      <a:pt x="144" y="75"/>
                    </a:lnTo>
                    <a:lnTo>
                      <a:pt x="141" y="78"/>
                    </a:lnTo>
                    <a:lnTo>
                      <a:pt x="144" y="78"/>
                    </a:lnTo>
                    <a:lnTo>
                      <a:pt x="146" y="78"/>
                    </a:lnTo>
                    <a:lnTo>
                      <a:pt x="144" y="82"/>
                    </a:lnTo>
                    <a:lnTo>
                      <a:pt x="146" y="82"/>
                    </a:lnTo>
                    <a:lnTo>
                      <a:pt x="146" y="85"/>
                    </a:lnTo>
                    <a:lnTo>
                      <a:pt x="144" y="85"/>
                    </a:lnTo>
                    <a:lnTo>
                      <a:pt x="141" y="85"/>
                    </a:lnTo>
                    <a:lnTo>
                      <a:pt x="141" y="87"/>
                    </a:lnTo>
                    <a:lnTo>
                      <a:pt x="137" y="87"/>
                    </a:lnTo>
                    <a:lnTo>
                      <a:pt x="137" y="89"/>
                    </a:lnTo>
                    <a:lnTo>
                      <a:pt x="134" y="89"/>
                    </a:lnTo>
                    <a:lnTo>
                      <a:pt x="134" y="94"/>
                    </a:lnTo>
                    <a:lnTo>
                      <a:pt x="134" y="96"/>
                    </a:lnTo>
                    <a:lnTo>
                      <a:pt x="132" y="96"/>
                    </a:lnTo>
                    <a:lnTo>
                      <a:pt x="132" y="99"/>
                    </a:lnTo>
                    <a:lnTo>
                      <a:pt x="127" y="99"/>
                    </a:lnTo>
                    <a:lnTo>
                      <a:pt x="125" y="99"/>
                    </a:lnTo>
                    <a:lnTo>
                      <a:pt x="125" y="103"/>
                    </a:lnTo>
                    <a:lnTo>
                      <a:pt x="122" y="103"/>
                    </a:lnTo>
                    <a:lnTo>
                      <a:pt x="118" y="103"/>
                    </a:lnTo>
                    <a:lnTo>
                      <a:pt x="118" y="106"/>
                    </a:lnTo>
                    <a:lnTo>
                      <a:pt x="118" y="108"/>
                    </a:lnTo>
                    <a:lnTo>
                      <a:pt x="118" y="111"/>
                    </a:lnTo>
                    <a:lnTo>
                      <a:pt x="118" y="115"/>
                    </a:lnTo>
                    <a:lnTo>
                      <a:pt x="115" y="115"/>
                    </a:lnTo>
                    <a:lnTo>
                      <a:pt x="115" y="118"/>
                    </a:lnTo>
                    <a:lnTo>
                      <a:pt x="113" y="118"/>
                    </a:lnTo>
                    <a:lnTo>
                      <a:pt x="108" y="120"/>
                    </a:lnTo>
                    <a:lnTo>
                      <a:pt x="106" y="120"/>
                    </a:lnTo>
                    <a:lnTo>
                      <a:pt x="106" y="122"/>
                    </a:lnTo>
                    <a:lnTo>
                      <a:pt x="108" y="122"/>
                    </a:lnTo>
                    <a:lnTo>
                      <a:pt x="108" y="127"/>
                    </a:lnTo>
                    <a:lnTo>
                      <a:pt x="106" y="127"/>
                    </a:lnTo>
                    <a:lnTo>
                      <a:pt x="106" y="129"/>
                    </a:lnTo>
                    <a:lnTo>
                      <a:pt x="106" y="132"/>
                    </a:lnTo>
                    <a:lnTo>
                      <a:pt x="101" y="132"/>
                    </a:lnTo>
                    <a:lnTo>
                      <a:pt x="101" y="137"/>
                    </a:lnTo>
                    <a:lnTo>
                      <a:pt x="101" y="139"/>
                    </a:lnTo>
                    <a:lnTo>
                      <a:pt x="99" y="139"/>
                    </a:lnTo>
                    <a:lnTo>
                      <a:pt x="96" y="141"/>
                    </a:lnTo>
                    <a:lnTo>
                      <a:pt x="92" y="141"/>
                    </a:lnTo>
                    <a:lnTo>
                      <a:pt x="92" y="144"/>
                    </a:lnTo>
                    <a:lnTo>
                      <a:pt x="89" y="148"/>
                    </a:lnTo>
                    <a:lnTo>
                      <a:pt x="87" y="151"/>
                    </a:lnTo>
                    <a:lnTo>
                      <a:pt x="87" y="153"/>
                    </a:lnTo>
                    <a:lnTo>
                      <a:pt x="82" y="153"/>
                    </a:lnTo>
                    <a:lnTo>
                      <a:pt x="80" y="153"/>
                    </a:lnTo>
                    <a:lnTo>
                      <a:pt x="80" y="158"/>
                    </a:lnTo>
                    <a:lnTo>
                      <a:pt x="78" y="158"/>
                    </a:lnTo>
                    <a:lnTo>
                      <a:pt x="78" y="160"/>
                    </a:lnTo>
                    <a:lnTo>
                      <a:pt x="73" y="160"/>
                    </a:lnTo>
                    <a:lnTo>
                      <a:pt x="73" y="163"/>
                    </a:lnTo>
                    <a:lnTo>
                      <a:pt x="73" y="165"/>
                    </a:lnTo>
                    <a:lnTo>
                      <a:pt x="70" y="165"/>
                    </a:lnTo>
                    <a:lnTo>
                      <a:pt x="66" y="165"/>
                    </a:lnTo>
                    <a:lnTo>
                      <a:pt x="66" y="170"/>
                    </a:lnTo>
                    <a:lnTo>
                      <a:pt x="66" y="172"/>
                    </a:lnTo>
                    <a:lnTo>
                      <a:pt x="63" y="172"/>
                    </a:lnTo>
                    <a:lnTo>
                      <a:pt x="61" y="174"/>
                    </a:lnTo>
                    <a:lnTo>
                      <a:pt x="56" y="174"/>
                    </a:lnTo>
                    <a:lnTo>
                      <a:pt x="61" y="172"/>
                    </a:lnTo>
                    <a:lnTo>
                      <a:pt x="56" y="172"/>
                    </a:lnTo>
                    <a:lnTo>
                      <a:pt x="54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54" y="174"/>
                    </a:lnTo>
                    <a:lnTo>
                      <a:pt x="54" y="177"/>
                    </a:lnTo>
                    <a:lnTo>
                      <a:pt x="52" y="177"/>
                    </a:lnTo>
                    <a:lnTo>
                      <a:pt x="47" y="177"/>
                    </a:lnTo>
                    <a:lnTo>
                      <a:pt x="47" y="181"/>
                    </a:lnTo>
                    <a:lnTo>
                      <a:pt x="47" y="184"/>
                    </a:lnTo>
                    <a:lnTo>
                      <a:pt x="45" y="184"/>
                    </a:lnTo>
                    <a:lnTo>
                      <a:pt x="42" y="184"/>
                    </a:lnTo>
                    <a:lnTo>
                      <a:pt x="37" y="181"/>
                    </a:lnTo>
                    <a:lnTo>
                      <a:pt x="37" y="184"/>
                    </a:lnTo>
                    <a:lnTo>
                      <a:pt x="35" y="184"/>
                    </a:lnTo>
                    <a:lnTo>
                      <a:pt x="33" y="184"/>
                    </a:lnTo>
                    <a:lnTo>
                      <a:pt x="28" y="186"/>
                    </a:lnTo>
                    <a:lnTo>
                      <a:pt x="33" y="186"/>
                    </a:lnTo>
                    <a:lnTo>
                      <a:pt x="28" y="191"/>
                    </a:lnTo>
                    <a:lnTo>
                      <a:pt x="33" y="191"/>
                    </a:lnTo>
                    <a:lnTo>
                      <a:pt x="35" y="191"/>
                    </a:lnTo>
                    <a:lnTo>
                      <a:pt x="37" y="193"/>
                    </a:lnTo>
                    <a:lnTo>
                      <a:pt x="35" y="193"/>
                    </a:lnTo>
                    <a:lnTo>
                      <a:pt x="33" y="193"/>
                    </a:lnTo>
                    <a:lnTo>
                      <a:pt x="28" y="193"/>
                    </a:lnTo>
                    <a:lnTo>
                      <a:pt x="26" y="193"/>
                    </a:lnTo>
                    <a:lnTo>
                      <a:pt x="21" y="196"/>
                    </a:lnTo>
                    <a:lnTo>
                      <a:pt x="26" y="196"/>
                    </a:lnTo>
                    <a:lnTo>
                      <a:pt x="26" y="198"/>
                    </a:lnTo>
                    <a:lnTo>
                      <a:pt x="21" y="196"/>
                    </a:lnTo>
                    <a:lnTo>
                      <a:pt x="21" y="198"/>
                    </a:lnTo>
                    <a:lnTo>
                      <a:pt x="26" y="203"/>
                    </a:lnTo>
                    <a:lnTo>
                      <a:pt x="21" y="203"/>
                    </a:lnTo>
                    <a:lnTo>
                      <a:pt x="21" y="198"/>
                    </a:lnTo>
                    <a:lnTo>
                      <a:pt x="19" y="198"/>
                    </a:lnTo>
                    <a:lnTo>
                      <a:pt x="16" y="198"/>
                    </a:lnTo>
                    <a:lnTo>
                      <a:pt x="16" y="203"/>
                    </a:lnTo>
                    <a:lnTo>
                      <a:pt x="19" y="203"/>
                    </a:lnTo>
                    <a:lnTo>
                      <a:pt x="19" y="205"/>
                    </a:lnTo>
                    <a:lnTo>
                      <a:pt x="16" y="205"/>
                    </a:lnTo>
                    <a:lnTo>
                      <a:pt x="11" y="205"/>
                    </a:lnTo>
                    <a:lnTo>
                      <a:pt x="16" y="203"/>
                    </a:lnTo>
                    <a:lnTo>
                      <a:pt x="11" y="203"/>
                    </a:lnTo>
                    <a:lnTo>
                      <a:pt x="9" y="203"/>
                    </a:lnTo>
                    <a:lnTo>
                      <a:pt x="9" y="205"/>
                    </a:lnTo>
                    <a:lnTo>
                      <a:pt x="7" y="203"/>
                    </a:lnTo>
                    <a:lnTo>
                      <a:pt x="7" y="205"/>
                    </a:lnTo>
                    <a:lnTo>
                      <a:pt x="9" y="207"/>
                    </a:lnTo>
                    <a:lnTo>
                      <a:pt x="7" y="207"/>
                    </a:lnTo>
                    <a:lnTo>
                      <a:pt x="2" y="207"/>
                    </a:lnTo>
                    <a:lnTo>
                      <a:pt x="2" y="212"/>
                    </a:lnTo>
                    <a:lnTo>
                      <a:pt x="2" y="214"/>
                    </a:lnTo>
                    <a:lnTo>
                      <a:pt x="2" y="217"/>
                    </a:lnTo>
                    <a:lnTo>
                      <a:pt x="2" y="219"/>
                    </a:lnTo>
                    <a:lnTo>
                      <a:pt x="2" y="224"/>
                    </a:lnTo>
                    <a:lnTo>
                      <a:pt x="7" y="224"/>
                    </a:lnTo>
                    <a:lnTo>
                      <a:pt x="9" y="226"/>
                    </a:lnTo>
                    <a:lnTo>
                      <a:pt x="7" y="226"/>
                    </a:lnTo>
                    <a:lnTo>
                      <a:pt x="2" y="226"/>
                    </a:lnTo>
                    <a:lnTo>
                      <a:pt x="2" y="229"/>
                    </a:lnTo>
                    <a:lnTo>
                      <a:pt x="7" y="229"/>
                    </a:lnTo>
                    <a:lnTo>
                      <a:pt x="7" y="231"/>
                    </a:lnTo>
                    <a:lnTo>
                      <a:pt x="7" y="236"/>
                    </a:lnTo>
                    <a:lnTo>
                      <a:pt x="7" y="238"/>
                    </a:lnTo>
                    <a:lnTo>
                      <a:pt x="2" y="238"/>
                    </a:lnTo>
                    <a:lnTo>
                      <a:pt x="0" y="238"/>
                    </a:lnTo>
                    <a:lnTo>
                      <a:pt x="2" y="240"/>
                    </a:lnTo>
                    <a:lnTo>
                      <a:pt x="7" y="240"/>
                    </a:lnTo>
                    <a:lnTo>
                      <a:pt x="7" y="245"/>
                    </a:lnTo>
                    <a:lnTo>
                      <a:pt x="9" y="245"/>
                    </a:lnTo>
                    <a:lnTo>
                      <a:pt x="9" y="248"/>
                    </a:lnTo>
                    <a:lnTo>
                      <a:pt x="11" y="248"/>
                    </a:lnTo>
                    <a:lnTo>
                      <a:pt x="11" y="250"/>
                    </a:lnTo>
                    <a:lnTo>
                      <a:pt x="16" y="250"/>
                    </a:lnTo>
                    <a:lnTo>
                      <a:pt x="19" y="250"/>
                    </a:lnTo>
                    <a:lnTo>
                      <a:pt x="16" y="252"/>
                    </a:lnTo>
                    <a:lnTo>
                      <a:pt x="11" y="252"/>
                    </a:lnTo>
                    <a:lnTo>
                      <a:pt x="11" y="257"/>
                    </a:lnTo>
                    <a:lnTo>
                      <a:pt x="16" y="257"/>
                    </a:lnTo>
                    <a:lnTo>
                      <a:pt x="19" y="257"/>
                    </a:lnTo>
                    <a:lnTo>
                      <a:pt x="19" y="259"/>
                    </a:lnTo>
                    <a:lnTo>
                      <a:pt x="19" y="262"/>
                    </a:lnTo>
                    <a:lnTo>
                      <a:pt x="16" y="266"/>
                    </a:lnTo>
                    <a:lnTo>
                      <a:pt x="16" y="269"/>
                    </a:lnTo>
                    <a:lnTo>
                      <a:pt x="26" y="266"/>
                    </a:lnTo>
                    <a:lnTo>
                      <a:pt x="19" y="269"/>
                    </a:lnTo>
                    <a:lnTo>
                      <a:pt x="16" y="269"/>
                    </a:lnTo>
                    <a:lnTo>
                      <a:pt x="11" y="269"/>
                    </a:lnTo>
                    <a:lnTo>
                      <a:pt x="9" y="266"/>
                    </a:lnTo>
                    <a:lnTo>
                      <a:pt x="9" y="269"/>
                    </a:lnTo>
                    <a:lnTo>
                      <a:pt x="9" y="271"/>
                    </a:lnTo>
                    <a:lnTo>
                      <a:pt x="9" y="274"/>
                    </a:lnTo>
                    <a:lnTo>
                      <a:pt x="11" y="274"/>
                    </a:lnTo>
                    <a:lnTo>
                      <a:pt x="11" y="278"/>
                    </a:lnTo>
                    <a:lnTo>
                      <a:pt x="16" y="278"/>
                    </a:lnTo>
                    <a:lnTo>
                      <a:pt x="19" y="278"/>
                    </a:lnTo>
                    <a:lnTo>
                      <a:pt x="21" y="281"/>
                    </a:lnTo>
                    <a:lnTo>
                      <a:pt x="26" y="281"/>
                    </a:lnTo>
                    <a:lnTo>
                      <a:pt x="28" y="281"/>
                    </a:lnTo>
                    <a:lnTo>
                      <a:pt x="28" y="283"/>
                    </a:lnTo>
                    <a:lnTo>
                      <a:pt x="33" y="283"/>
                    </a:lnTo>
                    <a:lnTo>
                      <a:pt x="35" y="283"/>
                    </a:lnTo>
                    <a:lnTo>
                      <a:pt x="35" y="285"/>
                    </a:lnTo>
                    <a:lnTo>
                      <a:pt x="37" y="283"/>
                    </a:lnTo>
                    <a:lnTo>
                      <a:pt x="37" y="285"/>
                    </a:lnTo>
                    <a:lnTo>
                      <a:pt x="42" y="283"/>
                    </a:lnTo>
                    <a:lnTo>
                      <a:pt x="45" y="283"/>
                    </a:lnTo>
                    <a:lnTo>
                      <a:pt x="47" y="283"/>
                    </a:lnTo>
                    <a:lnTo>
                      <a:pt x="47" y="281"/>
                    </a:lnTo>
                    <a:lnTo>
                      <a:pt x="52" y="281"/>
                    </a:lnTo>
                    <a:lnTo>
                      <a:pt x="54" y="281"/>
                    </a:lnTo>
                    <a:lnTo>
                      <a:pt x="54" y="278"/>
                    </a:lnTo>
                    <a:lnTo>
                      <a:pt x="56" y="278"/>
                    </a:lnTo>
                    <a:lnTo>
                      <a:pt x="56" y="274"/>
                    </a:lnTo>
                    <a:lnTo>
                      <a:pt x="61" y="274"/>
                    </a:lnTo>
                    <a:lnTo>
                      <a:pt x="63" y="271"/>
                    </a:lnTo>
                    <a:lnTo>
                      <a:pt x="63" y="269"/>
                    </a:lnTo>
                    <a:lnTo>
                      <a:pt x="66" y="269"/>
                    </a:lnTo>
                    <a:lnTo>
                      <a:pt x="70" y="266"/>
                    </a:lnTo>
                    <a:lnTo>
                      <a:pt x="73" y="266"/>
                    </a:lnTo>
                    <a:lnTo>
                      <a:pt x="78" y="266"/>
                    </a:lnTo>
                    <a:lnTo>
                      <a:pt x="78" y="262"/>
                    </a:lnTo>
                    <a:lnTo>
                      <a:pt x="80" y="262"/>
                    </a:lnTo>
                    <a:lnTo>
                      <a:pt x="80" y="259"/>
                    </a:lnTo>
                    <a:lnTo>
                      <a:pt x="78" y="257"/>
                    </a:lnTo>
                    <a:lnTo>
                      <a:pt x="80" y="257"/>
                    </a:lnTo>
                    <a:lnTo>
                      <a:pt x="80" y="252"/>
                    </a:lnTo>
                    <a:lnTo>
                      <a:pt x="80" y="250"/>
                    </a:lnTo>
                    <a:lnTo>
                      <a:pt x="82" y="248"/>
                    </a:lnTo>
                    <a:lnTo>
                      <a:pt x="82" y="250"/>
                    </a:lnTo>
                    <a:lnTo>
                      <a:pt x="80" y="250"/>
                    </a:lnTo>
                    <a:lnTo>
                      <a:pt x="82" y="252"/>
                    </a:lnTo>
                    <a:lnTo>
                      <a:pt x="82" y="257"/>
                    </a:lnTo>
                    <a:lnTo>
                      <a:pt x="80" y="259"/>
                    </a:lnTo>
                    <a:lnTo>
                      <a:pt x="82" y="259"/>
                    </a:lnTo>
                    <a:lnTo>
                      <a:pt x="82" y="262"/>
                    </a:lnTo>
                    <a:lnTo>
                      <a:pt x="82" y="266"/>
                    </a:lnTo>
                    <a:lnTo>
                      <a:pt x="87" y="262"/>
                    </a:lnTo>
                    <a:lnTo>
                      <a:pt x="87" y="266"/>
                    </a:lnTo>
                    <a:lnTo>
                      <a:pt x="89" y="266"/>
                    </a:lnTo>
                    <a:lnTo>
                      <a:pt x="92" y="266"/>
                    </a:lnTo>
                    <a:lnTo>
                      <a:pt x="92" y="269"/>
                    </a:lnTo>
                    <a:lnTo>
                      <a:pt x="96" y="269"/>
                    </a:lnTo>
                    <a:lnTo>
                      <a:pt x="96" y="266"/>
                    </a:lnTo>
                    <a:lnTo>
                      <a:pt x="99" y="266"/>
                    </a:lnTo>
                    <a:lnTo>
                      <a:pt x="99" y="262"/>
                    </a:lnTo>
                    <a:lnTo>
                      <a:pt x="99" y="259"/>
                    </a:lnTo>
                    <a:lnTo>
                      <a:pt x="99" y="257"/>
                    </a:lnTo>
                    <a:lnTo>
                      <a:pt x="96" y="252"/>
                    </a:lnTo>
                    <a:lnTo>
                      <a:pt x="99" y="252"/>
                    </a:lnTo>
                    <a:lnTo>
                      <a:pt x="99" y="250"/>
                    </a:lnTo>
                    <a:lnTo>
                      <a:pt x="101" y="248"/>
                    </a:lnTo>
                    <a:lnTo>
                      <a:pt x="106" y="248"/>
                    </a:lnTo>
                    <a:lnTo>
                      <a:pt x="108" y="248"/>
                    </a:lnTo>
                    <a:lnTo>
                      <a:pt x="108" y="245"/>
                    </a:lnTo>
                    <a:lnTo>
                      <a:pt x="108" y="240"/>
                    </a:lnTo>
                    <a:lnTo>
                      <a:pt x="108" y="238"/>
                    </a:lnTo>
                    <a:lnTo>
                      <a:pt x="113" y="238"/>
                    </a:lnTo>
                    <a:lnTo>
                      <a:pt x="113" y="236"/>
                    </a:lnTo>
                    <a:lnTo>
                      <a:pt x="108" y="236"/>
                    </a:lnTo>
                    <a:lnTo>
                      <a:pt x="108" y="231"/>
                    </a:lnTo>
                    <a:lnTo>
                      <a:pt x="106" y="229"/>
                    </a:lnTo>
                    <a:lnTo>
                      <a:pt x="106" y="226"/>
                    </a:lnTo>
                    <a:lnTo>
                      <a:pt x="108" y="226"/>
                    </a:lnTo>
                    <a:lnTo>
                      <a:pt x="113" y="226"/>
                    </a:lnTo>
                    <a:lnTo>
                      <a:pt x="113" y="224"/>
                    </a:lnTo>
                    <a:lnTo>
                      <a:pt x="113" y="219"/>
                    </a:lnTo>
                    <a:lnTo>
                      <a:pt x="108" y="214"/>
                    </a:lnTo>
                    <a:lnTo>
                      <a:pt x="101" y="212"/>
                    </a:lnTo>
                    <a:lnTo>
                      <a:pt x="106" y="205"/>
                    </a:lnTo>
                    <a:lnTo>
                      <a:pt x="106" y="203"/>
                    </a:lnTo>
                    <a:lnTo>
                      <a:pt x="106" y="198"/>
                    </a:lnTo>
                    <a:lnTo>
                      <a:pt x="101" y="196"/>
                    </a:lnTo>
                    <a:lnTo>
                      <a:pt x="101" y="193"/>
                    </a:lnTo>
                    <a:lnTo>
                      <a:pt x="101" y="191"/>
                    </a:lnTo>
                    <a:lnTo>
                      <a:pt x="101" y="186"/>
                    </a:lnTo>
                    <a:lnTo>
                      <a:pt x="106" y="184"/>
                    </a:lnTo>
                    <a:lnTo>
                      <a:pt x="101" y="181"/>
                    </a:lnTo>
                    <a:lnTo>
                      <a:pt x="101" y="177"/>
                    </a:lnTo>
                    <a:lnTo>
                      <a:pt x="106" y="174"/>
                    </a:lnTo>
                    <a:lnTo>
                      <a:pt x="101" y="172"/>
                    </a:lnTo>
                    <a:lnTo>
                      <a:pt x="106" y="172"/>
                    </a:lnTo>
                    <a:lnTo>
                      <a:pt x="106" y="170"/>
                    </a:lnTo>
                    <a:lnTo>
                      <a:pt x="108" y="165"/>
                    </a:lnTo>
                    <a:lnTo>
                      <a:pt x="113" y="165"/>
                    </a:lnTo>
                    <a:lnTo>
                      <a:pt x="115" y="163"/>
                    </a:lnTo>
                    <a:lnTo>
                      <a:pt x="118" y="163"/>
                    </a:lnTo>
                    <a:lnTo>
                      <a:pt x="127" y="163"/>
                    </a:lnTo>
                    <a:lnTo>
                      <a:pt x="132" y="160"/>
                    </a:lnTo>
                    <a:lnTo>
                      <a:pt x="132" y="153"/>
                    </a:lnTo>
                    <a:lnTo>
                      <a:pt x="125" y="151"/>
                    </a:lnTo>
                    <a:lnTo>
                      <a:pt x="134" y="139"/>
                    </a:lnTo>
                    <a:lnTo>
                      <a:pt x="134" y="137"/>
                    </a:lnTo>
                    <a:lnTo>
                      <a:pt x="137" y="137"/>
                    </a:lnTo>
                    <a:lnTo>
                      <a:pt x="137" y="127"/>
                    </a:lnTo>
                    <a:lnTo>
                      <a:pt x="137" y="122"/>
                    </a:lnTo>
                    <a:lnTo>
                      <a:pt x="137" y="118"/>
                    </a:lnTo>
                    <a:lnTo>
                      <a:pt x="144" y="118"/>
                    </a:lnTo>
                    <a:lnTo>
                      <a:pt x="151" y="111"/>
                    </a:lnTo>
                    <a:lnTo>
                      <a:pt x="151" y="108"/>
                    </a:lnTo>
                    <a:lnTo>
                      <a:pt x="153" y="106"/>
                    </a:lnTo>
                    <a:lnTo>
                      <a:pt x="160" y="99"/>
                    </a:lnTo>
                    <a:lnTo>
                      <a:pt x="163" y="96"/>
                    </a:lnTo>
                    <a:lnTo>
                      <a:pt x="163" y="94"/>
                    </a:lnTo>
                    <a:lnTo>
                      <a:pt x="163" y="89"/>
                    </a:lnTo>
                    <a:lnTo>
                      <a:pt x="160" y="87"/>
                    </a:lnTo>
                    <a:lnTo>
                      <a:pt x="160" y="85"/>
                    </a:lnTo>
                    <a:lnTo>
                      <a:pt x="163" y="85"/>
                    </a:lnTo>
                    <a:lnTo>
                      <a:pt x="167" y="85"/>
                    </a:lnTo>
                    <a:lnTo>
                      <a:pt x="170" y="78"/>
                    </a:lnTo>
                    <a:lnTo>
                      <a:pt x="170" y="75"/>
                    </a:lnTo>
                    <a:lnTo>
                      <a:pt x="177" y="73"/>
                    </a:lnTo>
                    <a:lnTo>
                      <a:pt x="182" y="75"/>
                    </a:lnTo>
                    <a:lnTo>
                      <a:pt x="186" y="75"/>
                    </a:lnTo>
                    <a:lnTo>
                      <a:pt x="189" y="68"/>
                    </a:lnTo>
                    <a:lnTo>
                      <a:pt x="189" y="66"/>
                    </a:lnTo>
                    <a:lnTo>
                      <a:pt x="189" y="63"/>
                    </a:lnTo>
                    <a:lnTo>
                      <a:pt x="193" y="61"/>
                    </a:lnTo>
                    <a:lnTo>
                      <a:pt x="193" y="63"/>
                    </a:lnTo>
                    <a:lnTo>
                      <a:pt x="196" y="63"/>
                    </a:lnTo>
                    <a:lnTo>
                      <a:pt x="203" y="63"/>
                    </a:lnTo>
                    <a:lnTo>
                      <a:pt x="215" y="66"/>
                    </a:lnTo>
                    <a:lnTo>
                      <a:pt x="217" y="63"/>
                    </a:lnTo>
                    <a:lnTo>
                      <a:pt x="215" y="63"/>
                    </a:lnTo>
                    <a:lnTo>
                      <a:pt x="217" y="61"/>
                    </a:lnTo>
                    <a:lnTo>
                      <a:pt x="222" y="54"/>
                    </a:lnTo>
                    <a:lnTo>
                      <a:pt x="215" y="52"/>
                    </a:lnTo>
                    <a:lnTo>
                      <a:pt x="224" y="52"/>
                    </a:lnTo>
                    <a:lnTo>
                      <a:pt x="229" y="52"/>
                    </a:lnTo>
                    <a:lnTo>
                      <a:pt x="231" y="52"/>
                    </a:lnTo>
                    <a:lnTo>
                      <a:pt x="231" y="49"/>
                    </a:lnTo>
                    <a:lnTo>
                      <a:pt x="231" y="44"/>
                    </a:lnTo>
                    <a:lnTo>
                      <a:pt x="233" y="44"/>
                    </a:lnTo>
                    <a:lnTo>
                      <a:pt x="241" y="44"/>
                    </a:lnTo>
                    <a:lnTo>
                      <a:pt x="243" y="52"/>
                    </a:lnTo>
                    <a:lnTo>
                      <a:pt x="248" y="52"/>
                    </a:lnTo>
                    <a:lnTo>
                      <a:pt x="248" y="54"/>
                    </a:lnTo>
                    <a:lnTo>
                      <a:pt x="250" y="54"/>
                    </a:lnTo>
                    <a:lnTo>
                      <a:pt x="250" y="56"/>
                    </a:lnTo>
                    <a:lnTo>
                      <a:pt x="252" y="56"/>
                    </a:lnTo>
                    <a:lnTo>
                      <a:pt x="257" y="56"/>
                    </a:lnTo>
                    <a:lnTo>
                      <a:pt x="259" y="56"/>
                    </a:lnTo>
                    <a:lnTo>
                      <a:pt x="262" y="61"/>
                    </a:lnTo>
                    <a:lnTo>
                      <a:pt x="267" y="56"/>
                    </a:lnTo>
                    <a:lnTo>
                      <a:pt x="269" y="56"/>
                    </a:lnTo>
                    <a:lnTo>
                      <a:pt x="269" y="54"/>
                    </a:lnTo>
                    <a:lnTo>
                      <a:pt x="274" y="54"/>
                    </a:lnTo>
                    <a:lnTo>
                      <a:pt x="274" y="56"/>
                    </a:lnTo>
                    <a:lnTo>
                      <a:pt x="276" y="56"/>
                    </a:lnTo>
                    <a:lnTo>
                      <a:pt x="278" y="56"/>
                    </a:lnTo>
                    <a:lnTo>
                      <a:pt x="283" y="56"/>
                    </a:lnTo>
                    <a:lnTo>
                      <a:pt x="283" y="61"/>
                    </a:lnTo>
                    <a:lnTo>
                      <a:pt x="285" y="61"/>
                    </a:lnTo>
                    <a:lnTo>
                      <a:pt x="288" y="61"/>
                    </a:lnTo>
                    <a:lnTo>
                      <a:pt x="288" y="56"/>
                    </a:lnTo>
                    <a:lnTo>
                      <a:pt x="293" y="56"/>
                    </a:lnTo>
                    <a:lnTo>
                      <a:pt x="293" y="54"/>
                    </a:lnTo>
                    <a:lnTo>
                      <a:pt x="295" y="54"/>
                    </a:lnTo>
                    <a:lnTo>
                      <a:pt x="297" y="52"/>
                    </a:lnTo>
                    <a:lnTo>
                      <a:pt x="297" y="49"/>
                    </a:lnTo>
                    <a:lnTo>
                      <a:pt x="295" y="49"/>
                    </a:lnTo>
                    <a:lnTo>
                      <a:pt x="297" y="44"/>
                    </a:lnTo>
                    <a:lnTo>
                      <a:pt x="297" y="42"/>
                    </a:lnTo>
                    <a:lnTo>
                      <a:pt x="297" y="40"/>
                    </a:lnTo>
                    <a:lnTo>
                      <a:pt x="302" y="40"/>
                    </a:lnTo>
                    <a:lnTo>
                      <a:pt x="302" y="35"/>
                    </a:lnTo>
                    <a:lnTo>
                      <a:pt x="302" y="33"/>
                    </a:lnTo>
                    <a:lnTo>
                      <a:pt x="304" y="33"/>
                    </a:lnTo>
                    <a:lnTo>
                      <a:pt x="309" y="30"/>
                    </a:lnTo>
                    <a:lnTo>
                      <a:pt x="311" y="30"/>
                    </a:lnTo>
                    <a:lnTo>
                      <a:pt x="314" y="28"/>
                    </a:lnTo>
                    <a:lnTo>
                      <a:pt x="314" y="30"/>
                    </a:lnTo>
                    <a:lnTo>
                      <a:pt x="319" y="30"/>
                    </a:lnTo>
                    <a:lnTo>
                      <a:pt x="321" y="30"/>
                    </a:lnTo>
                    <a:lnTo>
                      <a:pt x="321" y="28"/>
                    </a:lnTo>
                    <a:lnTo>
                      <a:pt x="323" y="28"/>
                    </a:lnTo>
                    <a:lnTo>
                      <a:pt x="328" y="28"/>
                    </a:lnTo>
                    <a:lnTo>
                      <a:pt x="330" y="23"/>
                    </a:lnTo>
                    <a:lnTo>
                      <a:pt x="333" y="23"/>
                    </a:lnTo>
                    <a:lnTo>
                      <a:pt x="330" y="28"/>
                    </a:lnTo>
                    <a:lnTo>
                      <a:pt x="333" y="30"/>
                    </a:lnTo>
                    <a:lnTo>
                      <a:pt x="337" y="33"/>
                    </a:lnTo>
                    <a:lnTo>
                      <a:pt x="347" y="35"/>
                    </a:lnTo>
                    <a:lnTo>
                      <a:pt x="349" y="40"/>
                    </a:lnTo>
                    <a:lnTo>
                      <a:pt x="340" y="49"/>
                    </a:lnTo>
                    <a:lnTo>
                      <a:pt x="340" y="52"/>
                    </a:lnTo>
                    <a:lnTo>
                      <a:pt x="345" y="52"/>
                    </a:lnTo>
                    <a:lnTo>
                      <a:pt x="347" y="52"/>
                    </a:lnTo>
                    <a:lnTo>
                      <a:pt x="347" y="49"/>
                    </a:lnTo>
                    <a:lnTo>
                      <a:pt x="347" y="44"/>
                    </a:lnTo>
                    <a:lnTo>
                      <a:pt x="349" y="44"/>
                    </a:lnTo>
                    <a:lnTo>
                      <a:pt x="354" y="44"/>
                    </a:lnTo>
                    <a:lnTo>
                      <a:pt x="354" y="42"/>
                    </a:lnTo>
                    <a:lnTo>
                      <a:pt x="356" y="42"/>
                    </a:lnTo>
                    <a:lnTo>
                      <a:pt x="359" y="42"/>
                    </a:lnTo>
                    <a:lnTo>
                      <a:pt x="359" y="40"/>
                    </a:lnTo>
                    <a:lnTo>
                      <a:pt x="359" y="35"/>
                    </a:lnTo>
                    <a:lnTo>
                      <a:pt x="359" y="33"/>
                    </a:lnTo>
                    <a:lnTo>
                      <a:pt x="356" y="33"/>
                    </a:lnTo>
                    <a:lnTo>
                      <a:pt x="354" y="33"/>
                    </a:lnTo>
                    <a:lnTo>
                      <a:pt x="356" y="30"/>
                    </a:lnTo>
                    <a:lnTo>
                      <a:pt x="354" y="30"/>
                    </a:lnTo>
                    <a:lnTo>
                      <a:pt x="354" y="28"/>
                    </a:lnTo>
                    <a:lnTo>
                      <a:pt x="349" y="28"/>
                    </a:lnTo>
                    <a:lnTo>
                      <a:pt x="347" y="28"/>
                    </a:lnTo>
                    <a:lnTo>
                      <a:pt x="345" y="28"/>
                    </a:lnTo>
                    <a:lnTo>
                      <a:pt x="340" y="28"/>
                    </a:lnTo>
                    <a:lnTo>
                      <a:pt x="340" y="23"/>
                    </a:lnTo>
                    <a:lnTo>
                      <a:pt x="345" y="23"/>
                    </a:lnTo>
                    <a:lnTo>
                      <a:pt x="347" y="23"/>
                    </a:lnTo>
                    <a:lnTo>
                      <a:pt x="349" y="23"/>
                    </a:lnTo>
                    <a:lnTo>
                      <a:pt x="356" y="28"/>
                    </a:lnTo>
                    <a:lnTo>
                      <a:pt x="359" y="28"/>
                    </a:lnTo>
                    <a:lnTo>
                      <a:pt x="359" y="23"/>
                    </a:lnTo>
                    <a:lnTo>
                      <a:pt x="363" y="23"/>
                    </a:lnTo>
                    <a:lnTo>
                      <a:pt x="366" y="21"/>
                    </a:lnTo>
                    <a:lnTo>
                      <a:pt x="368" y="21"/>
                    </a:lnTo>
                    <a:lnTo>
                      <a:pt x="373" y="21"/>
                    </a:lnTo>
                    <a:lnTo>
                      <a:pt x="373" y="18"/>
                    </a:lnTo>
                    <a:lnTo>
                      <a:pt x="373" y="14"/>
                    </a:lnTo>
                    <a:lnTo>
                      <a:pt x="368" y="18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Rectangle 151"/>
              <p:cNvSpPr>
                <a:spLocks noChangeAspect="1" noChangeArrowheads="1"/>
              </p:cNvSpPr>
              <p:nvPr/>
            </p:nvSpPr>
            <p:spPr bwMode="auto">
              <a:xfrm>
                <a:off x="3347" y="1709"/>
                <a:ext cx="2" cy="3"/>
              </a:xfrm>
              <a:prstGeom prst="rect">
                <a:avLst/>
              </a:prstGeom>
              <a:solidFill>
                <a:srgbClr val="DDDDDD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546" name="Freeform 152"/>
              <p:cNvSpPr>
                <a:spLocks noChangeAspect="1"/>
              </p:cNvSpPr>
              <p:nvPr/>
            </p:nvSpPr>
            <p:spPr bwMode="auto">
              <a:xfrm>
                <a:off x="3361" y="1700"/>
                <a:ext cx="5" cy="2"/>
              </a:xfrm>
              <a:custGeom>
                <a:avLst/>
                <a:gdLst>
                  <a:gd name="T0" fmla="*/ 0 w 5"/>
                  <a:gd name="T1" fmla="*/ 2 h 2"/>
                  <a:gd name="T2" fmla="*/ 5 w 5"/>
                  <a:gd name="T3" fmla="*/ 0 h 2"/>
                  <a:gd name="T4" fmla="*/ 0 w 5"/>
                  <a:gd name="T5" fmla="*/ 0 h 2"/>
                  <a:gd name="T6" fmla="*/ 0 w 5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0" y="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Freeform 153"/>
              <p:cNvSpPr>
                <a:spLocks noChangeAspect="1"/>
              </p:cNvSpPr>
              <p:nvPr/>
            </p:nvSpPr>
            <p:spPr bwMode="auto">
              <a:xfrm>
                <a:off x="3349" y="1702"/>
                <a:ext cx="12" cy="7"/>
              </a:xfrm>
              <a:custGeom>
                <a:avLst/>
                <a:gdLst>
                  <a:gd name="T0" fmla="*/ 7 w 12"/>
                  <a:gd name="T1" fmla="*/ 0 h 7"/>
                  <a:gd name="T2" fmla="*/ 3 w 12"/>
                  <a:gd name="T3" fmla="*/ 0 h 7"/>
                  <a:gd name="T4" fmla="*/ 3 w 12"/>
                  <a:gd name="T5" fmla="*/ 5 h 7"/>
                  <a:gd name="T6" fmla="*/ 0 w 12"/>
                  <a:gd name="T7" fmla="*/ 5 h 7"/>
                  <a:gd name="T8" fmla="*/ 0 w 12"/>
                  <a:gd name="T9" fmla="*/ 7 h 7"/>
                  <a:gd name="T10" fmla="*/ 3 w 12"/>
                  <a:gd name="T11" fmla="*/ 7 h 7"/>
                  <a:gd name="T12" fmla="*/ 7 w 12"/>
                  <a:gd name="T13" fmla="*/ 5 h 7"/>
                  <a:gd name="T14" fmla="*/ 10 w 12"/>
                  <a:gd name="T15" fmla="*/ 5 h 7"/>
                  <a:gd name="T16" fmla="*/ 12 w 12"/>
                  <a:gd name="T17" fmla="*/ 5 h 7"/>
                  <a:gd name="T18" fmla="*/ 12 w 12"/>
                  <a:gd name="T19" fmla="*/ 0 h 7"/>
                  <a:gd name="T20" fmla="*/ 10 w 12"/>
                  <a:gd name="T21" fmla="*/ 0 h 7"/>
                  <a:gd name="T22" fmla="*/ 7 w 12"/>
                  <a:gd name="T23" fmla="*/ 0 h 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"/>
                  <a:gd name="T37" fmla="*/ 0 h 7"/>
                  <a:gd name="T38" fmla="*/ 12 w 12"/>
                  <a:gd name="T39" fmla="*/ 7 h 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" h="7">
                    <a:moveTo>
                      <a:pt x="7" y="0"/>
                    </a:moveTo>
                    <a:lnTo>
                      <a:pt x="3" y="0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Freeform 154"/>
              <p:cNvSpPr>
                <a:spLocks noChangeAspect="1"/>
              </p:cNvSpPr>
              <p:nvPr/>
            </p:nvSpPr>
            <p:spPr bwMode="auto">
              <a:xfrm>
                <a:off x="3477" y="1645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3"/>
                  <a:gd name="T14" fmla="*/ 5 w 5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3">
                    <a:moveTo>
                      <a:pt x="0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Rectangle 155"/>
              <p:cNvSpPr>
                <a:spLocks noChangeAspect="1" noChangeArrowheads="1"/>
              </p:cNvSpPr>
              <p:nvPr/>
            </p:nvSpPr>
            <p:spPr bwMode="auto">
              <a:xfrm>
                <a:off x="3442" y="1655"/>
                <a:ext cx="4" cy="2"/>
              </a:xfrm>
              <a:prstGeom prst="rect">
                <a:avLst/>
              </a:prstGeom>
              <a:solidFill>
                <a:srgbClr val="DDDDDD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550" name="Freeform 156"/>
              <p:cNvSpPr>
                <a:spLocks noChangeAspect="1"/>
              </p:cNvSpPr>
              <p:nvPr/>
            </p:nvSpPr>
            <p:spPr bwMode="auto">
              <a:xfrm>
                <a:off x="3456" y="1655"/>
                <a:ext cx="9" cy="9"/>
              </a:xfrm>
              <a:custGeom>
                <a:avLst/>
                <a:gdLst>
                  <a:gd name="T0" fmla="*/ 7 w 9"/>
                  <a:gd name="T1" fmla="*/ 7 h 9"/>
                  <a:gd name="T2" fmla="*/ 7 w 9"/>
                  <a:gd name="T3" fmla="*/ 2 h 9"/>
                  <a:gd name="T4" fmla="*/ 7 w 9"/>
                  <a:gd name="T5" fmla="*/ 0 h 9"/>
                  <a:gd name="T6" fmla="*/ 2 w 9"/>
                  <a:gd name="T7" fmla="*/ 0 h 9"/>
                  <a:gd name="T8" fmla="*/ 0 w 9"/>
                  <a:gd name="T9" fmla="*/ 2 h 9"/>
                  <a:gd name="T10" fmla="*/ 0 w 9"/>
                  <a:gd name="T11" fmla="*/ 7 h 9"/>
                  <a:gd name="T12" fmla="*/ 2 w 9"/>
                  <a:gd name="T13" fmla="*/ 7 h 9"/>
                  <a:gd name="T14" fmla="*/ 7 w 9"/>
                  <a:gd name="T15" fmla="*/ 9 h 9"/>
                  <a:gd name="T16" fmla="*/ 9 w 9"/>
                  <a:gd name="T17" fmla="*/ 7 h 9"/>
                  <a:gd name="T18" fmla="*/ 7 w 9"/>
                  <a:gd name="T19" fmla="*/ 7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"/>
                  <a:gd name="T31" fmla="*/ 0 h 9"/>
                  <a:gd name="T32" fmla="*/ 9 w 9"/>
                  <a:gd name="T33" fmla="*/ 9 h 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" h="9">
                    <a:moveTo>
                      <a:pt x="7" y="7"/>
                    </a:moveTo>
                    <a:lnTo>
                      <a:pt x="7" y="2"/>
                    </a:lnTo>
                    <a:lnTo>
                      <a:pt x="7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7" y="9"/>
                    </a:lnTo>
                    <a:lnTo>
                      <a:pt x="9" y="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Freeform 157"/>
              <p:cNvSpPr>
                <a:spLocks noChangeAspect="1"/>
              </p:cNvSpPr>
              <p:nvPr/>
            </p:nvSpPr>
            <p:spPr bwMode="auto">
              <a:xfrm>
                <a:off x="3508" y="1634"/>
                <a:ext cx="2" cy="7"/>
              </a:xfrm>
              <a:custGeom>
                <a:avLst/>
                <a:gdLst>
                  <a:gd name="T0" fmla="*/ 2 w 2"/>
                  <a:gd name="T1" fmla="*/ 0 h 7"/>
                  <a:gd name="T2" fmla="*/ 0 w 2"/>
                  <a:gd name="T3" fmla="*/ 0 h 7"/>
                  <a:gd name="T4" fmla="*/ 0 w 2"/>
                  <a:gd name="T5" fmla="*/ 2 h 7"/>
                  <a:gd name="T6" fmla="*/ 0 w 2"/>
                  <a:gd name="T7" fmla="*/ 7 h 7"/>
                  <a:gd name="T8" fmla="*/ 2 w 2"/>
                  <a:gd name="T9" fmla="*/ 7 h 7"/>
                  <a:gd name="T10" fmla="*/ 2 w 2"/>
                  <a:gd name="T11" fmla="*/ 2 h 7"/>
                  <a:gd name="T12" fmla="*/ 2 w 2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"/>
                  <a:gd name="T22" fmla="*/ 0 h 7"/>
                  <a:gd name="T23" fmla="*/ 2 w 2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" h="7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7" name="Freeform 158"/>
            <p:cNvSpPr>
              <a:spLocks noChangeAspect="1"/>
            </p:cNvSpPr>
            <p:nvPr/>
          </p:nvSpPr>
          <p:spPr bwMode="auto">
            <a:xfrm>
              <a:off x="2649210" y="5666011"/>
              <a:ext cx="78926" cy="41553"/>
            </a:xfrm>
            <a:custGeom>
              <a:avLst/>
              <a:gdLst>
                <a:gd name="T0" fmla="*/ 2147483647 w 102"/>
                <a:gd name="T1" fmla="*/ 2147483647 h 44"/>
                <a:gd name="T2" fmla="*/ 2147483647 w 102"/>
                <a:gd name="T3" fmla="*/ 2147483647 h 44"/>
                <a:gd name="T4" fmla="*/ 2147483647 w 102"/>
                <a:gd name="T5" fmla="*/ 2147483647 h 44"/>
                <a:gd name="T6" fmla="*/ 2147483647 w 102"/>
                <a:gd name="T7" fmla="*/ 2147483647 h 44"/>
                <a:gd name="T8" fmla="*/ 2147483647 w 102"/>
                <a:gd name="T9" fmla="*/ 2147483647 h 44"/>
                <a:gd name="T10" fmla="*/ 2147483647 w 102"/>
                <a:gd name="T11" fmla="*/ 2147483647 h 44"/>
                <a:gd name="T12" fmla="*/ 2147483647 w 102"/>
                <a:gd name="T13" fmla="*/ 2147483647 h 44"/>
                <a:gd name="T14" fmla="*/ 2147483647 w 102"/>
                <a:gd name="T15" fmla="*/ 0 h 44"/>
                <a:gd name="T16" fmla="*/ 2147483647 w 102"/>
                <a:gd name="T17" fmla="*/ 2147483647 h 44"/>
                <a:gd name="T18" fmla="*/ 2147483647 w 102"/>
                <a:gd name="T19" fmla="*/ 2147483647 h 44"/>
                <a:gd name="T20" fmla="*/ 2147483647 w 102"/>
                <a:gd name="T21" fmla="*/ 2147483647 h 44"/>
                <a:gd name="T22" fmla="*/ 2147483647 w 102"/>
                <a:gd name="T23" fmla="*/ 2147483647 h 44"/>
                <a:gd name="T24" fmla="*/ 2147483647 w 102"/>
                <a:gd name="T25" fmla="*/ 2147483647 h 44"/>
                <a:gd name="T26" fmla="*/ 2147483647 w 102"/>
                <a:gd name="T27" fmla="*/ 2147483647 h 44"/>
                <a:gd name="T28" fmla="*/ 2147483647 w 102"/>
                <a:gd name="T29" fmla="*/ 2147483647 h 44"/>
                <a:gd name="T30" fmla="*/ 2147483647 w 102"/>
                <a:gd name="T31" fmla="*/ 2147483647 h 44"/>
                <a:gd name="T32" fmla="*/ 2147483647 w 102"/>
                <a:gd name="T33" fmla="*/ 2147483647 h 44"/>
                <a:gd name="T34" fmla="*/ 2147483647 w 102"/>
                <a:gd name="T35" fmla="*/ 2147483647 h 44"/>
                <a:gd name="T36" fmla="*/ 2147483647 w 102"/>
                <a:gd name="T37" fmla="*/ 2147483647 h 44"/>
                <a:gd name="T38" fmla="*/ 2147483647 w 102"/>
                <a:gd name="T39" fmla="*/ 2147483647 h 44"/>
                <a:gd name="T40" fmla="*/ 0 w 102"/>
                <a:gd name="T41" fmla="*/ 2147483647 h 44"/>
                <a:gd name="T42" fmla="*/ 0 w 102"/>
                <a:gd name="T43" fmla="*/ 2147483647 h 44"/>
                <a:gd name="T44" fmla="*/ 2147483647 w 102"/>
                <a:gd name="T45" fmla="*/ 2147483647 h 44"/>
                <a:gd name="T46" fmla="*/ 2147483647 w 102"/>
                <a:gd name="T47" fmla="*/ 2147483647 h 4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02"/>
                <a:gd name="T73" fmla="*/ 0 h 44"/>
                <a:gd name="T74" fmla="*/ 102 w 102"/>
                <a:gd name="T75" fmla="*/ 44 h 4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02" h="44">
                  <a:moveTo>
                    <a:pt x="28" y="35"/>
                  </a:moveTo>
                  <a:lnTo>
                    <a:pt x="54" y="30"/>
                  </a:lnTo>
                  <a:lnTo>
                    <a:pt x="80" y="44"/>
                  </a:lnTo>
                  <a:lnTo>
                    <a:pt x="102" y="44"/>
                  </a:lnTo>
                  <a:lnTo>
                    <a:pt x="97" y="21"/>
                  </a:lnTo>
                  <a:lnTo>
                    <a:pt x="90" y="9"/>
                  </a:lnTo>
                  <a:lnTo>
                    <a:pt x="66" y="2"/>
                  </a:lnTo>
                  <a:lnTo>
                    <a:pt x="47" y="0"/>
                  </a:lnTo>
                  <a:lnTo>
                    <a:pt x="47" y="4"/>
                  </a:lnTo>
                  <a:lnTo>
                    <a:pt x="45" y="9"/>
                  </a:lnTo>
                  <a:lnTo>
                    <a:pt x="47" y="14"/>
                  </a:lnTo>
                  <a:lnTo>
                    <a:pt x="47" y="19"/>
                  </a:lnTo>
                  <a:lnTo>
                    <a:pt x="38" y="23"/>
                  </a:lnTo>
                  <a:lnTo>
                    <a:pt x="31" y="19"/>
                  </a:lnTo>
                  <a:lnTo>
                    <a:pt x="26" y="14"/>
                  </a:lnTo>
                  <a:lnTo>
                    <a:pt x="21" y="11"/>
                  </a:lnTo>
                  <a:lnTo>
                    <a:pt x="19" y="11"/>
                  </a:lnTo>
                  <a:lnTo>
                    <a:pt x="17" y="11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28" y="3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59"/>
            <p:cNvSpPr>
              <a:spLocks noChangeAspect="1"/>
            </p:cNvSpPr>
            <p:nvPr/>
          </p:nvSpPr>
          <p:spPr bwMode="auto">
            <a:xfrm>
              <a:off x="2648370" y="5695099"/>
              <a:ext cx="62133" cy="51525"/>
            </a:xfrm>
            <a:custGeom>
              <a:avLst/>
              <a:gdLst>
                <a:gd name="T0" fmla="*/ 2147483647 w 82"/>
                <a:gd name="T1" fmla="*/ 2147483647 h 55"/>
                <a:gd name="T2" fmla="*/ 2147483647 w 82"/>
                <a:gd name="T3" fmla="*/ 2147483647 h 55"/>
                <a:gd name="T4" fmla="*/ 2147483647 w 82"/>
                <a:gd name="T5" fmla="*/ 2147483647 h 55"/>
                <a:gd name="T6" fmla="*/ 2147483647 w 82"/>
                <a:gd name="T7" fmla="*/ 2147483647 h 55"/>
                <a:gd name="T8" fmla="*/ 2147483647 w 82"/>
                <a:gd name="T9" fmla="*/ 2147483647 h 55"/>
                <a:gd name="T10" fmla="*/ 2147483647 w 82"/>
                <a:gd name="T11" fmla="*/ 2147483647 h 55"/>
                <a:gd name="T12" fmla="*/ 2147483647 w 82"/>
                <a:gd name="T13" fmla="*/ 2147483647 h 55"/>
                <a:gd name="T14" fmla="*/ 2147483647 w 82"/>
                <a:gd name="T15" fmla="*/ 2147483647 h 55"/>
                <a:gd name="T16" fmla="*/ 2147483647 w 82"/>
                <a:gd name="T17" fmla="*/ 2147483647 h 55"/>
                <a:gd name="T18" fmla="*/ 2147483647 w 82"/>
                <a:gd name="T19" fmla="*/ 2147483647 h 55"/>
                <a:gd name="T20" fmla="*/ 2147483647 w 82"/>
                <a:gd name="T21" fmla="*/ 2147483647 h 55"/>
                <a:gd name="T22" fmla="*/ 2147483647 w 82"/>
                <a:gd name="T23" fmla="*/ 2147483647 h 55"/>
                <a:gd name="T24" fmla="*/ 2147483647 w 82"/>
                <a:gd name="T25" fmla="*/ 2147483647 h 55"/>
                <a:gd name="T26" fmla="*/ 2147483647 w 82"/>
                <a:gd name="T27" fmla="*/ 2147483647 h 55"/>
                <a:gd name="T28" fmla="*/ 2147483647 w 82"/>
                <a:gd name="T29" fmla="*/ 2147483647 h 55"/>
                <a:gd name="T30" fmla="*/ 2147483647 w 82"/>
                <a:gd name="T31" fmla="*/ 2147483647 h 55"/>
                <a:gd name="T32" fmla="*/ 2147483647 w 82"/>
                <a:gd name="T33" fmla="*/ 2147483647 h 55"/>
                <a:gd name="T34" fmla="*/ 2147483647 w 82"/>
                <a:gd name="T35" fmla="*/ 2147483647 h 55"/>
                <a:gd name="T36" fmla="*/ 2147483647 w 82"/>
                <a:gd name="T37" fmla="*/ 0 h 55"/>
                <a:gd name="T38" fmla="*/ 2147483647 w 82"/>
                <a:gd name="T39" fmla="*/ 2147483647 h 55"/>
                <a:gd name="T40" fmla="*/ 2147483647 w 82"/>
                <a:gd name="T41" fmla="*/ 2147483647 h 55"/>
                <a:gd name="T42" fmla="*/ 2147483647 w 82"/>
                <a:gd name="T43" fmla="*/ 2147483647 h 55"/>
                <a:gd name="T44" fmla="*/ 0 w 82"/>
                <a:gd name="T45" fmla="*/ 2147483647 h 55"/>
                <a:gd name="T46" fmla="*/ 0 w 82"/>
                <a:gd name="T47" fmla="*/ 2147483647 h 55"/>
                <a:gd name="T48" fmla="*/ 0 w 82"/>
                <a:gd name="T49" fmla="*/ 2147483647 h 55"/>
                <a:gd name="T50" fmla="*/ 2147483647 w 82"/>
                <a:gd name="T51" fmla="*/ 2147483647 h 5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2"/>
                <a:gd name="T79" fmla="*/ 0 h 55"/>
                <a:gd name="T80" fmla="*/ 82 w 82"/>
                <a:gd name="T81" fmla="*/ 55 h 5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2" h="55">
                  <a:moveTo>
                    <a:pt x="2" y="33"/>
                  </a:moveTo>
                  <a:lnTo>
                    <a:pt x="9" y="36"/>
                  </a:lnTo>
                  <a:lnTo>
                    <a:pt x="21" y="38"/>
                  </a:lnTo>
                  <a:lnTo>
                    <a:pt x="21" y="45"/>
                  </a:lnTo>
                  <a:lnTo>
                    <a:pt x="23" y="45"/>
                  </a:lnTo>
                  <a:lnTo>
                    <a:pt x="28" y="45"/>
                  </a:lnTo>
                  <a:lnTo>
                    <a:pt x="28" y="43"/>
                  </a:lnTo>
                  <a:lnTo>
                    <a:pt x="30" y="45"/>
                  </a:lnTo>
                  <a:lnTo>
                    <a:pt x="33" y="45"/>
                  </a:lnTo>
                  <a:lnTo>
                    <a:pt x="38" y="55"/>
                  </a:lnTo>
                  <a:lnTo>
                    <a:pt x="47" y="50"/>
                  </a:lnTo>
                  <a:lnTo>
                    <a:pt x="56" y="48"/>
                  </a:lnTo>
                  <a:lnTo>
                    <a:pt x="64" y="48"/>
                  </a:lnTo>
                  <a:lnTo>
                    <a:pt x="68" y="48"/>
                  </a:lnTo>
                  <a:lnTo>
                    <a:pt x="66" y="43"/>
                  </a:lnTo>
                  <a:lnTo>
                    <a:pt x="66" y="36"/>
                  </a:lnTo>
                  <a:lnTo>
                    <a:pt x="80" y="26"/>
                  </a:lnTo>
                  <a:lnTo>
                    <a:pt x="82" y="14"/>
                  </a:lnTo>
                  <a:lnTo>
                    <a:pt x="56" y="0"/>
                  </a:lnTo>
                  <a:lnTo>
                    <a:pt x="30" y="5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0" y="33"/>
                  </a:lnTo>
                  <a:lnTo>
                    <a:pt x="2" y="3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60"/>
            <p:cNvSpPr>
              <a:spLocks noChangeAspect="1"/>
            </p:cNvSpPr>
            <p:nvPr/>
          </p:nvSpPr>
          <p:spPr bwMode="auto">
            <a:xfrm>
              <a:off x="2676918" y="5639418"/>
              <a:ext cx="47860" cy="35736"/>
            </a:xfrm>
            <a:custGeom>
              <a:avLst/>
              <a:gdLst>
                <a:gd name="T0" fmla="*/ 2147483647 w 61"/>
                <a:gd name="T1" fmla="*/ 2147483647 h 38"/>
                <a:gd name="T2" fmla="*/ 2147483647 w 61"/>
                <a:gd name="T3" fmla="*/ 2147483647 h 38"/>
                <a:gd name="T4" fmla="*/ 2147483647 w 61"/>
                <a:gd name="T5" fmla="*/ 2147483647 h 38"/>
                <a:gd name="T6" fmla="*/ 2147483647 w 61"/>
                <a:gd name="T7" fmla="*/ 2147483647 h 38"/>
                <a:gd name="T8" fmla="*/ 2147483647 w 61"/>
                <a:gd name="T9" fmla="*/ 2147483647 h 38"/>
                <a:gd name="T10" fmla="*/ 2147483647 w 61"/>
                <a:gd name="T11" fmla="*/ 2147483647 h 38"/>
                <a:gd name="T12" fmla="*/ 2147483647 w 61"/>
                <a:gd name="T13" fmla="*/ 0 h 38"/>
                <a:gd name="T14" fmla="*/ 2147483647 w 61"/>
                <a:gd name="T15" fmla="*/ 2147483647 h 38"/>
                <a:gd name="T16" fmla="*/ 2147483647 w 61"/>
                <a:gd name="T17" fmla="*/ 2147483647 h 38"/>
                <a:gd name="T18" fmla="*/ 2147483647 w 61"/>
                <a:gd name="T19" fmla="*/ 2147483647 h 38"/>
                <a:gd name="T20" fmla="*/ 2147483647 w 61"/>
                <a:gd name="T21" fmla="*/ 2147483647 h 38"/>
                <a:gd name="T22" fmla="*/ 2147483647 w 61"/>
                <a:gd name="T23" fmla="*/ 2147483647 h 38"/>
                <a:gd name="T24" fmla="*/ 2147483647 w 61"/>
                <a:gd name="T25" fmla="*/ 2147483647 h 38"/>
                <a:gd name="T26" fmla="*/ 0 w 61"/>
                <a:gd name="T27" fmla="*/ 2147483647 h 38"/>
                <a:gd name="T28" fmla="*/ 0 w 61"/>
                <a:gd name="T29" fmla="*/ 2147483647 h 38"/>
                <a:gd name="T30" fmla="*/ 0 w 61"/>
                <a:gd name="T31" fmla="*/ 2147483647 h 38"/>
                <a:gd name="T32" fmla="*/ 2147483647 w 61"/>
                <a:gd name="T33" fmla="*/ 2147483647 h 38"/>
                <a:gd name="T34" fmla="*/ 2147483647 w 61"/>
                <a:gd name="T35" fmla="*/ 2147483647 h 38"/>
                <a:gd name="T36" fmla="*/ 2147483647 w 61"/>
                <a:gd name="T37" fmla="*/ 2147483647 h 38"/>
                <a:gd name="T38" fmla="*/ 2147483647 w 61"/>
                <a:gd name="T39" fmla="*/ 2147483647 h 3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1"/>
                <a:gd name="T61" fmla="*/ 0 h 38"/>
                <a:gd name="T62" fmla="*/ 61 w 61"/>
                <a:gd name="T63" fmla="*/ 38 h 3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1" h="38">
                  <a:moveTo>
                    <a:pt x="54" y="38"/>
                  </a:moveTo>
                  <a:lnTo>
                    <a:pt x="61" y="26"/>
                  </a:lnTo>
                  <a:lnTo>
                    <a:pt x="61" y="7"/>
                  </a:lnTo>
                  <a:lnTo>
                    <a:pt x="47" y="5"/>
                  </a:lnTo>
                  <a:lnTo>
                    <a:pt x="42" y="5"/>
                  </a:lnTo>
                  <a:lnTo>
                    <a:pt x="37" y="5"/>
                  </a:lnTo>
                  <a:lnTo>
                    <a:pt x="30" y="0"/>
                  </a:lnTo>
                  <a:lnTo>
                    <a:pt x="26" y="5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1" y="7"/>
                  </a:lnTo>
                  <a:lnTo>
                    <a:pt x="7" y="10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30" y="31"/>
                  </a:lnTo>
                  <a:lnTo>
                    <a:pt x="54" y="38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61"/>
            <p:cNvSpPr>
              <a:spLocks noChangeAspect="1"/>
            </p:cNvSpPr>
            <p:nvPr/>
          </p:nvSpPr>
          <p:spPr bwMode="auto">
            <a:xfrm>
              <a:off x="2658446" y="5660194"/>
              <a:ext cx="12595" cy="9973"/>
            </a:xfrm>
            <a:custGeom>
              <a:avLst/>
              <a:gdLst>
                <a:gd name="T0" fmla="*/ 2147483647 w 16"/>
                <a:gd name="T1" fmla="*/ 0 h 11"/>
                <a:gd name="T2" fmla="*/ 2147483647 w 16"/>
                <a:gd name="T3" fmla="*/ 2147483647 h 11"/>
                <a:gd name="T4" fmla="*/ 0 w 16"/>
                <a:gd name="T5" fmla="*/ 2147483647 h 11"/>
                <a:gd name="T6" fmla="*/ 2147483647 w 16"/>
                <a:gd name="T7" fmla="*/ 2147483647 h 11"/>
                <a:gd name="T8" fmla="*/ 0 w 16"/>
                <a:gd name="T9" fmla="*/ 2147483647 h 11"/>
                <a:gd name="T10" fmla="*/ 2147483647 w 16"/>
                <a:gd name="T11" fmla="*/ 2147483647 h 11"/>
                <a:gd name="T12" fmla="*/ 2147483647 w 16"/>
                <a:gd name="T13" fmla="*/ 2147483647 h 11"/>
                <a:gd name="T14" fmla="*/ 2147483647 w 16"/>
                <a:gd name="T15" fmla="*/ 2147483647 h 11"/>
                <a:gd name="T16" fmla="*/ 2147483647 w 16"/>
                <a:gd name="T17" fmla="*/ 0 h 11"/>
                <a:gd name="T18" fmla="*/ 2147483647 w 16"/>
                <a:gd name="T19" fmla="*/ 0 h 11"/>
                <a:gd name="T20" fmla="*/ 2147483647 w 16"/>
                <a:gd name="T21" fmla="*/ 0 h 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"/>
                <a:gd name="T34" fmla="*/ 0 h 11"/>
                <a:gd name="T35" fmla="*/ 16 w 16"/>
                <a:gd name="T36" fmla="*/ 11 h 1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" h="11">
                  <a:moveTo>
                    <a:pt x="5" y="0"/>
                  </a:moveTo>
                  <a:lnTo>
                    <a:pt x="5" y="4"/>
                  </a:lnTo>
                  <a:lnTo>
                    <a:pt x="0" y="4"/>
                  </a:lnTo>
                  <a:lnTo>
                    <a:pt x="5" y="9"/>
                  </a:lnTo>
                  <a:lnTo>
                    <a:pt x="0" y="11"/>
                  </a:lnTo>
                  <a:lnTo>
                    <a:pt x="5" y="11"/>
                  </a:lnTo>
                  <a:lnTo>
                    <a:pt x="7" y="9"/>
                  </a:lnTo>
                  <a:lnTo>
                    <a:pt x="14" y="9"/>
                  </a:lnTo>
                  <a:lnTo>
                    <a:pt x="16" y="0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62"/>
            <p:cNvSpPr>
              <a:spLocks noChangeAspect="1"/>
            </p:cNvSpPr>
            <p:nvPr/>
          </p:nvSpPr>
          <p:spPr bwMode="auto">
            <a:xfrm>
              <a:off x="2664324" y="5652715"/>
              <a:ext cx="5038" cy="4156"/>
            </a:xfrm>
            <a:custGeom>
              <a:avLst/>
              <a:gdLst>
                <a:gd name="T0" fmla="*/ 2147483647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0 w 7"/>
                <a:gd name="T7" fmla="*/ 2147483647 h 5"/>
                <a:gd name="T8" fmla="*/ 0 w 7"/>
                <a:gd name="T9" fmla="*/ 2147483647 h 5"/>
                <a:gd name="T10" fmla="*/ 2147483647 w 7"/>
                <a:gd name="T11" fmla="*/ 2147483647 h 5"/>
                <a:gd name="T12" fmla="*/ 2147483647 w 7"/>
                <a:gd name="T13" fmla="*/ 2147483647 h 5"/>
                <a:gd name="T14" fmla="*/ 2147483647 w 7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5"/>
                <a:gd name="T26" fmla="*/ 7 w 7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5">
                  <a:moveTo>
                    <a:pt x="7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5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63"/>
            <p:cNvSpPr>
              <a:spLocks noChangeAspect="1" noEditPoints="1"/>
            </p:cNvSpPr>
            <p:nvPr/>
          </p:nvSpPr>
          <p:spPr bwMode="auto">
            <a:xfrm>
              <a:off x="2648370" y="5423343"/>
              <a:ext cx="117550" cy="211919"/>
            </a:xfrm>
            <a:custGeom>
              <a:avLst/>
              <a:gdLst>
                <a:gd name="T0" fmla="*/ 2147483647 w 153"/>
                <a:gd name="T1" fmla="*/ 2147483647 h 225"/>
                <a:gd name="T2" fmla="*/ 2147483647 w 153"/>
                <a:gd name="T3" fmla="*/ 2147483647 h 225"/>
                <a:gd name="T4" fmla="*/ 2147483647 w 153"/>
                <a:gd name="T5" fmla="*/ 2147483647 h 225"/>
                <a:gd name="T6" fmla="*/ 2147483647 w 153"/>
                <a:gd name="T7" fmla="*/ 2147483647 h 225"/>
                <a:gd name="T8" fmla="*/ 2147483647 w 153"/>
                <a:gd name="T9" fmla="*/ 2147483647 h 225"/>
                <a:gd name="T10" fmla="*/ 2147483647 w 153"/>
                <a:gd name="T11" fmla="*/ 2147483647 h 225"/>
                <a:gd name="T12" fmla="*/ 2147483647 w 153"/>
                <a:gd name="T13" fmla="*/ 2147483647 h 225"/>
                <a:gd name="T14" fmla="*/ 2147483647 w 153"/>
                <a:gd name="T15" fmla="*/ 2147483647 h 225"/>
                <a:gd name="T16" fmla="*/ 2147483647 w 153"/>
                <a:gd name="T17" fmla="*/ 2147483647 h 225"/>
                <a:gd name="T18" fmla="*/ 2147483647 w 153"/>
                <a:gd name="T19" fmla="*/ 2147483647 h 225"/>
                <a:gd name="T20" fmla="*/ 2147483647 w 153"/>
                <a:gd name="T21" fmla="*/ 2147483647 h 225"/>
                <a:gd name="T22" fmla="*/ 2147483647 w 153"/>
                <a:gd name="T23" fmla="*/ 2147483647 h 225"/>
                <a:gd name="T24" fmla="*/ 2147483647 w 153"/>
                <a:gd name="T25" fmla="*/ 2147483647 h 225"/>
                <a:gd name="T26" fmla="*/ 2147483647 w 153"/>
                <a:gd name="T27" fmla="*/ 2147483647 h 225"/>
                <a:gd name="T28" fmla="*/ 2147483647 w 153"/>
                <a:gd name="T29" fmla="*/ 2147483647 h 225"/>
                <a:gd name="T30" fmla="*/ 2147483647 w 153"/>
                <a:gd name="T31" fmla="*/ 2147483647 h 225"/>
                <a:gd name="T32" fmla="*/ 2147483647 w 153"/>
                <a:gd name="T33" fmla="*/ 2147483647 h 225"/>
                <a:gd name="T34" fmla="*/ 2147483647 w 153"/>
                <a:gd name="T35" fmla="*/ 2147483647 h 225"/>
                <a:gd name="T36" fmla="*/ 2147483647 w 153"/>
                <a:gd name="T37" fmla="*/ 2147483647 h 225"/>
                <a:gd name="T38" fmla="*/ 2147483647 w 153"/>
                <a:gd name="T39" fmla="*/ 2147483647 h 225"/>
                <a:gd name="T40" fmla="*/ 2147483647 w 153"/>
                <a:gd name="T41" fmla="*/ 2147483647 h 225"/>
                <a:gd name="T42" fmla="*/ 2147483647 w 153"/>
                <a:gd name="T43" fmla="*/ 2147483647 h 225"/>
                <a:gd name="T44" fmla="*/ 2147483647 w 153"/>
                <a:gd name="T45" fmla="*/ 2147483647 h 225"/>
                <a:gd name="T46" fmla="*/ 2147483647 w 153"/>
                <a:gd name="T47" fmla="*/ 2147483647 h 225"/>
                <a:gd name="T48" fmla="*/ 2147483647 w 153"/>
                <a:gd name="T49" fmla="*/ 2147483647 h 225"/>
                <a:gd name="T50" fmla="*/ 2147483647 w 153"/>
                <a:gd name="T51" fmla="*/ 2147483647 h 225"/>
                <a:gd name="T52" fmla="*/ 2147483647 w 153"/>
                <a:gd name="T53" fmla="*/ 2147483647 h 225"/>
                <a:gd name="T54" fmla="*/ 2147483647 w 153"/>
                <a:gd name="T55" fmla="*/ 2147483647 h 225"/>
                <a:gd name="T56" fmla="*/ 2147483647 w 153"/>
                <a:gd name="T57" fmla="*/ 2147483647 h 225"/>
                <a:gd name="T58" fmla="*/ 2147483647 w 153"/>
                <a:gd name="T59" fmla="*/ 2147483647 h 225"/>
                <a:gd name="T60" fmla="*/ 2147483647 w 153"/>
                <a:gd name="T61" fmla="*/ 2147483647 h 225"/>
                <a:gd name="T62" fmla="*/ 2147483647 w 153"/>
                <a:gd name="T63" fmla="*/ 2147483647 h 225"/>
                <a:gd name="T64" fmla="*/ 2147483647 w 153"/>
                <a:gd name="T65" fmla="*/ 2147483647 h 225"/>
                <a:gd name="T66" fmla="*/ 2147483647 w 153"/>
                <a:gd name="T67" fmla="*/ 2147483647 h 225"/>
                <a:gd name="T68" fmla="*/ 2147483647 w 153"/>
                <a:gd name="T69" fmla="*/ 2147483647 h 225"/>
                <a:gd name="T70" fmla="*/ 2147483647 w 153"/>
                <a:gd name="T71" fmla="*/ 2147483647 h 225"/>
                <a:gd name="T72" fmla="*/ 2147483647 w 153"/>
                <a:gd name="T73" fmla="*/ 2147483647 h 225"/>
                <a:gd name="T74" fmla="*/ 2147483647 w 153"/>
                <a:gd name="T75" fmla="*/ 2147483647 h 225"/>
                <a:gd name="T76" fmla="*/ 2147483647 w 153"/>
                <a:gd name="T77" fmla="*/ 2147483647 h 225"/>
                <a:gd name="T78" fmla="*/ 2147483647 w 153"/>
                <a:gd name="T79" fmla="*/ 2147483647 h 225"/>
                <a:gd name="T80" fmla="*/ 2147483647 w 153"/>
                <a:gd name="T81" fmla="*/ 2147483647 h 225"/>
                <a:gd name="T82" fmla="*/ 2147483647 w 153"/>
                <a:gd name="T83" fmla="*/ 2147483647 h 225"/>
                <a:gd name="T84" fmla="*/ 2147483647 w 153"/>
                <a:gd name="T85" fmla="*/ 2147483647 h 225"/>
                <a:gd name="T86" fmla="*/ 2147483647 w 153"/>
                <a:gd name="T87" fmla="*/ 2147483647 h 225"/>
                <a:gd name="T88" fmla="*/ 2147483647 w 153"/>
                <a:gd name="T89" fmla="*/ 2147483647 h 225"/>
                <a:gd name="T90" fmla="*/ 2147483647 w 153"/>
                <a:gd name="T91" fmla="*/ 2147483647 h 225"/>
                <a:gd name="T92" fmla="*/ 2147483647 w 153"/>
                <a:gd name="T93" fmla="*/ 2147483647 h 225"/>
                <a:gd name="T94" fmla="*/ 2147483647 w 153"/>
                <a:gd name="T95" fmla="*/ 2147483647 h 225"/>
                <a:gd name="T96" fmla="*/ 2147483647 w 153"/>
                <a:gd name="T97" fmla="*/ 2147483647 h 225"/>
                <a:gd name="T98" fmla="*/ 2147483647 w 153"/>
                <a:gd name="T99" fmla="*/ 2147483647 h 225"/>
                <a:gd name="T100" fmla="*/ 2147483647 w 153"/>
                <a:gd name="T101" fmla="*/ 2147483647 h 225"/>
                <a:gd name="T102" fmla="*/ 2147483647 w 153"/>
                <a:gd name="T103" fmla="*/ 2147483647 h 225"/>
                <a:gd name="T104" fmla="*/ 2147483647 w 153"/>
                <a:gd name="T105" fmla="*/ 2147483647 h 22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3"/>
                <a:gd name="T160" fmla="*/ 0 h 225"/>
                <a:gd name="T161" fmla="*/ 153 w 153"/>
                <a:gd name="T162" fmla="*/ 225 h 22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3" h="225">
                  <a:moveTo>
                    <a:pt x="101" y="206"/>
                  </a:moveTo>
                  <a:lnTo>
                    <a:pt x="104" y="206"/>
                  </a:lnTo>
                  <a:lnTo>
                    <a:pt x="108" y="203"/>
                  </a:lnTo>
                  <a:lnTo>
                    <a:pt x="111" y="203"/>
                  </a:lnTo>
                  <a:lnTo>
                    <a:pt x="111" y="201"/>
                  </a:lnTo>
                  <a:lnTo>
                    <a:pt x="116" y="201"/>
                  </a:lnTo>
                  <a:lnTo>
                    <a:pt x="118" y="196"/>
                  </a:lnTo>
                  <a:lnTo>
                    <a:pt x="120" y="194"/>
                  </a:lnTo>
                  <a:lnTo>
                    <a:pt x="125" y="191"/>
                  </a:lnTo>
                  <a:lnTo>
                    <a:pt x="127" y="191"/>
                  </a:lnTo>
                  <a:lnTo>
                    <a:pt x="127" y="189"/>
                  </a:lnTo>
                  <a:lnTo>
                    <a:pt x="130" y="189"/>
                  </a:lnTo>
                  <a:lnTo>
                    <a:pt x="130" y="184"/>
                  </a:lnTo>
                  <a:lnTo>
                    <a:pt x="134" y="184"/>
                  </a:lnTo>
                  <a:lnTo>
                    <a:pt x="134" y="182"/>
                  </a:lnTo>
                  <a:lnTo>
                    <a:pt x="137" y="182"/>
                  </a:lnTo>
                  <a:lnTo>
                    <a:pt x="137" y="180"/>
                  </a:lnTo>
                  <a:lnTo>
                    <a:pt x="139" y="180"/>
                  </a:lnTo>
                  <a:lnTo>
                    <a:pt x="139" y="175"/>
                  </a:lnTo>
                  <a:lnTo>
                    <a:pt x="144" y="175"/>
                  </a:lnTo>
                  <a:lnTo>
                    <a:pt x="144" y="173"/>
                  </a:lnTo>
                  <a:lnTo>
                    <a:pt x="146" y="173"/>
                  </a:lnTo>
                  <a:lnTo>
                    <a:pt x="146" y="170"/>
                  </a:lnTo>
                  <a:lnTo>
                    <a:pt x="153" y="163"/>
                  </a:lnTo>
                  <a:lnTo>
                    <a:pt x="149" y="161"/>
                  </a:lnTo>
                  <a:lnTo>
                    <a:pt x="146" y="158"/>
                  </a:lnTo>
                  <a:lnTo>
                    <a:pt x="146" y="154"/>
                  </a:lnTo>
                  <a:lnTo>
                    <a:pt x="144" y="154"/>
                  </a:lnTo>
                  <a:lnTo>
                    <a:pt x="139" y="154"/>
                  </a:lnTo>
                  <a:lnTo>
                    <a:pt x="139" y="151"/>
                  </a:lnTo>
                  <a:lnTo>
                    <a:pt x="137" y="151"/>
                  </a:lnTo>
                  <a:lnTo>
                    <a:pt x="134" y="149"/>
                  </a:lnTo>
                  <a:lnTo>
                    <a:pt x="127" y="147"/>
                  </a:lnTo>
                  <a:lnTo>
                    <a:pt x="130" y="147"/>
                  </a:lnTo>
                  <a:lnTo>
                    <a:pt x="130" y="142"/>
                  </a:lnTo>
                  <a:lnTo>
                    <a:pt x="134" y="142"/>
                  </a:lnTo>
                  <a:lnTo>
                    <a:pt x="134" y="140"/>
                  </a:lnTo>
                  <a:lnTo>
                    <a:pt x="137" y="140"/>
                  </a:lnTo>
                  <a:lnTo>
                    <a:pt x="137" y="137"/>
                  </a:lnTo>
                  <a:lnTo>
                    <a:pt x="134" y="137"/>
                  </a:lnTo>
                  <a:lnTo>
                    <a:pt x="137" y="137"/>
                  </a:lnTo>
                  <a:lnTo>
                    <a:pt x="134" y="135"/>
                  </a:lnTo>
                  <a:lnTo>
                    <a:pt x="130" y="135"/>
                  </a:lnTo>
                  <a:lnTo>
                    <a:pt x="130" y="130"/>
                  </a:lnTo>
                  <a:lnTo>
                    <a:pt x="127" y="128"/>
                  </a:lnTo>
                  <a:lnTo>
                    <a:pt x="130" y="128"/>
                  </a:lnTo>
                  <a:lnTo>
                    <a:pt x="130" y="125"/>
                  </a:lnTo>
                  <a:lnTo>
                    <a:pt x="127" y="125"/>
                  </a:lnTo>
                  <a:lnTo>
                    <a:pt x="125" y="125"/>
                  </a:lnTo>
                  <a:lnTo>
                    <a:pt x="125" y="121"/>
                  </a:lnTo>
                  <a:lnTo>
                    <a:pt x="125" y="118"/>
                  </a:lnTo>
                  <a:lnTo>
                    <a:pt x="125" y="116"/>
                  </a:lnTo>
                  <a:lnTo>
                    <a:pt x="127" y="116"/>
                  </a:lnTo>
                  <a:lnTo>
                    <a:pt x="127" y="114"/>
                  </a:lnTo>
                  <a:lnTo>
                    <a:pt x="125" y="114"/>
                  </a:lnTo>
                  <a:lnTo>
                    <a:pt x="125" y="109"/>
                  </a:lnTo>
                  <a:lnTo>
                    <a:pt x="127" y="106"/>
                  </a:lnTo>
                  <a:lnTo>
                    <a:pt x="125" y="106"/>
                  </a:lnTo>
                  <a:lnTo>
                    <a:pt x="125" y="104"/>
                  </a:lnTo>
                  <a:lnTo>
                    <a:pt x="127" y="104"/>
                  </a:lnTo>
                  <a:lnTo>
                    <a:pt x="130" y="104"/>
                  </a:lnTo>
                  <a:lnTo>
                    <a:pt x="130" y="99"/>
                  </a:lnTo>
                  <a:lnTo>
                    <a:pt x="130" y="97"/>
                  </a:lnTo>
                  <a:lnTo>
                    <a:pt x="130" y="95"/>
                  </a:lnTo>
                  <a:lnTo>
                    <a:pt x="127" y="95"/>
                  </a:lnTo>
                  <a:lnTo>
                    <a:pt x="127" y="92"/>
                  </a:lnTo>
                  <a:lnTo>
                    <a:pt x="125" y="92"/>
                  </a:lnTo>
                  <a:lnTo>
                    <a:pt x="125" y="88"/>
                  </a:lnTo>
                  <a:lnTo>
                    <a:pt x="120" y="85"/>
                  </a:lnTo>
                  <a:lnTo>
                    <a:pt x="120" y="83"/>
                  </a:lnTo>
                  <a:lnTo>
                    <a:pt x="118" y="83"/>
                  </a:lnTo>
                  <a:lnTo>
                    <a:pt x="118" y="80"/>
                  </a:lnTo>
                  <a:lnTo>
                    <a:pt x="116" y="76"/>
                  </a:lnTo>
                  <a:lnTo>
                    <a:pt x="120" y="66"/>
                  </a:lnTo>
                  <a:lnTo>
                    <a:pt x="125" y="66"/>
                  </a:lnTo>
                  <a:lnTo>
                    <a:pt x="127" y="62"/>
                  </a:lnTo>
                  <a:lnTo>
                    <a:pt x="130" y="59"/>
                  </a:lnTo>
                  <a:lnTo>
                    <a:pt x="125" y="55"/>
                  </a:lnTo>
                  <a:lnTo>
                    <a:pt x="120" y="50"/>
                  </a:lnTo>
                  <a:lnTo>
                    <a:pt x="111" y="45"/>
                  </a:lnTo>
                  <a:lnTo>
                    <a:pt x="108" y="40"/>
                  </a:lnTo>
                  <a:lnTo>
                    <a:pt x="111" y="33"/>
                  </a:lnTo>
                  <a:lnTo>
                    <a:pt x="111" y="31"/>
                  </a:lnTo>
                  <a:lnTo>
                    <a:pt x="108" y="31"/>
                  </a:lnTo>
                  <a:lnTo>
                    <a:pt x="116" y="29"/>
                  </a:lnTo>
                  <a:lnTo>
                    <a:pt x="111" y="29"/>
                  </a:lnTo>
                  <a:lnTo>
                    <a:pt x="111" y="26"/>
                  </a:lnTo>
                  <a:lnTo>
                    <a:pt x="120" y="17"/>
                  </a:lnTo>
                  <a:lnTo>
                    <a:pt x="118" y="12"/>
                  </a:lnTo>
                  <a:lnTo>
                    <a:pt x="108" y="10"/>
                  </a:lnTo>
                  <a:lnTo>
                    <a:pt x="104" y="7"/>
                  </a:lnTo>
                  <a:lnTo>
                    <a:pt x="101" y="5"/>
                  </a:lnTo>
                  <a:lnTo>
                    <a:pt x="101" y="0"/>
                  </a:lnTo>
                  <a:lnTo>
                    <a:pt x="99" y="5"/>
                  </a:lnTo>
                  <a:lnTo>
                    <a:pt x="94" y="5"/>
                  </a:lnTo>
                  <a:lnTo>
                    <a:pt x="92" y="5"/>
                  </a:lnTo>
                  <a:lnTo>
                    <a:pt x="92" y="7"/>
                  </a:lnTo>
                  <a:lnTo>
                    <a:pt x="90" y="7"/>
                  </a:lnTo>
                  <a:lnTo>
                    <a:pt x="85" y="7"/>
                  </a:lnTo>
                  <a:lnTo>
                    <a:pt x="85" y="5"/>
                  </a:lnTo>
                  <a:lnTo>
                    <a:pt x="82" y="7"/>
                  </a:lnTo>
                  <a:lnTo>
                    <a:pt x="80" y="7"/>
                  </a:lnTo>
                  <a:lnTo>
                    <a:pt x="75" y="10"/>
                  </a:lnTo>
                  <a:lnTo>
                    <a:pt x="73" y="10"/>
                  </a:lnTo>
                  <a:lnTo>
                    <a:pt x="73" y="12"/>
                  </a:lnTo>
                  <a:lnTo>
                    <a:pt x="73" y="17"/>
                  </a:lnTo>
                  <a:lnTo>
                    <a:pt x="68" y="17"/>
                  </a:lnTo>
                  <a:lnTo>
                    <a:pt x="68" y="19"/>
                  </a:lnTo>
                  <a:lnTo>
                    <a:pt x="68" y="21"/>
                  </a:lnTo>
                  <a:lnTo>
                    <a:pt x="66" y="26"/>
                  </a:lnTo>
                  <a:lnTo>
                    <a:pt x="68" y="26"/>
                  </a:lnTo>
                  <a:lnTo>
                    <a:pt x="68" y="29"/>
                  </a:lnTo>
                  <a:lnTo>
                    <a:pt x="66" y="31"/>
                  </a:lnTo>
                  <a:lnTo>
                    <a:pt x="64" y="31"/>
                  </a:lnTo>
                  <a:lnTo>
                    <a:pt x="64" y="33"/>
                  </a:lnTo>
                  <a:lnTo>
                    <a:pt x="59" y="33"/>
                  </a:lnTo>
                  <a:lnTo>
                    <a:pt x="59" y="38"/>
                  </a:lnTo>
                  <a:lnTo>
                    <a:pt x="56" y="38"/>
                  </a:lnTo>
                  <a:lnTo>
                    <a:pt x="54" y="38"/>
                  </a:lnTo>
                  <a:lnTo>
                    <a:pt x="54" y="33"/>
                  </a:lnTo>
                  <a:lnTo>
                    <a:pt x="49" y="33"/>
                  </a:lnTo>
                  <a:lnTo>
                    <a:pt x="47" y="33"/>
                  </a:lnTo>
                  <a:lnTo>
                    <a:pt x="45" y="33"/>
                  </a:lnTo>
                  <a:lnTo>
                    <a:pt x="45" y="31"/>
                  </a:lnTo>
                  <a:lnTo>
                    <a:pt x="40" y="31"/>
                  </a:lnTo>
                  <a:lnTo>
                    <a:pt x="40" y="33"/>
                  </a:lnTo>
                  <a:lnTo>
                    <a:pt x="38" y="33"/>
                  </a:lnTo>
                  <a:lnTo>
                    <a:pt x="33" y="38"/>
                  </a:lnTo>
                  <a:lnTo>
                    <a:pt x="30" y="33"/>
                  </a:lnTo>
                  <a:lnTo>
                    <a:pt x="28" y="33"/>
                  </a:lnTo>
                  <a:lnTo>
                    <a:pt x="23" y="33"/>
                  </a:lnTo>
                  <a:lnTo>
                    <a:pt x="21" y="33"/>
                  </a:lnTo>
                  <a:lnTo>
                    <a:pt x="21" y="31"/>
                  </a:lnTo>
                  <a:lnTo>
                    <a:pt x="19" y="31"/>
                  </a:lnTo>
                  <a:lnTo>
                    <a:pt x="19" y="29"/>
                  </a:lnTo>
                  <a:lnTo>
                    <a:pt x="14" y="29"/>
                  </a:lnTo>
                  <a:lnTo>
                    <a:pt x="12" y="21"/>
                  </a:lnTo>
                  <a:lnTo>
                    <a:pt x="4" y="21"/>
                  </a:lnTo>
                  <a:lnTo>
                    <a:pt x="2" y="21"/>
                  </a:lnTo>
                  <a:lnTo>
                    <a:pt x="2" y="26"/>
                  </a:lnTo>
                  <a:lnTo>
                    <a:pt x="2" y="29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2" y="31"/>
                  </a:lnTo>
                  <a:lnTo>
                    <a:pt x="4" y="33"/>
                  </a:lnTo>
                  <a:lnTo>
                    <a:pt x="9" y="38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14" y="40"/>
                  </a:lnTo>
                  <a:lnTo>
                    <a:pt x="19" y="40"/>
                  </a:lnTo>
                  <a:lnTo>
                    <a:pt x="21" y="40"/>
                  </a:lnTo>
                  <a:lnTo>
                    <a:pt x="23" y="40"/>
                  </a:lnTo>
                  <a:lnTo>
                    <a:pt x="23" y="43"/>
                  </a:lnTo>
                  <a:lnTo>
                    <a:pt x="28" y="43"/>
                  </a:lnTo>
                  <a:lnTo>
                    <a:pt x="30" y="43"/>
                  </a:lnTo>
                  <a:lnTo>
                    <a:pt x="30" y="45"/>
                  </a:lnTo>
                  <a:lnTo>
                    <a:pt x="30" y="50"/>
                  </a:lnTo>
                  <a:lnTo>
                    <a:pt x="33" y="50"/>
                  </a:lnTo>
                  <a:lnTo>
                    <a:pt x="38" y="52"/>
                  </a:lnTo>
                  <a:lnTo>
                    <a:pt x="40" y="52"/>
                  </a:lnTo>
                  <a:lnTo>
                    <a:pt x="38" y="55"/>
                  </a:lnTo>
                  <a:lnTo>
                    <a:pt x="38" y="59"/>
                  </a:lnTo>
                  <a:lnTo>
                    <a:pt x="38" y="62"/>
                  </a:lnTo>
                  <a:lnTo>
                    <a:pt x="38" y="64"/>
                  </a:lnTo>
                  <a:lnTo>
                    <a:pt x="40" y="64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8" y="71"/>
                  </a:lnTo>
                  <a:lnTo>
                    <a:pt x="40" y="73"/>
                  </a:lnTo>
                  <a:lnTo>
                    <a:pt x="45" y="76"/>
                  </a:lnTo>
                  <a:lnTo>
                    <a:pt x="45" y="80"/>
                  </a:lnTo>
                  <a:lnTo>
                    <a:pt x="45" y="83"/>
                  </a:lnTo>
                  <a:lnTo>
                    <a:pt x="40" y="85"/>
                  </a:lnTo>
                  <a:lnTo>
                    <a:pt x="40" y="88"/>
                  </a:lnTo>
                  <a:lnTo>
                    <a:pt x="40" y="92"/>
                  </a:lnTo>
                  <a:lnTo>
                    <a:pt x="45" y="92"/>
                  </a:lnTo>
                  <a:lnTo>
                    <a:pt x="45" y="95"/>
                  </a:lnTo>
                  <a:lnTo>
                    <a:pt x="45" y="97"/>
                  </a:lnTo>
                  <a:lnTo>
                    <a:pt x="47" y="97"/>
                  </a:lnTo>
                  <a:lnTo>
                    <a:pt x="47" y="99"/>
                  </a:lnTo>
                  <a:lnTo>
                    <a:pt x="49" y="99"/>
                  </a:lnTo>
                  <a:lnTo>
                    <a:pt x="54" y="99"/>
                  </a:lnTo>
                  <a:lnTo>
                    <a:pt x="54" y="97"/>
                  </a:lnTo>
                  <a:lnTo>
                    <a:pt x="54" y="99"/>
                  </a:lnTo>
                  <a:lnTo>
                    <a:pt x="49" y="104"/>
                  </a:lnTo>
                  <a:lnTo>
                    <a:pt x="54" y="104"/>
                  </a:lnTo>
                  <a:lnTo>
                    <a:pt x="56" y="104"/>
                  </a:lnTo>
                  <a:lnTo>
                    <a:pt x="59" y="104"/>
                  </a:lnTo>
                  <a:lnTo>
                    <a:pt x="59" y="106"/>
                  </a:lnTo>
                  <a:lnTo>
                    <a:pt x="64" y="106"/>
                  </a:lnTo>
                  <a:lnTo>
                    <a:pt x="64" y="109"/>
                  </a:lnTo>
                  <a:lnTo>
                    <a:pt x="64" y="114"/>
                  </a:lnTo>
                  <a:lnTo>
                    <a:pt x="64" y="116"/>
                  </a:lnTo>
                  <a:lnTo>
                    <a:pt x="64" y="118"/>
                  </a:lnTo>
                  <a:lnTo>
                    <a:pt x="66" y="118"/>
                  </a:lnTo>
                  <a:lnTo>
                    <a:pt x="64" y="118"/>
                  </a:lnTo>
                  <a:lnTo>
                    <a:pt x="59" y="118"/>
                  </a:lnTo>
                  <a:lnTo>
                    <a:pt x="64" y="121"/>
                  </a:lnTo>
                  <a:lnTo>
                    <a:pt x="59" y="121"/>
                  </a:lnTo>
                  <a:lnTo>
                    <a:pt x="56" y="121"/>
                  </a:lnTo>
                  <a:lnTo>
                    <a:pt x="54" y="121"/>
                  </a:lnTo>
                  <a:lnTo>
                    <a:pt x="54" y="125"/>
                  </a:lnTo>
                  <a:lnTo>
                    <a:pt x="49" y="125"/>
                  </a:lnTo>
                  <a:lnTo>
                    <a:pt x="49" y="128"/>
                  </a:lnTo>
                  <a:lnTo>
                    <a:pt x="49" y="130"/>
                  </a:lnTo>
                  <a:lnTo>
                    <a:pt x="47" y="130"/>
                  </a:lnTo>
                  <a:lnTo>
                    <a:pt x="45" y="130"/>
                  </a:lnTo>
                  <a:lnTo>
                    <a:pt x="45" y="135"/>
                  </a:lnTo>
                  <a:lnTo>
                    <a:pt x="40" y="135"/>
                  </a:lnTo>
                  <a:lnTo>
                    <a:pt x="40" y="137"/>
                  </a:lnTo>
                  <a:lnTo>
                    <a:pt x="38" y="140"/>
                  </a:lnTo>
                  <a:lnTo>
                    <a:pt x="33" y="140"/>
                  </a:lnTo>
                  <a:lnTo>
                    <a:pt x="33" y="142"/>
                  </a:lnTo>
                  <a:lnTo>
                    <a:pt x="30" y="142"/>
                  </a:lnTo>
                  <a:lnTo>
                    <a:pt x="28" y="142"/>
                  </a:lnTo>
                  <a:lnTo>
                    <a:pt x="23" y="142"/>
                  </a:lnTo>
                  <a:lnTo>
                    <a:pt x="23" y="147"/>
                  </a:lnTo>
                  <a:lnTo>
                    <a:pt x="23" y="149"/>
                  </a:lnTo>
                  <a:lnTo>
                    <a:pt x="21" y="149"/>
                  </a:lnTo>
                  <a:lnTo>
                    <a:pt x="21" y="151"/>
                  </a:lnTo>
                  <a:lnTo>
                    <a:pt x="19" y="151"/>
                  </a:lnTo>
                  <a:lnTo>
                    <a:pt x="21" y="154"/>
                  </a:lnTo>
                  <a:lnTo>
                    <a:pt x="19" y="154"/>
                  </a:lnTo>
                  <a:lnTo>
                    <a:pt x="19" y="158"/>
                  </a:lnTo>
                  <a:lnTo>
                    <a:pt x="19" y="154"/>
                  </a:lnTo>
                  <a:lnTo>
                    <a:pt x="14" y="158"/>
                  </a:lnTo>
                  <a:lnTo>
                    <a:pt x="14" y="154"/>
                  </a:lnTo>
                  <a:lnTo>
                    <a:pt x="12" y="154"/>
                  </a:lnTo>
                  <a:lnTo>
                    <a:pt x="12" y="158"/>
                  </a:lnTo>
                  <a:lnTo>
                    <a:pt x="9" y="158"/>
                  </a:lnTo>
                  <a:lnTo>
                    <a:pt x="9" y="161"/>
                  </a:lnTo>
                  <a:lnTo>
                    <a:pt x="9" y="163"/>
                  </a:lnTo>
                  <a:lnTo>
                    <a:pt x="4" y="163"/>
                  </a:lnTo>
                  <a:lnTo>
                    <a:pt x="4" y="168"/>
                  </a:lnTo>
                  <a:lnTo>
                    <a:pt x="2" y="168"/>
                  </a:lnTo>
                  <a:lnTo>
                    <a:pt x="2" y="170"/>
                  </a:lnTo>
                  <a:lnTo>
                    <a:pt x="4" y="170"/>
                  </a:lnTo>
                  <a:lnTo>
                    <a:pt x="2" y="170"/>
                  </a:lnTo>
                  <a:lnTo>
                    <a:pt x="2" y="173"/>
                  </a:lnTo>
                  <a:lnTo>
                    <a:pt x="4" y="173"/>
                  </a:lnTo>
                  <a:lnTo>
                    <a:pt x="4" y="175"/>
                  </a:lnTo>
                  <a:lnTo>
                    <a:pt x="9" y="180"/>
                  </a:lnTo>
                  <a:lnTo>
                    <a:pt x="4" y="180"/>
                  </a:lnTo>
                  <a:lnTo>
                    <a:pt x="4" y="182"/>
                  </a:lnTo>
                  <a:lnTo>
                    <a:pt x="9" y="184"/>
                  </a:lnTo>
                  <a:lnTo>
                    <a:pt x="9" y="189"/>
                  </a:lnTo>
                  <a:lnTo>
                    <a:pt x="9" y="191"/>
                  </a:lnTo>
                  <a:lnTo>
                    <a:pt x="12" y="191"/>
                  </a:lnTo>
                  <a:lnTo>
                    <a:pt x="9" y="191"/>
                  </a:lnTo>
                  <a:lnTo>
                    <a:pt x="9" y="194"/>
                  </a:lnTo>
                  <a:lnTo>
                    <a:pt x="9" y="196"/>
                  </a:lnTo>
                  <a:lnTo>
                    <a:pt x="9" y="201"/>
                  </a:lnTo>
                  <a:lnTo>
                    <a:pt x="9" y="203"/>
                  </a:lnTo>
                  <a:lnTo>
                    <a:pt x="9" y="206"/>
                  </a:lnTo>
                  <a:lnTo>
                    <a:pt x="9" y="208"/>
                  </a:lnTo>
                  <a:lnTo>
                    <a:pt x="9" y="213"/>
                  </a:lnTo>
                  <a:lnTo>
                    <a:pt x="12" y="213"/>
                  </a:lnTo>
                  <a:lnTo>
                    <a:pt x="12" y="215"/>
                  </a:lnTo>
                  <a:lnTo>
                    <a:pt x="14" y="215"/>
                  </a:lnTo>
                  <a:lnTo>
                    <a:pt x="19" y="215"/>
                  </a:lnTo>
                  <a:lnTo>
                    <a:pt x="21" y="215"/>
                  </a:lnTo>
                  <a:lnTo>
                    <a:pt x="23" y="215"/>
                  </a:lnTo>
                  <a:lnTo>
                    <a:pt x="23" y="217"/>
                  </a:lnTo>
                  <a:lnTo>
                    <a:pt x="21" y="217"/>
                  </a:lnTo>
                  <a:lnTo>
                    <a:pt x="21" y="222"/>
                  </a:lnTo>
                  <a:lnTo>
                    <a:pt x="23" y="222"/>
                  </a:lnTo>
                  <a:lnTo>
                    <a:pt x="21" y="222"/>
                  </a:lnTo>
                  <a:lnTo>
                    <a:pt x="21" y="225"/>
                  </a:lnTo>
                  <a:lnTo>
                    <a:pt x="23" y="225"/>
                  </a:lnTo>
                  <a:lnTo>
                    <a:pt x="28" y="225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28" y="225"/>
                  </a:lnTo>
                  <a:lnTo>
                    <a:pt x="30" y="225"/>
                  </a:lnTo>
                  <a:lnTo>
                    <a:pt x="33" y="225"/>
                  </a:lnTo>
                  <a:lnTo>
                    <a:pt x="38" y="225"/>
                  </a:lnTo>
                  <a:lnTo>
                    <a:pt x="40" y="225"/>
                  </a:lnTo>
                  <a:lnTo>
                    <a:pt x="45" y="225"/>
                  </a:lnTo>
                  <a:lnTo>
                    <a:pt x="45" y="222"/>
                  </a:lnTo>
                  <a:lnTo>
                    <a:pt x="45" y="225"/>
                  </a:lnTo>
                  <a:lnTo>
                    <a:pt x="47" y="225"/>
                  </a:lnTo>
                  <a:lnTo>
                    <a:pt x="47" y="222"/>
                  </a:lnTo>
                  <a:lnTo>
                    <a:pt x="49" y="222"/>
                  </a:lnTo>
                  <a:lnTo>
                    <a:pt x="49" y="225"/>
                  </a:lnTo>
                  <a:lnTo>
                    <a:pt x="54" y="222"/>
                  </a:lnTo>
                  <a:lnTo>
                    <a:pt x="56" y="222"/>
                  </a:lnTo>
                  <a:lnTo>
                    <a:pt x="59" y="222"/>
                  </a:lnTo>
                  <a:lnTo>
                    <a:pt x="59" y="217"/>
                  </a:lnTo>
                  <a:lnTo>
                    <a:pt x="64" y="217"/>
                  </a:lnTo>
                  <a:lnTo>
                    <a:pt x="66" y="217"/>
                  </a:lnTo>
                  <a:lnTo>
                    <a:pt x="66" y="215"/>
                  </a:lnTo>
                  <a:lnTo>
                    <a:pt x="68" y="215"/>
                  </a:lnTo>
                  <a:lnTo>
                    <a:pt x="66" y="215"/>
                  </a:lnTo>
                  <a:lnTo>
                    <a:pt x="66" y="217"/>
                  </a:lnTo>
                  <a:lnTo>
                    <a:pt x="68" y="217"/>
                  </a:lnTo>
                  <a:lnTo>
                    <a:pt x="73" y="217"/>
                  </a:lnTo>
                  <a:lnTo>
                    <a:pt x="75" y="217"/>
                  </a:lnTo>
                  <a:lnTo>
                    <a:pt x="75" y="215"/>
                  </a:lnTo>
                  <a:lnTo>
                    <a:pt x="80" y="215"/>
                  </a:lnTo>
                  <a:lnTo>
                    <a:pt x="82" y="215"/>
                  </a:lnTo>
                  <a:lnTo>
                    <a:pt x="85" y="215"/>
                  </a:lnTo>
                  <a:lnTo>
                    <a:pt x="85" y="213"/>
                  </a:lnTo>
                  <a:lnTo>
                    <a:pt x="90" y="213"/>
                  </a:lnTo>
                  <a:lnTo>
                    <a:pt x="92" y="213"/>
                  </a:lnTo>
                  <a:lnTo>
                    <a:pt x="94" y="213"/>
                  </a:lnTo>
                  <a:lnTo>
                    <a:pt x="99" y="213"/>
                  </a:lnTo>
                  <a:lnTo>
                    <a:pt x="101" y="208"/>
                  </a:lnTo>
                  <a:lnTo>
                    <a:pt x="101" y="206"/>
                  </a:lnTo>
                  <a:close/>
                  <a:moveTo>
                    <a:pt x="104" y="95"/>
                  </a:moveTo>
                  <a:lnTo>
                    <a:pt x="108" y="95"/>
                  </a:lnTo>
                  <a:lnTo>
                    <a:pt x="111" y="92"/>
                  </a:lnTo>
                  <a:lnTo>
                    <a:pt x="116" y="92"/>
                  </a:lnTo>
                  <a:lnTo>
                    <a:pt x="118" y="92"/>
                  </a:lnTo>
                  <a:lnTo>
                    <a:pt x="116" y="92"/>
                  </a:lnTo>
                  <a:lnTo>
                    <a:pt x="111" y="95"/>
                  </a:lnTo>
                  <a:lnTo>
                    <a:pt x="108" y="95"/>
                  </a:lnTo>
                  <a:lnTo>
                    <a:pt x="108" y="97"/>
                  </a:lnTo>
                  <a:lnTo>
                    <a:pt x="108" y="95"/>
                  </a:lnTo>
                  <a:lnTo>
                    <a:pt x="104" y="95"/>
                  </a:lnTo>
                  <a:lnTo>
                    <a:pt x="101" y="95"/>
                  </a:lnTo>
                  <a:lnTo>
                    <a:pt x="104" y="9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64"/>
            <p:cNvGrpSpPr>
              <a:grpSpLocks noChangeAspect="1"/>
            </p:cNvGrpSpPr>
            <p:nvPr/>
          </p:nvGrpSpPr>
          <p:grpSpPr bwMode="auto">
            <a:xfrm>
              <a:off x="2506432" y="5676767"/>
              <a:ext cx="52057" cy="54017"/>
              <a:chOff x="3279" y="1926"/>
              <a:chExt cx="68" cy="57"/>
            </a:xfrm>
          </p:grpSpPr>
          <p:sp>
            <p:nvSpPr>
              <p:cNvPr id="527" name="Freeform 165"/>
              <p:cNvSpPr>
                <a:spLocks noChangeAspect="1"/>
              </p:cNvSpPr>
              <p:nvPr/>
            </p:nvSpPr>
            <p:spPr bwMode="auto">
              <a:xfrm>
                <a:off x="3333" y="1959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Freeform 166"/>
              <p:cNvSpPr>
                <a:spLocks noChangeAspect="1"/>
              </p:cNvSpPr>
              <p:nvPr/>
            </p:nvSpPr>
            <p:spPr bwMode="auto">
              <a:xfrm>
                <a:off x="3323" y="1957"/>
                <a:ext cx="19" cy="26"/>
              </a:xfrm>
              <a:custGeom>
                <a:avLst/>
                <a:gdLst>
                  <a:gd name="T0" fmla="*/ 17 w 19"/>
                  <a:gd name="T1" fmla="*/ 0 h 26"/>
                  <a:gd name="T2" fmla="*/ 12 w 19"/>
                  <a:gd name="T3" fmla="*/ 0 h 26"/>
                  <a:gd name="T4" fmla="*/ 10 w 19"/>
                  <a:gd name="T5" fmla="*/ 0 h 26"/>
                  <a:gd name="T6" fmla="*/ 10 w 19"/>
                  <a:gd name="T7" fmla="*/ 2 h 26"/>
                  <a:gd name="T8" fmla="*/ 12 w 19"/>
                  <a:gd name="T9" fmla="*/ 2 h 26"/>
                  <a:gd name="T10" fmla="*/ 10 w 19"/>
                  <a:gd name="T11" fmla="*/ 5 h 26"/>
                  <a:gd name="T12" fmla="*/ 10 w 19"/>
                  <a:gd name="T13" fmla="*/ 2 h 26"/>
                  <a:gd name="T14" fmla="*/ 7 w 19"/>
                  <a:gd name="T15" fmla="*/ 2 h 26"/>
                  <a:gd name="T16" fmla="*/ 3 w 19"/>
                  <a:gd name="T17" fmla="*/ 2 h 26"/>
                  <a:gd name="T18" fmla="*/ 3 w 19"/>
                  <a:gd name="T19" fmla="*/ 5 h 26"/>
                  <a:gd name="T20" fmla="*/ 0 w 19"/>
                  <a:gd name="T21" fmla="*/ 5 h 26"/>
                  <a:gd name="T22" fmla="*/ 0 w 19"/>
                  <a:gd name="T23" fmla="*/ 10 h 26"/>
                  <a:gd name="T24" fmla="*/ 0 w 19"/>
                  <a:gd name="T25" fmla="*/ 12 h 26"/>
                  <a:gd name="T26" fmla="*/ 0 w 19"/>
                  <a:gd name="T27" fmla="*/ 14 h 26"/>
                  <a:gd name="T28" fmla="*/ 3 w 19"/>
                  <a:gd name="T29" fmla="*/ 14 h 26"/>
                  <a:gd name="T30" fmla="*/ 7 w 19"/>
                  <a:gd name="T31" fmla="*/ 14 h 26"/>
                  <a:gd name="T32" fmla="*/ 10 w 19"/>
                  <a:gd name="T33" fmla="*/ 14 h 26"/>
                  <a:gd name="T34" fmla="*/ 7 w 19"/>
                  <a:gd name="T35" fmla="*/ 17 h 26"/>
                  <a:gd name="T36" fmla="*/ 10 w 19"/>
                  <a:gd name="T37" fmla="*/ 17 h 26"/>
                  <a:gd name="T38" fmla="*/ 10 w 19"/>
                  <a:gd name="T39" fmla="*/ 21 h 26"/>
                  <a:gd name="T40" fmla="*/ 10 w 19"/>
                  <a:gd name="T41" fmla="*/ 24 h 26"/>
                  <a:gd name="T42" fmla="*/ 7 w 19"/>
                  <a:gd name="T43" fmla="*/ 21 h 26"/>
                  <a:gd name="T44" fmla="*/ 7 w 19"/>
                  <a:gd name="T45" fmla="*/ 24 h 26"/>
                  <a:gd name="T46" fmla="*/ 3 w 19"/>
                  <a:gd name="T47" fmla="*/ 24 h 26"/>
                  <a:gd name="T48" fmla="*/ 3 w 19"/>
                  <a:gd name="T49" fmla="*/ 21 h 26"/>
                  <a:gd name="T50" fmla="*/ 0 w 19"/>
                  <a:gd name="T51" fmla="*/ 21 h 26"/>
                  <a:gd name="T52" fmla="*/ 0 w 19"/>
                  <a:gd name="T53" fmla="*/ 24 h 26"/>
                  <a:gd name="T54" fmla="*/ 0 w 19"/>
                  <a:gd name="T55" fmla="*/ 26 h 26"/>
                  <a:gd name="T56" fmla="*/ 3 w 19"/>
                  <a:gd name="T57" fmla="*/ 26 h 26"/>
                  <a:gd name="T58" fmla="*/ 7 w 19"/>
                  <a:gd name="T59" fmla="*/ 26 h 26"/>
                  <a:gd name="T60" fmla="*/ 10 w 19"/>
                  <a:gd name="T61" fmla="*/ 26 h 26"/>
                  <a:gd name="T62" fmla="*/ 12 w 19"/>
                  <a:gd name="T63" fmla="*/ 26 h 26"/>
                  <a:gd name="T64" fmla="*/ 12 w 19"/>
                  <a:gd name="T65" fmla="*/ 24 h 26"/>
                  <a:gd name="T66" fmla="*/ 12 w 19"/>
                  <a:gd name="T67" fmla="*/ 21 h 26"/>
                  <a:gd name="T68" fmla="*/ 12 w 19"/>
                  <a:gd name="T69" fmla="*/ 17 h 26"/>
                  <a:gd name="T70" fmla="*/ 12 w 19"/>
                  <a:gd name="T71" fmla="*/ 14 h 26"/>
                  <a:gd name="T72" fmla="*/ 17 w 19"/>
                  <a:gd name="T73" fmla="*/ 14 h 26"/>
                  <a:gd name="T74" fmla="*/ 19 w 19"/>
                  <a:gd name="T75" fmla="*/ 14 h 26"/>
                  <a:gd name="T76" fmla="*/ 19 w 19"/>
                  <a:gd name="T77" fmla="*/ 12 h 26"/>
                  <a:gd name="T78" fmla="*/ 17 w 19"/>
                  <a:gd name="T79" fmla="*/ 12 h 26"/>
                  <a:gd name="T80" fmla="*/ 17 w 19"/>
                  <a:gd name="T81" fmla="*/ 10 h 26"/>
                  <a:gd name="T82" fmla="*/ 19 w 19"/>
                  <a:gd name="T83" fmla="*/ 10 h 26"/>
                  <a:gd name="T84" fmla="*/ 19 w 19"/>
                  <a:gd name="T85" fmla="*/ 5 h 26"/>
                  <a:gd name="T86" fmla="*/ 19 w 19"/>
                  <a:gd name="T87" fmla="*/ 2 h 26"/>
                  <a:gd name="T88" fmla="*/ 19 w 19"/>
                  <a:gd name="T89" fmla="*/ 0 h 26"/>
                  <a:gd name="T90" fmla="*/ 17 w 19"/>
                  <a:gd name="T91" fmla="*/ 0 h 2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9"/>
                  <a:gd name="T139" fmla="*/ 0 h 26"/>
                  <a:gd name="T140" fmla="*/ 19 w 19"/>
                  <a:gd name="T141" fmla="*/ 26 h 2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9" h="26">
                    <a:moveTo>
                      <a:pt x="17" y="0"/>
                    </a:moveTo>
                    <a:lnTo>
                      <a:pt x="12" y="0"/>
                    </a:lnTo>
                    <a:lnTo>
                      <a:pt x="10" y="0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7" y="2"/>
                    </a:lnTo>
                    <a:lnTo>
                      <a:pt x="3" y="2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3" y="14"/>
                    </a:lnTo>
                    <a:lnTo>
                      <a:pt x="7" y="14"/>
                    </a:lnTo>
                    <a:lnTo>
                      <a:pt x="10" y="14"/>
                    </a:lnTo>
                    <a:lnTo>
                      <a:pt x="7" y="17"/>
                    </a:lnTo>
                    <a:lnTo>
                      <a:pt x="10" y="17"/>
                    </a:lnTo>
                    <a:lnTo>
                      <a:pt x="10" y="21"/>
                    </a:lnTo>
                    <a:lnTo>
                      <a:pt x="10" y="24"/>
                    </a:lnTo>
                    <a:lnTo>
                      <a:pt x="7" y="21"/>
                    </a:lnTo>
                    <a:lnTo>
                      <a:pt x="7" y="24"/>
                    </a:lnTo>
                    <a:lnTo>
                      <a:pt x="3" y="24"/>
                    </a:lnTo>
                    <a:lnTo>
                      <a:pt x="3" y="21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3" y="26"/>
                    </a:lnTo>
                    <a:lnTo>
                      <a:pt x="7" y="26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1"/>
                    </a:lnTo>
                    <a:lnTo>
                      <a:pt x="12" y="17"/>
                    </a:lnTo>
                    <a:lnTo>
                      <a:pt x="12" y="14"/>
                    </a:lnTo>
                    <a:lnTo>
                      <a:pt x="17" y="14"/>
                    </a:lnTo>
                    <a:lnTo>
                      <a:pt x="19" y="14"/>
                    </a:lnTo>
                    <a:lnTo>
                      <a:pt x="19" y="12"/>
                    </a:lnTo>
                    <a:lnTo>
                      <a:pt x="17" y="12"/>
                    </a:lnTo>
                    <a:lnTo>
                      <a:pt x="17" y="10"/>
                    </a:lnTo>
                    <a:lnTo>
                      <a:pt x="19" y="10"/>
                    </a:lnTo>
                    <a:lnTo>
                      <a:pt x="19" y="5"/>
                    </a:lnTo>
                    <a:lnTo>
                      <a:pt x="19" y="2"/>
                    </a:lnTo>
                    <a:lnTo>
                      <a:pt x="19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Freeform 167"/>
              <p:cNvSpPr>
                <a:spLocks noChangeAspect="1"/>
              </p:cNvSpPr>
              <p:nvPr/>
            </p:nvSpPr>
            <p:spPr bwMode="auto">
              <a:xfrm>
                <a:off x="3340" y="1974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2 w 2"/>
                  <a:gd name="T3" fmla="*/ 4 h 4"/>
                  <a:gd name="T4" fmla="*/ 0 w 2"/>
                  <a:gd name="T5" fmla="*/ 0 h 4"/>
                  <a:gd name="T6" fmla="*/ 0 w 2"/>
                  <a:gd name="T7" fmla="*/ 4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4"/>
                  <a:gd name="T14" fmla="*/ 2 w 2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4">
                    <a:moveTo>
                      <a:pt x="0" y="4"/>
                    </a:moveTo>
                    <a:lnTo>
                      <a:pt x="2" y="4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Freeform 168"/>
              <p:cNvSpPr>
                <a:spLocks noChangeAspect="1"/>
              </p:cNvSpPr>
              <p:nvPr/>
            </p:nvSpPr>
            <p:spPr bwMode="auto">
              <a:xfrm>
                <a:off x="3342" y="1962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0 w 5"/>
                  <a:gd name="T5" fmla="*/ 5 h 5"/>
                  <a:gd name="T6" fmla="*/ 5 w 5"/>
                  <a:gd name="T7" fmla="*/ 5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5"/>
                  <a:gd name="T14" fmla="*/ 5 w 5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169"/>
              <p:cNvSpPr>
                <a:spLocks noChangeAspect="1"/>
              </p:cNvSpPr>
              <p:nvPr/>
            </p:nvSpPr>
            <p:spPr bwMode="auto">
              <a:xfrm>
                <a:off x="3300" y="1967"/>
                <a:ext cx="16" cy="7"/>
              </a:xfrm>
              <a:custGeom>
                <a:avLst/>
                <a:gdLst>
                  <a:gd name="T0" fmla="*/ 16 w 16"/>
                  <a:gd name="T1" fmla="*/ 2 h 7"/>
                  <a:gd name="T2" fmla="*/ 16 w 16"/>
                  <a:gd name="T3" fmla="*/ 0 h 7"/>
                  <a:gd name="T4" fmla="*/ 14 w 16"/>
                  <a:gd name="T5" fmla="*/ 0 h 7"/>
                  <a:gd name="T6" fmla="*/ 12 w 16"/>
                  <a:gd name="T7" fmla="*/ 0 h 7"/>
                  <a:gd name="T8" fmla="*/ 7 w 16"/>
                  <a:gd name="T9" fmla="*/ 0 h 7"/>
                  <a:gd name="T10" fmla="*/ 4 w 16"/>
                  <a:gd name="T11" fmla="*/ 0 h 7"/>
                  <a:gd name="T12" fmla="*/ 0 w 16"/>
                  <a:gd name="T13" fmla="*/ 0 h 7"/>
                  <a:gd name="T14" fmla="*/ 4 w 16"/>
                  <a:gd name="T15" fmla="*/ 2 h 7"/>
                  <a:gd name="T16" fmla="*/ 4 w 16"/>
                  <a:gd name="T17" fmla="*/ 4 h 7"/>
                  <a:gd name="T18" fmla="*/ 7 w 16"/>
                  <a:gd name="T19" fmla="*/ 4 h 7"/>
                  <a:gd name="T20" fmla="*/ 7 w 16"/>
                  <a:gd name="T21" fmla="*/ 7 h 7"/>
                  <a:gd name="T22" fmla="*/ 12 w 16"/>
                  <a:gd name="T23" fmla="*/ 7 h 7"/>
                  <a:gd name="T24" fmla="*/ 14 w 16"/>
                  <a:gd name="T25" fmla="*/ 7 h 7"/>
                  <a:gd name="T26" fmla="*/ 16 w 16"/>
                  <a:gd name="T27" fmla="*/ 7 h 7"/>
                  <a:gd name="T28" fmla="*/ 16 w 16"/>
                  <a:gd name="T29" fmla="*/ 4 h 7"/>
                  <a:gd name="T30" fmla="*/ 16 w 16"/>
                  <a:gd name="T31" fmla="*/ 2 h 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"/>
                  <a:gd name="T49" fmla="*/ 0 h 7"/>
                  <a:gd name="T50" fmla="*/ 16 w 16"/>
                  <a:gd name="T51" fmla="*/ 7 h 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" h="7">
                    <a:moveTo>
                      <a:pt x="16" y="2"/>
                    </a:move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16" y="7"/>
                    </a:lnTo>
                    <a:lnTo>
                      <a:pt x="16" y="4"/>
                    </a:lnTo>
                    <a:lnTo>
                      <a:pt x="16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Freeform 170"/>
              <p:cNvSpPr>
                <a:spLocks noChangeAspect="1"/>
              </p:cNvSpPr>
              <p:nvPr/>
            </p:nvSpPr>
            <p:spPr bwMode="auto">
              <a:xfrm>
                <a:off x="3300" y="1974"/>
                <a:ext cx="7" cy="7"/>
              </a:xfrm>
              <a:custGeom>
                <a:avLst/>
                <a:gdLst>
                  <a:gd name="T0" fmla="*/ 4 w 7"/>
                  <a:gd name="T1" fmla="*/ 0 h 7"/>
                  <a:gd name="T2" fmla="*/ 0 w 7"/>
                  <a:gd name="T3" fmla="*/ 0 h 7"/>
                  <a:gd name="T4" fmla="*/ 0 w 7"/>
                  <a:gd name="T5" fmla="*/ 4 h 7"/>
                  <a:gd name="T6" fmla="*/ 0 w 7"/>
                  <a:gd name="T7" fmla="*/ 7 h 7"/>
                  <a:gd name="T8" fmla="*/ 4 w 7"/>
                  <a:gd name="T9" fmla="*/ 7 h 7"/>
                  <a:gd name="T10" fmla="*/ 7 w 7"/>
                  <a:gd name="T11" fmla="*/ 7 h 7"/>
                  <a:gd name="T12" fmla="*/ 4 w 7"/>
                  <a:gd name="T13" fmla="*/ 4 h 7"/>
                  <a:gd name="T14" fmla="*/ 4 w 7"/>
                  <a:gd name="T15" fmla="*/ 0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7"/>
                  <a:gd name="T26" fmla="*/ 7 w 7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7">
                    <a:moveTo>
                      <a:pt x="4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7"/>
                    </a:lnTo>
                    <a:lnTo>
                      <a:pt x="7" y="7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Freeform 171"/>
              <p:cNvSpPr>
                <a:spLocks noChangeAspect="1"/>
              </p:cNvSpPr>
              <p:nvPr/>
            </p:nvSpPr>
            <p:spPr bwMode="auto">
              <a:xfrm>
                <a:off x="3316" y="1974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0 w 5"/>
                  <a:gd name="T3" fmla="*/ 7 h 7"/>
                  <a:gd name="T4" fmla="*/ 5 w 5"/>
                  <a:gd name="T5" fmla="*/ 4 h 7"/>
                  <a:gd name="T6" fmla="*/ 5 w 5"/>
                  <a:gd name="T7" fmla="*/ 0 h 7"/>
                  <a:gd name="T8" fmla="*/ 0 w 5"/>
                  <a:gd name="T9" fmla="*/ 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7"/>
                  <a:gd name="T17" fmla="*/ 5 w 5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7">
                    <a:moveTo>
                      <a:pt x="0" y="4"/>
                    </a:moveTo>
                    <a:lnTo>
                      <a:pt x="0" y="7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Rectangle 172"/>
              <p:cNvSpPr>
                <a:spLocks noChangeAspect="1" noChangeArrowheads="1"/>
              </p:cNvSpPr>
              <p:nvPr/>
            </p:nvSpPr>
            <p:spPr bwMode="auto">
              <a:xfrm>
                <a:off x="3314" y="1959"/>
                <a:ext cx="2" cy="3"/>
              </a:xfrm>
              <a:prstGeom prst="rect">
                <a:avLst/>
              </a:prstGeom>
              <a:solidFill>
                <a:srgbClr val="DDDDDD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535" name="Rectangle 173"/>
              <p:cNvSpPr>
                <a:spLocks noChangeAspect="1" noChangeArrowheads="1"/>
              </p:cNvSpPr>
              <p:nvPr/>
            </p:nvSpPr>
            <p:spPr bwMode="auto">
              <a:xfrm>
                <a:off x="3312" y="1978"/>
                <a:ext cx="2" cy="3"/>
              </a:xfrm>
              <a:prstGeom prst="rect">
                <a:avLst/>
              </a:prstGeom>
              <a:solidFill>
                <a:srgbClr val="DDDDDD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536" name="Freeform 174"/>
              <p:cNvSpPr>
                <a:spLocks noChangeAspect="1"/>
              </p:cNvSpPr>
              <p:nvPr/>
            </p:nvSpPr>
            <p:spPr bwMode="auto">
              <a:xfrm>
                <a:off x="3314" y="1974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2 w 2"/>
                  <a:gd name="T3" fmla="*/ 4 h 4"/>
                  <a:gd name="T4" fmla="*/ 2 w 2"/>
                  <a:gd name="T5" fmla="*/ 0 h 4"/>
                  <a:gd name="T6" fmla="*/ 0 w 2"/>
                  <a:gd name="T7" fmla="*/ 4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4"/>
                  <a:gd name="T14" fmla="*/ 2 w 2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4">
                    <a:moveTo>
                      <a:pt x="0" y="4"/>
                    </a:moveTo>
                    <a:lnTo>
                      <a:pt x="2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Rectangle 175"/>
              <p:cNvSpPr>
                <a:spLocks noChangeAspect="1" noChangeArrowheads="1"/>
              </p:cNvSpPr>
              <p:nvPr/>
            </p:nvSpPr>
            <p:spPr bwMode="auto">
              <a:xfrm>
                <a:off x="3295" y="1945"/>
                <a:ext cx="2" cy="3"/>
              </a:xfrm>
              <a:prstGeom prst="rect">
                <a:avLst/>
              </a:prstGeom>
              <a:solidFill>
                <a:srgbClr val="DDDDDD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538" name="Freeform 176"/>
              <p:cNvSpPr>
                <a:spLocks noChangeAspect="1"/>
              </p:cNvSpPr>
              <p:nvPr/>
            </p:nvSpPr>
            <p:spPr bwMode="auto">
              <a:xfrm>
                <a:off x="3279" y="1926"/>
                <a:ext cx="42" cy="55"/>
              </a:xfrm>
              <a:custGeom>
                <a:avLst/>
                <a:gdLst>
                  <a:gd name="T0" fmla="*/ 35 w 42"/>
                  <a:gd name="T1" fmla="*/ 22 h 55"/>
                  <a:gd name="T2" fmla="*/ 33 w 42"/>
                  <a:gd name="T3" fmla="*/ 19 h 55"/>
                  <a:gd name="T4" fmla="*/ 33 w 42"/>
                  <a:gd name="T5" fmla="*/ 12 h 55"/>
                  <a:gd name="T6" fmla="*/ 35 w 42"/>
                  <a:gd name="T7" fmla="*/ 10 h 55"/>
                  <a:gd name="T8" fmla="*/ 35 w 42"/>
                  <a:gd name="T9" fmla="*/ 3 h 55"/>
                  <a:gd name="T10" fmla="*/ 33 w 42"/>
                  <a:gd name="T11" fmla="*/ 0 h 55"/>
                  <a:gd name="T12" fmla="*/ 25 w 42"/>
                  <a:gd name="T13" fmla="*/ 3 h 55"/>
                  <a:gd name="T14" fmla="*/ 21 w 42"/>
                  <a:gd name="T15" fmla="*/ 10 h 55"/>
                  <a:gd name="T16" fmla="*/ 16 w 42"/>
                  <a:gd name="T17" fmla="*/ 10 h 55"/>
                  <a:gd name="T18" fmla="*/ 9 w 42"/>
                  <a:gd name="T19" fmla="*/ 12 h 55"/>
                  <a:gd name="T20" fmla="*/ 7 w 42"/>
                  <a:gd name="T21" fmla="*/ 15 h 55"/>
                  <a:gd name="T22" fmla="*/ 11 w 42"/>
                  <a:gd name="T23" fmla="*/ 12 h 55"/>
                  <a:gd name="T24" fmla="*/ 16 w 42"/>
                  <a:gd name="T25" fmla="*/ 15 h 55"/>
                  <a:gd name="T26" fmla="*/ 18 w 42"/>
                  <a:gd name="T27" fmla="*/ 19 h 55"/>
                  <a:gd name="T28" fmla="*/ 16 w 42"/>
                  <a:gd name="T29" fmla="*/ 22 h 55"/>
                  <a:gd name="T30" fmla="*/ 11 w 42"/>
                  <a:gd name="T31" fmla="*/ 15 h 55"/>
                  <a:gd name="T32" fmla="*/ 9 w 42"/>
                  <a:gd name="T33" fmla="*/ 22 h 55"/>
                  <a:gd name="T34" fmla="*/ 7 w 42"/>
                  <a:gd name="T35" fmla="*/ 19 h 55"/>
                  <a:gd name="T36" fmla="*/ 2 w 42"/>
                  <a:gd name="T37" fmla="*/ 22 h 55"/>
                  <a:gd name="T38" fmla="*/ 0 w 42"/>
                  <a:gd name="T39" fmla="*/ 31 h 55"/>
                  <a:gd name="T40" fmla="*/ 2 w 42"/>
                  <a:gd name="T41" fmla="*/ 36 h 55"/>
                  <a:gd name="T42" fmla="*/ 2 w 42"/>
                  <a:gd name="T43" fmla="*/ 41 h 55"/>
                  <a:gd name="T44" fmla="*/ 9 w 42"/>
                  <a:gd name="T45" fmla="*/ 43 h 55"/>
                  <a:gd name="T46" fmla="*/ 9 w 42"/>
                  <a:gd name="T47" fmla="*/ 48 h 55"/>
                  <a:gd name="T48" fmla="*/ 7 w 42"/>
                  <a:gd name="T49" fmla="*/ 48 h 55"/>
                  <a:gd name="T50" fmla="*/ 2 w 42"/>
                  <a:gd name="T51" fmla="*/ 55 h 55"/>
                  <a:gd name="T52" fmla="*/ 9 w 42"/>
                  <a:gd name="T53" fmla="*/ 55 h 55"/>
                  <a:gd name="T54" fmla="*/ 11 w 42"/>
                  <a:gd name="T55" fmla="*/ 52 h 55"/>
                  <a:gd name="T56" fmla="*/ 16 w 42"/>
                  <a:gd name="T57" fmla="*/ 52 h 55"/>
                  <a:gd name="T58" fmla="*/ 18 w 42"/>
                  <a:gd name="T59" fmla="*/ 55 h 55"/>
                  <a:gd name="T60" fmla="*/ 21 w 42"/>
                  <a:gd name="T61" fmla="*/ 52 h 55"/>
                  <a:gd name="T62" fmla="*/ 21 w 42"/>
                  <a:gd name="T63" fmla="*/ 45 h 55"/>
                  <a:gd name="T64" fmla="*/ 21 w 42"/>
                  <a:gd name="T65" fmla="*/ 41 h 55"/>
                  <a:gd name="T66" fmla="*/ 25 w 42"/>
                  <a:gd name="T67" fmla="*/ 36 h 55"/>
                  <a:gd name="T68" fmla="*/ 25 w 42"/>
                  <a:gd name="T69" fmla="*/ 33 h 55"/>
                  <a:gd name="T70" fmla="*/ 33 w 42"/>
                  <a:gd name="T71" fmla="*/ 33 h 55"/>
                  <a:gd name="T72" fmla="*/ 33 w 42"/>
                  <a:gd name="T73" fmla="*/ 29 h 55"/>
                  <a:gd name="T74" fmla="*/ 37 w 42"/>
                  <a:gd name="T75" fmla="*/ 29 h 55"/>
                  <a:gd name="T76" fmla="*/ 42 w 42"/>
                  <a:gd name="T77" fmla="*/ 24 h 55"/>
                  <a:gd name="T78" fmla="*/ 37 w 42"/>
                  <a:gd name="T79" fmla="*/ 22 h 5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42"/>
                  <a:gd name="T121" fmla="*/ 0 h 55"/>
                  <a:gd name="T122" fmla="*/ 42 w 42"/>
                  <a:gd name="T123" fmla="*/ 55 h 5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42" h="55">
                    <a:moveTo>
                      <a:pt x="37" y="22"/>
                    </a:moveTo>
                    <a:lnTo>
                      <a:pt x="35" y="22"/>
                    </a:lnTo>
                    <a:lnTo>
                      <a:pt x="33" y="22"/>
                    </a:lnTo>
                    <a:lnTo>
                      <a:pt x="33" y="19"/>
                    </a:lnTo>
                    <a:lnTo>
                      <a:pt x="33" y="15"/>
                    </a:lnTo>
                    <a:lnTo>
                      <a:pt x="33" y="12"/>
                    </a:lnTo>
                    <a:lnTo>
                      <a:pt x="35" y="12"/>
                    </a:lnTo>
                    <a:lnTo>
                      <a:pt x="35" y="10"/>
                    </a:lnTo>
                    <a:lnTo>
                      <a:pt x="35" y="8"/>
                    </a:lnTo>
                    <a:lnTo>
                      <a:pt x="35" y="3"/>
                    </a:lnTo>
                    <a:lnTo>
                      <a:pt x="35" y="0"/>
                    </a:lnTo>
                    <a:lnTo>
                      <a:pt x="33" y="0"/>
                    </a:lnTo>
                    <a:lnTo>
                      <a:pt x="28" y="0"/>
                    </a:lnTo>
                    <a:lnTo>
                      <a:pt x="25" y="3"/>
                    </a:lnTo>
                    <a:lnTo>
                      <a:pt x="25" y="8"/>
                    </a:lnTo>
                    <a:lnTo>
                      <a:pt x="21" y="10"/>
                    </a:lnTo>
                    <a:lnTo>
                      <a:pt x="18" y="10"/>
                    </a:lnTo>
                    <a:lnTo>
                      <a:pt x="16" y="10"/>
                    </a:lnTo>
                    <a:lnTo>
                      <a:pt x="11" y="10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7" y="15"/>
                    </a:lnTo>
                    <a:lnTo>
                      <a:pt x="9" y="15"/>
                    </a:lnTo>
                    <a:lnTo>
                      <a:pt x="11" y="12"/>
                    </a:lnTo>
                    <a:lnTo>
                      <a:pt x="16" y="12"/>
                    </a:lnTo>
                    <a:lnTo>
                      <a:pt x="16" y="15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8" y="22"/>
                    </a:lnTo>
                    <a:lnTo>
                      <a:pt x="16" y="22"/>
                    </a:lnTo>
                    <a:lnTo>
                      <a:pt x="16" y="19"/>
                    </a:lnTo>
                    <a:lnTo>
                      <a:pt x="11" y="15"/>
                    </a:lnTo>
                    <a:lnTo>
                      <a:pt x="11" y="19"/>
                    </a:lnTo>
                    <a:lnTo>
                      <a:pt x="9" y="22"/>
                    </a:lnTo>
                    <a:lnTo>
                      <a:pt x="9" y="19"/>
                    </a:lnTo>
                    <a:lnTo>
                      <a:pt x="7" y="19"/>
                    </a:lnTo>
                    <a:lnTo>
                      <a:pt x="7" y="22"/>
                    </a:lnTo>
                    <a:lnTo>
                      <a:pt x="2" y="22"/>
                    </a:lnTo>
                    <a:lnTo>
                      <a:pt x="2" y="29"/>
                    </a:lnTo>
                    <a:lnTo>
                      <a:pt x="0" y="31"/>
                    </a:lnTo>
                    <a:lnTo>
                      <a:pt x="2" y="33"/>
                    </a:lnTo>
                    <a:lnTo>
                      <a:pt x="2" y="36"/>
                    </a:lnTo>
                    <a:lnTo>
                      <a:pt x="0" y="41"/>
                    </a:lnTo>
                    <a:lnTo>
                      <a:pt x="2" y="41"/>
                    </a:lnTo>
                    <a:lnTo>
                      <a:pt x="7" y="43"/>
                    </a:lnTo>
                    <a:lnTo>
                      <a:pt x="9" y="43"/>
                    </a:lnTo>
                    <a:lnTo>
                      <a:pt x="9" y="45"/>
                    </a:lnTo>
                    <a:lnTo>
                      <a:pt x="9" y="48"/>
                    </a:lnTo>
                    <a:lnTo>
                      <a:pt x="7" y="45"/>
                    </a:lnTo>
                    <a:lnTo>
                      <a:pt x="7" y="48"/>
                    </a:lnTo>
                    <a:lnTo>
                      <a:pt x="2" y="52"/>
                    </a:lnTo>
                    <a:lnTo>
                      <a:pt x="2" y="55"/>
                    </a:lnTo>
                    <a:lnTo>
                      <a:pt x="7" y="55"/>
                    </a:lnTo>
                    <a:lnTo>
                      <a:pt x="9" y="55"/>
                    </a:lnTo>
                    <a:lnTo>
                      <a:pt x="9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6" y="52"/>
                    </a:lnTo>
                    <a:lnTo>
                      <a:pt x="16" y="55"/>
                    </a:lnTo>
                    <a:lnTo>
                      <a:pt x="18" y="55"/>
                    </a:lnTo>
                    <a:lnTo>
                      <a:pt x="21" y="55"/>
                    </a:lnTo>
                    <a:lnTo>
                      <a:pt x="21" y="52"/>
                    </a:lnTo>
                    <a:lnTo>
                      <a:pt x="21" y="48"/>
                    </a:lnTo>
                    <a:lnTo>
                      <a:pt x="21" y="45"/>
                    </a:lnTo>
                    <a:lnTo>
                      <a:pt x="21" y="43"/>
                    </a:lnTo>
                    <a:lnTo>
                      <a:pt x="21" y="41"/>
                    </a:lnTo>
                    <a:lnTo>
                      <a:pt x="21" y="36"/>
                    </a:lnTo>
                    <a:lnTo>
                      <a:pt x="25" y="36"/>
                    </a:lnTo>
                    <a:lnTo>
                      <a:pt x="28" y="36"/>
                    </a:lnTo>
                    <a:lnTo>
                      <a:pt x="25" y="33"/>
                    </a:lnTo>
                    <a:lnTo>
                      <a:pt x="28" y="33"/>
                    </a:lnTo>
                    <a:lnTo>
                      <a:pt x="33" y="33"/>
                    </a:lnTo>
                    <a:lnTo>
                      <a:pt x="33" y="31"/>
                    </a:lnTo>
                    <a:lnTo>
                      <a:pt x="33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42" y="29"/>
                    </a:lnTo>
                    <a:lnTo>
                      <a:pt x="42" y="24"/>
                    </a:lnTo>
                    <a:lnTo>
                      <a:pt x="42" y="22"/>
                    </a:lnTo>
                    <a:lnTo>
                      <a:pt x="37" y="2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4" name="Freeform 177"/>
            <p:cNvSpPr>
              <a:spLocks noChangeAspect="1"/>
            </p:cNvSpPr>
            <p:nvPr/>
          </p:nvSpPr>
          <p:spPr bwMode="auto">
            <a:xfrm>
              <a:off x="2560209" y="5730834"/>
              <a:ext cx="1679" cy="4156"/>
            </a:xfrm>
            <a:custGeom>
              <a:avLst/>
              <a:gdLst>
                <a:gd name="T0" fmla="*/ 2147483647 w 3"/>
                <a:gd name="T1" fmla="*/ 0 h 5"/>
                <a:gd name="T2" fmla="*/ 0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5"/>
                <a:gd name="T14" fmla="*/ 3 w 3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5">
                  <a:moveTo>
                    <a:pt x="3" y="0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78"/>
            <p:cNvSpPr>
              <a:spLocks noChangeAspect="1"/>
            </p:cNvSpPr>
            <p:nvPr/>
          </p:nvSpPr>
          <p:spPr bwMode="auto">
            <a:xfrm>
              <a:off x="2555171" y="5645235"/>
              <a:ext cx="17632" cy="18283"/>
            </a:xfrm>
            <a:custGeom>
              <a:avLst/>
              <a:gdLst>
                <a:gd name="T0" fmla="*/ 2147483647 w 24"/>
                <a:gd name="T1" fmla="*/ 2147483647 h 19"/>
                <a:gd name="T2" fmla="*/ 2147483647 w 24"/>
                <a:gd name="T3" fmla="*/ 2147483647 h 19"/>
                <a:gd name="T4" fmla="*/ 2147483647 w 24"/>
                <a:gd name="T5" fmla="*/ 2147483647 h 19"/>
                <a:gd name="T6" fmla="*/ 2147483647 w 24"/>
                <a:gd name="T7" fmla="*/ 0 h 19"/>
                <a:gd name="T8" fmla="*/ 2147483647 w 24"/>
                <a:gd name="T9" fmla="*/ 0 h 19"/>
                <a:gd name="T10" fmla="*/ 2147483647 w 24"/>
                <a:gd name="T11" fmla="*/ 0 h 19"/>
                <a:gd name="T12" fmla="*/ 2147483647 w 24"/>
                <a:gd name="T13" fmla="*/ 2147483647 h 19"/>
                <a:gd name="T14" fmla="*/ 2147483647 w 24"/>
                <a:gd name="T15" fmla="*/ 2147483647 h 19"/>
                <a:gd name="T16" fmla="*/ 2147483647 w 24"/>
                <a:gd name="T17" fmla="*/ 0 h 19"/>
                <a:gd name="T18" fmla="*/ 2147483647 w 24"/>
                <a:gd name="T19" fmla="*/ 0 h 19"/>
                <a:gd name="T20" fmla="*/ 2147483647 w 24"/>
                <a:gd name="T21" fmla="*/ 2147483647 h 19"/>
                <a:gd name="T22" fmla="*/ 2147483647 w 24"/>
                <a:gd name="T23" fmla="*/ 2147483647 h 19"/>
                <a:gd name="T24" fmla="*/ 2147483647 w 24"/>
                <a:gd name="T25" fmla="*/ 2147483647 h 19"/>
                <a:gd name="T26" fmla="*/ 2147483647 w 24"/>
                <a:gd name="T27" fmla="*/ 2147483647 h 19"/>
                <a:gd name="T28" fmla="*/ 2147483647 w 24"/>
                <a:gd name="T29" fmla="*/ 2147483647 h 19"/>
                <a:gd name="T30" fmla="*/ 2147483647 w 24"/>
                <a:gd name="T31" fmla="*/ 2147483647 h 19"/>
                <a:gd name="T32" fmla="*/ 0 w 24"/>
                <a:gd name="T33" fmla="*/ 2147483647 h 19"/>
                <a:gd name="T34" fmla="*/ 0 w 24"/>
                <a:gd name="T35" fmla="*/ 2147483647 h 19"/>
                <a:gd name="T36" fmla="*/ 0 w 24"/>
                <a:gd name="T37" fmla="*/ 2147483647 h 19"/>
                <a:gd name="T38" fmla="*/ 0 w 24"/>
                <a:gd name="T39" fmla="*/ 2147483647 h 19"/>
                <a:gd name="T40" fmla="*/ 2147483647 w 24"/>
                <a:gd name="T41" fmla="*/ 2147483647 h 19"/>
                <a:gd name="T42" fmla="*/ 2147483647 w 24"/>
                <a:gd name="T43" fmla="*/ 2147483647 h 19"/>
                <a:gd name="T44" fmla="*/ 2147483647 w 24"/>
                <a:gd name="T45" fmla="*/ 2147483647 h 19"/>
                <a:gd name="T46" fmla="*/ 2147483647 w 24"/>
                <a:gd name="T47" fmla="*/ 2147483647 h 19"/>
                <a:gd name="T48" fmla="*/ 2147483647 w 24"/>
                <a:gd name="T49" fmla="*/ 2147483647 h 19"/>
                <a:gd name="T50" fmla="*/ 2147483647 w 24"/>
                <a:gd name="T51" fmla="*/ 2147483647 h 19"/>
                <a:gd name="T52" fmla="*/ 2147483647 w 24"/>
                <a:gd name="T53" fmla="*/ 2147483647 h 19"/>
                <a:gd name="T54" fmla="*/ 2147483647 w 24"/>
                <a:gd name="T55" fmla="*/ 2147483647 h 19"/>
                <a:gd name="T56" fmla="*/ 2147483647 w 24"/>
                <a:gd name="T57" fmla="*/ 2147483647 h 19"/>
                <a:gd name="T58" fmla="*/ 2147483647 w 24"/>
                <a:gd name="T59" fmla="*/ 2147483647 h 19"/>
                <a:gd name="T60" fmla="*/ 2147483647 w 24"/>
                <a:gd name="T61" fmla="*/ 2147483647 h 19"/>
                <a:gd name="T62" fmla="*/ 2147483647 w 24"/>
                <a:gd name="T63" fmla="*/ 2147483647 h 1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4"/>
                <a:gd name="T97" fmla="*/ 0 h 19"/>
                <a:gd name="T98" fmla="*/ 24 w 24"/>
                <a:gd name="T99" fmla="*/ 19 h 1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4" h="19">
                  <a:moveTo>
                    <a:pt x="19" y="7"/>
                  </a:moveTo>
                  <a:lnTo>
                    <a:pt x="19" y="3"/>
                  </a:lnTo>
                  <a:lnTo>
                    <a:pt x="24" y="3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7"/>
                  </a:lnTo>
                  <a:lnTo>
                    <a:pt x="10" y="10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5" y="19"/>
                  </a:lnTo>
                  <a:lnTo>
                    <a:pt x="7" y="15"/>
                  </a:lnTo>
                  <a:lnTo>
                    <a:pt x="10" y="15"/>
                  </a:lnTo>
                  <a:lnTo>
                    <a:pt x="10" y="19"/>
                  </a:lnTo>
                  <a:lnTo>
                    <a:pt x="14" y="15"/>
                  </a:lnTo>
                  <a:lnTo>
                    <a:pt x="14" y="12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19" y="10"/>
                  </a:lnTo>
                  <a:lnTo>
                    <a:pt x="24" y="10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79"/>
            <p:cNvSpPr>
              <a:spLocks noChangeAspect="1"/>
            </p:cNvSpPr>
            <p:nvPr/>
          </p:nvSpPr>
          <p:spPr bwMode="auto">
            <a:xfrm>
              <a:off x="2583718" y="5645235"/>
              <a:ext cx="5877" cy="4155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2147483647 w 7"/>
                <a:gd name="T11" fmla="*/ 0 h 3"/>
                <a:gd name="T12" fmla="*/ 0 w 7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3"/>
                <a:gd name="T23" fmla="*/ 7 w 7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3">
                  <a:moveTo>
                    <a:pt x="0" y="0"/>
                  </a:moveTo>
                  <a:lnTo>
                    <a:pt x="0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80"/>
            <p:cNvSpPr>
              <a:spLocks noChangeAspect="1"/>
            </p:cNvSpPr>
            <p:nvPr/>
          </p:nvSpPr>
          <p:spPr bwMode="auto">
            <a:xfrm>
              <a:off x="2572803" y="5655208"/>
              <a:ext cx="10076" cy="19945"/>
            </a:xfrm>
            <a:custGeom>
              <a:avLst/>
              <a:gdLst>
                <a:gd name="T0" fmla="*/ 2147483647 w 12"/>
                <a:gd name="T1" fmla="*/ 2147483647 h 21"/>
                <a:gd name="T2" fmla="*/ 2147483647 w 12"/>
                <a:gd name="T3" fmla="*/ 2147483647 h 21"/>
                <a:gd name="T4" fmla="*/ 2147483647 w 12"/>
                <a:gd name="T5" fmla="*/ 2147483647 h 21"/>
                <a:gd name="T6" fmla="*/ 2147483647 w 12"/>
                <a:gd name="T7" fmla="*/ 2147483647 h 21"/>
                <a:gd name="T8" fmla="*/ 0 w 12"/>
                <a:gd name="T9" fmla="*/ 2147483647 h 21"/>
                <a:gd name="T10" fmla="*/ 0 w 12"/>
                <a:gd name="T11" fmla="*/ 2147483647 h 21"/>
                <a:gd name="T12" fmla="*/ 0 w 12"/>
                <a:gd name="T13" fmla="*/ 2147483647 h 21"/>
                <a:gd name="T14" fmla="*/ 2147483647 w 12"/>
                <a:gd name="T15" fmla="*/ 2147483647 h 21"/>
                <a:gd name="T16" fmla="*/ 2147483647 w 12"/>
                <a:gd name="T17" fmla="*/ 2147483647 h 21"/>
                <a:gd name="T18" fmla="*/ 2147483647 w 12"/>
                <a:gd name="T19" fmla="*/ 2147483647 h 21"/>
                <a:gd name="T20" fmla="*/ 2147483647 w 12"/>
                <a:gd name="T21" fmla="*/ 2147483647 h 21"/>
                <a:gd name="T22" fmla="*/ 2147483647 w 12"/>
                <a:gd name="T23" fmla="*/ 2147483647 h 21"/>
                <a:gd name="T24" fmla="*/ 2147483647 w 12"/>
                <a:gd name="T25" fmla="*/ 2147483647 h 21"/>
                <a:gd name="T26" fmla="*/ 2147483647 w 12"/>
                <a:gd name="T27" fmla="*/ 2147483647 h 21"/>
                <a:gd name="T28" fmla="*/ 2147483647 w 12"/>
                <a:gd name="T29" fmla="*/ 2147483647 h 21"/>
                <a:gd name="T30" fmla="*/ 2147483647 w 12"/>
                <a:gd name="T31" fmla="*/ 2147483647 h 21"/>
                <a:gd name="T32" fmla="*/ 2147483647 w 12"/>
                <a:gd name="T33" fmla="*/ 0 h 21"/>
                <a:gd name="T34" fmla="*/ 2147483647 w 12"/>
                <a:gd name="T35" fmla="*/ 2147483647 h 21"/>
                <a:gd name="T36" fmla="*/ 2147483647 w 12"/>
                <a:gd name="T37" fmla="*/ 2147483647 h 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"/>
                <a:gd name="T58" fmla="*/ 0 h 21"/>
                <a:gd name="T59" fmla="*/ 12 w 12"/>
                <a:gd name="T60" fmla="*/ 21 h 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" h="21">
                  <a:moveTo>
                    <a:pt x="5" y="5"/>
                  </a:moveTo>
                  <a:lnTo>
                    <a:pt x="5" y="9"/>
                  </a:lnTo>
                  <a:lnTo>
                    <a:pt x="2" y="9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9" y="9"/>
                  </a:lnTo>
                  <a:lnTo>
                    <a:pt x="12" y="9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9" y="2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81"/>
            <p:cNvSpPr>
              <a:spLocks noChangeAspect="1"/>
            </p:cNvSpPr>
            <p:nvPr/>
          </p:nvSpPr>
          <p:spPr bwMode="auto">
            <a:xfrm>
              <a:off x="2594633" y="5645235"/>
              <a:ext cx="2519" cy="4155"/>
            </a:xfrm>
            <a:custGeom>
              <a:avLst/>
              <a:gdLst>
                <a:gd name="T0" fmla="*/ 2147483647 w 3"/>
                <a:gd name="T1" fmla="*/ 2147483647 h 3"/>
                <a:gd name="T2" fmla="*/ 2147483647 w 3"/>
                <a:gd name="T3" fmla="*/ 0 h 3"/>
                <a:gd name="T4" fmla="*/ 0 w 3"/>
                <a:gd name="T5" fmla="*/ 2147483647 h 3"/>
                <a:gd name="T6" fmla="*/ 2147483647 w 3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3" y="3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82"/>
            <p:cNvGrpSpPr>
              <a:grpSpLocks noChangeAspect="1"/>
            </p:cNvGrpSpPr>
            <p:nvPr/>
          </p:nvGrpSpPr>
          <p:grpSpPr bwMode="auto">
            <a:xfrm>
              <a:off x="2539939" y="5450857"/>
              <a:ext cx="144411" cy="275094"/>
              <a:chOff x="3323" y="1686"/>
              <a:chExt cx="187" cy="292"/>
            </a:xfrm>
          </p:grpSpPr>
          <p:sp>
            <p:nvSpPr>
              <p:cNvPr id="515" name="Freeform 183"/>
              <p:cNvSpPr>
                <a:spLocks noChangeAspect="1"/>
              </p:cNvSpPr>
              <p:nvPr/>
            </p:nvSpPr>
            <p:spPr bwMode="auto">
              <a:xfrm>
                <a:off x="3442" y="1872"/>
                <a:ext cx="9" cy="7"/>
              </a:xfrm>
              <a:custGeom>
                <a:avLst/>
                <a:gdLst>
                  <a:gd name="T0" fmla="*/ 0 w 9"/>
                  <a:gd name="T1" fmla="*/ 7 h 7"/>
                  <a:gd name="T2" fmla="*/ 0 w 9"/>
                  <a:gd name="T3" fmla="*/ 2 h 7"/>
                  <a:gd name="T4" fmla="*/ 4 w 9"/>
                  <a:gd name="T5" fmla="*/ 2 h 7"/>
                  <a:gd name="T6" fmla="*/ 7 w 9"/>
                  <a:gd name="T7" fmla="*/ 2 h 7"/>
                  <a:gd name="T8" fmla="*/ 7 w 9"/>
                  <a:gd name="T9" fmla="*/ 0 h 7"/>
                  <a:gd name="T10" fmla="*/ 9 w 9"/>
                  <a:gd name="T11" fmla="*/ 0 h 7"/>
                  <a:gd name="T12" fmla="*/ 9 w 9"/>
                  <a:gd name="T13" fmla="*/ 2 h 7"/>
                  <a:gd name="T14" fmla="*/ 9 w 9"/>
                  <a:gd name="T15" fmla="*/ 7 h 7"/>
                  <a:gd name="T16" fmla="*/ 7 w 9"/>
                  <a:gd name="T17" fmla="*/ 7 h 7"/>
                  <a:gd name="T18" fmla="*/ 4 w 9"/>
                  <a:gd name="T19" fmla="*/ 7 h 7"/>
                  <a:gd name="T20" fmla="*/ 0 w 9"/>
                  <a:gd name="T21" fmla="*/ 7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"/>
                  <a:gd name="T34" fmla="*/ 0 h 7"/>
                  <a:gd name="T35" fmla="*/ 9 w 9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" h="7">
                    <a:moveTo>
                      <a:pt x="0" y="7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9" y="2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4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184"/>
              <p:cNvSpPr>
                <a:spLocks noChangeAspect="1"/>
              </p:cNvSpPr>
              <p:nvPr/>
            </p:nvSpPr>
            <p:spPr bwMode="auto">
              <a:xfrm>
                <a:off x="3456" y="1879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0 w 2"/>
                  <a:gd name="T3" fmla="*/ 0 h 3"/>
                  <a:gd name="T4" fmla="*/ 2 w 2"/>
                  <a:gd name="T5" fmla="*/ 0 h 3"/>
                  <a:gd name="T6" fmla="*/ 0 w 2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3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185"/>
              <p:cNvSpPr>
                <a:spLocks noChangeAspect="1"/>
              </p:cNvSpPr>
              <p:nvPr/>
            </p:nvSpPr>
            <p:spPr bwMode="auto">
              <a:xfrm>
                <a:off x="3442" y="1872"/>
                <a:ext cx="9" cy="7"/>
              </a:xfrm>
              <a:custGeom>
                <a:avLst/>
                <a:gdLst>
                  <a:gd name="T0" fmla="*/ 7 w 9"/>
                  <a:gd name="T1" fmla="*/ 7 h 7"/>
                  <a:gd name="T2" fmla="*/ 9 w 9"/>
                  <a:gd name="T3" fmla="*/ 7 h 7"/>
                  <a:gd name="T4" fmla="*/ 9 w 9"/>
                  <a:gd name="T5" fmla="*/ 2 h 7"/>
                  <a:gd name="T6" fmla="*/ 9 w 9"/>
                  <a:gd name="T7" fmla="*/ 0 h 7"/>
                  <a:gd name="T8" fmla="*/ 7 w 9"/>
                  <a:gd name="T9" fmla="*/ 0 h 7"/>
                  <a:gd name="T10" fmla="*/ 7 w 9"/>
                  <a:gd name="T11" fmla="*/ 2 h 7"/>
                  <a:gd name="T12" fmla="*/ 4 w 9"/>
                  <a:gd name="T13" fmla="*/ 2 h 7"/>
                  <a:gd name="T14" fmla="*/ 0 w 9"/>
                  <a:gd name="T15" fmla="*/ 2 h 7"/>
                  <a:gd name="T16" fmla="*/ 0 w 9"/>
                  <a:gd name="T17" fmla="*/ 7 h 7"/>
                  <a:gd name="T18" fmla="*/ 4 w 9"/>
                  <a:gd name="T19" fmla="*/ 7 h 7"/>
                  <a:gd name="T20" fmla="*/ 7 w 9"/>
                  <a:gd name="T21" fmla="*/ 7 h 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"/>
                  <a:gd name="T34" fmla="*/ 0 h 7"/>
                  <a:gd name="T35" fmla="*/ 9 w 9"/>
                  <a:gd name="T36" fmla="*/ 7 h 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" h="7">
                    <a:moveTo>
                      <a:pt x="7" y="7"/>
                    </a:moveTo>
                    <a:lnTo>
                      <a:pt x="9" y="7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7"/>
                    </a:lnTo>
                    <a:lnTo>
                      <a:pt x="4" y="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186"/>
              <p:cNvSpPr>
                <a:spLocks noChangeAspect="1"/>
              </p:cNvSpPr>
              <p:nvPr/>
            </p:nvSpPr>
            <p:spPr bwMode="auto">
              <a:xfrm>
                <a:off x="3456" y="1879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" name="Group 187"/>
              <p:cNvGrpSpPr>
                <a:grpSpLocks noChangeAspect="1"/>
              </p:cNvGrpSpPr>
              <p:nvPr/>
            </p:nvGrpSpPr>
            <p:grpSpPr bwMode="auto">
              <a:xfrm>
                <a:off x="3323" y="1686"/>
                <a:ext cx="187" cy="292"/>
                <a:chOff x="3323" y="1686"/>
                <a:chExt cx="187" cy="292"/>
              </a:xfrm>
            </p:grpSpPr>
            <p:sp>
              <p:nvSpPr>
                <p:cNvPr id="520" name="Freeform 188"/>
                <p:cNvSpPr>
                  <a:spLocks noChangeAspect="1"/>
                </p:cNvSpPr>
                <p:nvPr/>
              </p:nvSpPr>
              <p:spPr bwMode="auto">
                <a:xfrm>
                  <a:off x="3375" y="1971"/>
                  <a:ext cx="5" cy="7"/>
                </a:xfrm>
                <a:custGeom>
                  <a:avLst/>
                  <a:gdLst>
                    <a:gd name="T0" fmla="*/ 3 w 5"/>
                    <a:gd name="T1" fmla="*/ 3 h 7"/>
                    <a:gd name="T2" fmla="*/ 3 w 5"/>
                    <a:gd name="T3" fmla="*/ 0 h 7"/>
                    <a:gd name="T4" fmla="*/ 0 w 5"/>
                    <a:gd name="T5" fmla="*/ 0 h 7"/>
                    <a:gd name="T6" fmla="*/ 0 w 5"/>
                    <a:gd name="T7" fmla="*/ 3 h 7"/>
                    <a:gd name="T8" fmla="*/ 3 w 5"/>
                    <a:gd name="T9" fmla="*/ 7 h 7"/>
                    <a:gd name="T10" fmla="*/ 5 w 5"/>
                    <a:gd name="T11" fmla="*/ 7 h 7"/>
                    <a:gd name="T12" fmla="*/ 5 w 5"/>
                    <a:gd name="T13" fmla="*/ 3 h 7"/>
                    <a:gd name="T14" fmla="*/ 3 w 5"/>
                    <a:gd name="T15" fmla="*/ 3 h 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"/>
                    <a:gd name="T25" fmla="*/ 0 h 7"/>
                    <a:gd name="T26" fmla="*/ 5 w 5"/>
                    <a:gd name="T27" fmla="*/ 7 h 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" h="7">
                      <a:moveTo>
                        <a:pt x="3" y="3"/>
                      </a:move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7"/>
                      </a:lnTo>
                      <a:lnTo>
                        <a:pt x="5" y="7"/>
                      </a:lnTo>
                      <a:lnTo>
                        <a:pt x="5" y="3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8001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1" name="Freeform 189"/>
                <p:cNvSpPr>
                  <a:spLocks noChangeAspect="1"/>
                </p:cNvSpPr>
                <p:nvPr/>
              </p:nvSpPr>
              <p:spPr bwMode="auto">
                <a:xfrm>
                  <a:off x="3423" y="1917"/>
                  <a:ext cx="16" cy="21"/>
                </a:xfrm>
                <a:custGeom>
                  <a:avLst/>
                  <a:gdLst>
                    <a:gd name="T0" fmla="*/ 0 w 16"/>
                    <a:gd name="T1" fmla="*/ 19 h 21"/>
                    <a:gd name="T2" fmla="*/ 0 w 16"/>
                    <a:gd name="T3" fmla="*/ 17 h 21"/>
                    <a:gd name="T4" fmla="*/ 0 w 16"/>
                    <a:gd name="T5" fmla="*/ 12 h 21"/>
                    <a:gd name="T6" fmla="*/ 0 w 16"/>
                    <a:gd name="T7" fmla="*/ 9 h 21"/>
                    <a:gd name="T8" fmla="*/ 4 w 16"/>
                    <a:gd name="T9" fmla="*/ 9 h 21"/>
                    <a:gd name="T10" fmla="*/ 4 w 16"/>
                    <a:gd name="T11" fmla="*/ 7 h 21"/>
                    <a:gd name="T12" fmla="*/ 7 w 16"/>
                    <a:gd name="T13" fmla="*/ 2 h 21"/>
                    <a:gd name="T14" fmla="*/ 9 w 16"/>
                    <a:gd name="T15" fmla="*/ 2 h 21"/>
                    <a:gd name="T16" fmla="*/ 14 w 16"/>
                    <a:gd name="T17" fmla="*/ 2 h 21"/>
                    <a:gd name="T18" fmla="*/ 16 w 16"/>
                    <a:gd name="T19" fmla="*/ 0 h 21"/>
                    <a:gd name="T20" fmla="*/ 16 w 16"/>
                    <a:gd name="T21" fmla="*/ 2 h 21"/>
                    <a:gd name="T22" fmla="*/ 14 w 16"/>
                    <a:gd name="T23" fmla="*/ 2 h 21"/>
                    <a:gd name="T24" fmla="*/ 14 w 16"/>
                    <a:gd name="T25" fmla="*/ 7 h 21"/>
                    <a:gd name="T26" fmla="*/ 9 w 16"/>
                    <a:gd name="T27" fmla="*/ 7 h 21"/>
                    <a:gd name="T28" fmla="*/ 9 w 16"/>
                    <a:gd name="T29" fmla="*/ 9 h 21"/>
                    <a:gd name="T30" fmla="*/ 9 w 16"/>
                    <a:gd name="T31" fmla="*/ 12 h 21"/>
                    <a:gd name="T32" fmla="*/ 9 w 16"/>
                    <a:gd name="T33" fmla="*/ 17 h 21"/>
                    <a:gd name="T34" fmla="*/ 7 w 16"/>
                    <a:gd name="T35" fmla="*/ 17 h 21"/>
                    <a:gd name="T36" fmla="*/ 4 w 16"/>
                    <a:gd name="T37" fmla="*/ 19 h 21"/>
                    <a:gd name="T38" fmla="*/ 4 w 16"/>
                    <a:gd name="T39" fmla="*/ 21 h 21"/>
                    <a:gd name="T40" fmla="*/ 0 w 16"/>
                    <a:gd name="T41" fmla="*/ 21 h 21"/>
                    <a:gd name="T42" fmla="*/ 4 w 16"/>
                    <a:gd name="T43" fmla="*/ 19 h 21"/>
                    <a:gd name="T44" fmla="*/ 0 w 16"/>
                    <a:gd name="T45" fmla="*/ 19 h 2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6"/>
                    <a:gd name="T70" fmla="*/ 0 h 21"/>
                    <a:gd name="T71" fmla="*/ 16 w 16"/>
                    <a:gd name="T72" fmla="*/ 21 h 2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6" h="21">
                      <a:moveTo>
                        <a:pt x="0" y="19"/>
                      </a:moveTo>
                      <a:lnTo>
                        <a:pt x="0" y="17"/>
                      </a:lnTo>
                      <a:lnTo>
                        <a:pt x="0" y="12"/>
                      </a:lnTo>
                      <a:lnTo>
                        <a:pt x="0" y="9"/>
                      </a:lnTo>
                      <a:lnTo>
                        <a:pt x="4" y="9"/>
                      </a:lnTo>
                      <a:lnTo>
                        <a:pt x="4" y="7"/>
                      </a:lnTo>
                      <a:lnTo>
                        <a:pt x="7" y="2"/>
                      </a:lnTo>
                      <a:lnTo>
                        <a:pt x="9" y="2"/>
                      </a:lnTo>
                      <a:lnTo>
                        <a:pt x="14" y="2"/>
                      </a:lnTo>
                      <a:lnTo>
                        <a:pt x="16" y="0"/>
                      </a:lnTo>
                      <a:lnTo>
                        <a:pt x="16" y="2"/>
                      </a:lnTo>
                      <a:lnTo>
                        <a:pt x="14" y="2"/>
                      </a:lnTo>
                      <a:lnTo>
                        <a:pt x="14" y="7"/>
                      </a:lnTo>
                      <a:lnTo>
                        <a:pt x="9" y="7"/>
                      </a:lnTo>
                      <a:lnTo>
                        <a:pt x="9" y="9"/>
                      </a:lnTo>
                      <a:lnTo>
                        <a:pt x="9" y="12"/>
                      </a:lnTo>
                      <a:lnTo>
                        <a:pt x="9" y="17"/>
                      </a:lnTo>
                      <a:lnTo>
                        <a:pt x="7" y="17"/>
                      </a:lnTo>
                      <a:lnTo>
                        <a:pt x="4" y="19"/>
                      </a:lnTo>
                      <a:lnTo>
                        <a:pt x="4" y="21"/>
                      </a:lnTo>
                      <a:lnTo>
                        <a:pt x="0" y="21"/>
                      </a:lnTo>
                      <a:lnTo>
                        <a:pt x="4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8001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" name="Freeform 190"/>
                <p:cNvSpPr>
                  <a:spLocks noChangeAspect="1"/>
                </p:cNvSpPr>
                <p:nvPr/>
              </p:nvSpPr>
              <p:spPr bwMode="auto">
                <a:xfrm>
                  <a:off x="3437" y="1917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2 h 2"/>
                    <a:gd name="T6" fmla="*/ 2 w 2"/>
                    <a:gd name="T7" fmla="*/ 0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"/>
                    <a:gd name="T13" fmla="*/ 0 h 2"/>
                    <a:gd name="T14" fmla="*/ 2 w 2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" h="2">
                      <a:moveTo>
                        <a:pt x="2" y="0"/>
                      </a:move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8001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3" name="Freeform 191"/>
                <p:cNvSpPr>
                  <a:spLocks noChangeAspect="1"/>
                </p:cNvSpPr>
                <p:nvPr/>
              </p:nvSpPr>
              <p:spPr bwMode="auto">
                <a:xfrm>
                  <a:off x="3423" y="1919"/>
                  <a:ext cx="14" cy="17"/>
                </a:xfrm>
                <a:custGeom>
                  <a:avLst/>
                  <a:gdLst>
                    <a:gd name="T0" fmla="*/ 9 w 14"/>
                    <a:gd name="T1" fmla="*/ 15 h 17"/>
                    <a:gd name="T2" fmla="*/ 9 w 14"/>
                    <a:gd name="T3" fmla="*/ 10 h 17"/>
                    <a:gd name="T4" fmla="*/ 9 w 14"/>
                    <a:gd name="T5" fmla="*/ 7 h 17"/>
                    <a:gd name="T6" fmla="*/ 9 w 14"/>
                    <a:gd name="T7" fmla="*/ 5 h 17"/>
                    <a:gd name="T8" fmla="*/ 14 w 14"/>
                    <a:gd name="T9" fmla="*/ 5 h 17"/>
                    <a:gd name="T10" fmla="*/ 14 w 14"/>
                    <a:gd name="T11" fmla="*/ 0 h 17"/>
                    <a:gd name="T12" fmla="*/ 9 w 14"/>
                    <a:gd name="T13" fmla="*/ 0 h 17"/>
                    <a:gd name="T14" fmla="*/ 7 w 14"/>
                    <a:gd name="T15" fmla="*/ 0 h 17"/>
                    <a:gd name="T16" fmla="*/ 4 w 14"/>
                    <a:gd name="T17" fmla="*/ 5 h 17"/>
                    <a:gd name="T18" fmla="*/ 4 w 14"/>
                    <a:gd name="T19" fmla="*/ 7 h 17"/>
                    <a:gd name="T20" fmla="*/ 0 w 14"/>
                    <a:gd name="T21" fmla="*/ 7 h 17"/>
                    <a:gd name="T22" fmla="*/ 0 w 14"/>
                    <a:gd name="T23" fmla="*/ 10 h 17"/>
                    <a:gd name="T24" fmla="*/ 0 w 14"/>
                    <a:gd name="T25" fmla="*/ 15 h 17"/>
                    <a:gd name="T26" fmla="*/ 0 w 14"/>
                    <a:gd name="T27" fmla="*/ 17 h 17"/>
                    <a:gd name="T28" fmla="*/ 4 w 14"/>
                    <a:gd name="T29" fmla="*/ 17 h 17"/>
                    <a:gd name="T30" fmla="*/ 7 w 14"/>
                    <a:gd name="T31" fmla="*/ 15 h 17"/>
                    <a:gd name="T32" fmla="*/ 9 w 14"/>
                    <a:gd name="T33" fmla="*/ 15 h 1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"/>
                    <a:gd name="T52" fmla="*/ 0 h 17"/>
                    <a:gd name="T53" fmla="*/ 14 w 14"/>
                    <a:gd name="T54" fmla="*/ 17 h 1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" h="17">
                      <a:moveTo>
                        <a:pt x="9" y="15"/>
                      </a:moveTo>
                      <a:lnTo>
                        <a:pt x="9" y="10"/>
                      </a:lnTo>
                      <a:lnTo>
                        <a:pt x="9" y="7"/>
                      </a:lnTo>
                      <a:lnTo>
                        <a:pt x="9" y="5"/>
                      </a:lnTo>
                      <a:lnTo>
                        <a:pt x="14" y="5"/>
                      </a:lnTo>
                      <a:lnTo>
                        <a:pt x="14" y="0"/>
                      </a:lnTo>
                      <a:lnTo>
                        <a:pt x="9" y="0"/>
                      </a:lnTo>
                      <a:lnTo>
                        <a:pt x="7" y="0"/>
                      </a:lnTo>
                      <a:lnTo>
                        <a:pt x="4" y="5"/>
                      </a:lnTo>
                      <a:lnTo>
                        <a:pt x="4" y="7"/>
                      </a:lnTo>
                      <a:lnTo>
                        <a:pt x="0" y="7"/>
                      </a:lnTo>
                      <a:lnTo>
                        <a:pt x="0" y="10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4" y="17"/>
                      </a:lnTo>
                      <a:lnTo>
                        <a:pt x="7" y="15"/>
                      </a:lnTo>
                      <a:lnTo>
                        <a:pt x="9" y="1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8001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4" name="Freeform 192"/>
                <p:cNvSpPr>
                  <a:spLocks noChangeAspect="1"/>
                </p:cNvSpPr>
                <p:nvPr/>
              </p:nvSpPr>
              <p:spPr bwMode="auto">
                <a:xfrm>
                  <a:off x="3423" y="1936"/>
                  <a:ext cx="4" cy="2"/>
                </a:xfrm>
                <a:custGeom>
                  <a:avLst/>
                  <a:gdLst>
                    <a:gd name="T0" fmla="*/ 4 w 4"/>
                    <a:gd name="T1" fmla="*/ 2 h 2"/>
                    <a:gd name="T2" fmla="*/ 4 w 4"/>
                    <a:gd name="T3" fmla="*/ 0 h 2"/>
                    <a:gd name="T4" fmla="*/ 0 w 4"/>
                    <a:gd name="T5" fmla="*/ 2 h 2"/>
                    <a:gd name="T6" fmla="*/ 4 w 4"/>
                    <a:gd name="T7" fmla="*/ 2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"/>
                    <a:gd name="T13" fmla="*/ 0 h 2"/>
                    <a:gd name="T14" fmla="*/ 4 w 4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" h="2">
                      <a:moveTo>
                        <a:pt x="4" y="2"/>
                      </a:move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8001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5" name="Freeform 193"/>
                <p:cNvSpPr>
                  <a:spLocks noChangeAspect="1" noEditPoints="1"/>
                </p:cNvSpPr>
                <p:nvPr/>
              </p:nvSpPr>
              <p:spPr bwMode="auto">
                <a:xfrm>
                  <a:off x="3323" y="1686"/>
                  <a:ext cx="187" cy="285"/>
                </a:xfrm>
                <a:custGeom>
                  <a:avLst/>
                  <a:gdLst>
                    <a:gd name="T0" fmla="*/ 185 w 187"/>
                    <a:gd name="T1" fmla="*/ 54 h 285"/>
                    <a:gd name="T2" fmla="*/ 180 w 187"/>
                    <a:gd name="T3" fmla="*/ 35 h 285"/>
                    <a:gd name="T4" fmla="*/ 173 w 187"/>
                    <a:gd name="T5" fmla="*/ 21 h 285"/>
                    <a:gd name="T6" fmla="*/ 161 w 187"/>
                    <a:gd name="T7" fmla="*/ 11 h 285"/>
                    <a:gd name="T8" fmla="*/ 142 w 187"/>
                    <a:gd name="T9" fmla="*/ 2 h 285"/>
                    <a:gd name="T10" fmla="*/ 126 w 187"/>
                    <a:gd name="T11" fmla="*/ 11 h 285"/>
                    <a:gd name="T12" fmla="*/ 100 w 187"/>
                    <a:gd name="T13" fmla="*/ 11 h 285"/>
                    <a:gd name="T14" fmla="*/ 81 w 187"/>
                    <a:gd name="T15" fmla="*/ 26 h 285"/>
                    <a:gd name="T16" fmla="*/ 74 w 187"/>
                    <a:gd name="T17" fmla="*/ 44 h 285"/>
                    <a:gd name="T18" fmla="*/ 48 w 187"/>
                    <a:gd name="T19" fmla="*/ 70 h 285"/>
                    <a:gd name="T20" fmla="*/ 43 w 187"/>
                    <a:gd name="T21" fmla="*/ 108 h 285"/>
                    <a:gd name="T22" fmla="*/ 17 w 187"/>
                    <a:gd name="T23" fmla="*/ 120 h 285"/>
                    <a:gd name="T24" fmla="*/ 12 w 187"/>
                    <a:gd name="T25" fmla="*/ 139 h 285"/>
                    <a:gd name="T26" fmla="*/ 19 w 187"/>
                    <a:gd name="T27" fmla="*/ 162 h 285"/>
                    <a:gd name="T28" fmla="*/ 19 w 187"/>
                    <a:gd name="T29" fmla="*/ 179 h 285"/>
                    <a:gd name="T30" fmla="*/ 19 w 187"/>
                    <a:gd name="T31" fmla="*/ 196 h 285"/>
                    <a:gd name="T32" fmla="*/ 10 w 187"/>
                    <a:gd name="T33" fmla="*/ 207 h 285"/>
                    <a:gd name="T34" fmla="*/ 0 w 187"/>
                    <a:gd name="T35" fmla="*/ 214 h 285"/>
                    <a:gd name="T36" fmla="*/ 7 w 187"/>
                    <a:gd name="T37" fmla="*/ 229 h 285"/>
                    <a:gd name="T38" fmla="*/ 10 w 187"/>
                    <a:gd name="T39" fmla="*/ 240 h 285"/>
                    <a:gd name="T40" fmla="*/ 17 w 187"/>
                    <a:gd name="T41" fmla="*/ 255 h 285"/>
                    <a:gd name="T42" fmla="*/ 24 w 187"/>
                    <a:gd name="T43" fmla="*/ 264 h 285"/>
                    <a:gd name="T44" fmla="*/ 26 w 187"/>
                    <a:gd name="T45" fmla="*/ 276 h 285"/>
                    <a:gd name="T46" fmla="*/ 38 w 187"/>
                    <a:gd name="T47" fmla="*/ 283 h 285"/>
                    <a:gd name="T48" fmla="*/ 48 w 187"/>
                    <a:gd name="T49" fmla="*/ 271 h 285"/>
                    <a:gd name="T50" fmla="*/ 62 w 187"/>
                    <a:gd name="T51" fmla="*/ 269 h 285"/>
                    <a:gd name="T52" fmla="*/ 71 w 187"/>
                    <a:gd name="T53" fmla="*/ 262 h 285"/>
                    <a:gd name="T54" fmla="*/ 78 w 187"/>
                    <a:gd name="T55" fmla="*/ 264 h 285"/>
                    <a:gd name="T56" fmla="*/ 78 w 187"/>
                    <a:gd name="T57" fmla="*/ 252 h 285"/>
                    <a:gd name="T58" fmla="*/ 78 w 187"/>
                    <a:gd name="T59" fmla="*/ 233 h 285"/>
                    <a:gd name="T60" fmla="*/ 81 w 187"/>
                    <a:gd name="T61" fmla="*/ 222 h 285"/>
                    <a:gd name="T62" fmla="*/ 93 w 187"/>
                    <a:gd name="T63" fmla="*/ 217 h 285"/>
                    <a:gd name="T64" fmla="*/ 107 w 187"/>
                    <a:gd name="T65" fmla="*/ 207 h 285"/>
                    <a:gd name="T66" fmla="*/ 114 w 187"/>
                    <a:gd name="T67" fmla="*/ 196 h 285"/>
                    <a:gd name="T68" fmla="*/ 100 w 187"/>
                    <a:gd name="T69" fmla="*/ 186 h 285"/>
                    <a:gd name="T70" fmla="*/ 88 w 187"/>
                    <a:gd name="T71" fmla="*/ 177 h 285"/>
                    <a:gd name="T72" fmla="*/ 90 w 187"/>
                    <a:gd name="T73" fmla="*/ 160 h 285"/>
                    <a:gd name="T74" fmla="*/ 93 w 187"/>
                    <a:gd name="T75" fmla="*/ 144 h 285"/>
                    <a:gd name="T76" fmla="*/ 107 w 187"/>
                    <a:gd name="T77" fmla="*/ 134 h 285"/>
                    <a:gd name="T78" fmla="*/ 116 w 187"/>
                    <a:gd name="T79" fmla="*/ 125 h 285"/>
                    <a:gd name="T80" fmla="*/ 133 w 187"/>
                    <a:gd name="T81" fmla="*/ 118 h 285"/>
                    <a:gd name="T82" fmla="*/ 144 w 187"/>
                    <a:gd name="T83" fmla="*/ 108 h 285"/>
                    <a:gd name="T84" fmla="*/ 142 w 187"/>
                    <a:gd name="T85" fmla="*/ 96 h 285"/>
                    <a:gd name="T86" fmla="*/ 149 w 187"/>
                    <a:gd name="T87" fmla="*/ 80 h 285"/>
                    <a:gd name="T88" fmla="*/ 161 w 187"/>
                    <a:gd name="T89" fmla="*/ 75 h 285"/>
                    <a:gd name="T90" fmla="*/ 180 w 187"/>
                    <a:gd name="T91" fmla="*/ 70 h 285"/>
                    <a:gd name="T92" fmla="*/ 36 w 187"/>
                    <a:gd name="T93" fmla="*/ 219 h 285"/>
                    <a:gd name="T94" fmla="*/ 24 w 187"/>
                    <a:gd name="T95" fmla="*/ 226 h 285"/>
                    <a:gd name="T96" fmla="*/ 26 w 187"/>
                    <a:gd name="T97" fmla="*/ 214 h 285"/>
                    <a:gd name="T98" fmla="*/ 36 w 187"/>
                    <a:gd name="T99" fmla="*/ 210 h 285"/>
                    <a:gd name="T100" fmla="*/ 43 w 187"/>
                    <a:gd name="T101" fmla="*/ 217 h 285"/>
                    <a:gd name="T102" fmla="*/ 48 w 187"/>
                    <a:gd name="T103" fmla="*/ 231 h 285"/>
                    <a:gd name="T104" fmla="*/ 45 w 187"/>
                    <a:gd name="T105" fmla="*/ 229 h 285"/>
                    <a:gd name="T106" fmla="*/ 64 w 187"/>
                    <a:gd name="T107" fmla="*/ 210 h 285"/>
                    <a:gd name="T108" fmla="*/ 74 w 187"/>
                    <a:gd name="T109" fmla="*/ 210 h 285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87"/>
                    <a:gd name="T166" fmla="*/ 0 h 285"/>
                    <a:gd name="T167" fmla="*/ 187 w 187"/>
                    <a:gd name="T168" fmla="*/ 285 h 285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87" h="285">
                      <a:moveTo>
                        <a:pt x="185" y="68"/>
                      </a:moveTo>
                      <a:lnTo>
                        <a:pt x="185" y="66"/>
                      </a:lnTo>
                      <a:lnTo>
                        <a:pt x="185" y="63"/>
                      </a:lnTo>
                      <a:lnTo>
                        <a:pt x="180" y="63"/>
                      </a:lnTo>
                      <a:lnTo>
                        <a:pt x="180" y="59"/>
                      </a:lnTo>
                      <a:lnTo>
                        <a:pt x="180" y="56"/>
                      </a:lnTo>
                      <a:lnTo>
                        <a:pt x="185" y="54"/>
                      </a:lnTo>
                      <a:lnTo>
                        <a:pt x="185" y="51"/>
                      </a:lnTo>
                      <a:lnTo>
                        <a:pt x="185" y="47"/>
                      </a:lnTo>
                      <a:lnTo>
                        <a:pt x="180" y="44"/>
                      </a:lnTo>
                      <a:lnTo>
                        <a:pt x="178" y="42"/>
                      </a:lnTo>
                      <a:lnTo>
                        <a:pt x="178" y="37"/>
                      </a:lnTo>
                      <a:lnTo>
                        <a:pt x="180" y="37"/>
                      </a:lnTo>
                      <a:lnTo>
                        <a:pt x="180" y="35"/>
                      </a:lnTo>
                      <a:lnTo>
                        <a:pt x="178" y="35"/>
                      </a:lnTo>
                      <a:lnTo>
                        <a:pt x="178" y="33"/>
                      </a:lnTo>
                      <a:lnTo>
                        <a:pt x="178" y="30"/>
                      </a:lnTo>
                      <a:lnTo>
                        <a:pt x="178" y="26"/>
                      </a:lnTo>
                      <a:lnTo>
                        <a:pt x="180" y="23"/>
                      </a:lnTo>
                      <a:lnTo>
                        <a:pt x="178" y="23"/>
                      </a:lnTo>
                      <a:lnTo>
                        <a:pt x="173" y="21"/>
                      </a:lnTo>
                      <a:lnTo>
                        <a:pt x="170" y="21"/>
                      </a:lnTo>
                      <a:lnTo>
                        <a:pt x="170" y="16"/>
                      </a:lnTo>
                      <a:lnTo>
                        <a:pt x="170" y="14"/>
                      </a:lnTo>
                      <a:lnTo>
                        <a:pt x="168" y="14"/>
                      </a:lnTo>
                      <a:lnTo>
                        <a:pt x="163" y="14"/>
                      </a:lnTo>
                      <a:lnTo>
                        <a:pt x="163" y="11"/>
                      </a:lnTo>
                      <a:lnTo>
                        <a:pt x="161" y="11"/>
                      </a:lnTo>
                      <a:lnTo>
                        <a:pt x="159" y="11"/>
                      </a:lnTo>
                      <a:lnTo>
                        <a:pt x="154" y="11"/>
                      </a:lnTo>
                      <a:lnTo>
                        <a:pt x="154" y="9"/>
                      </a:lnTo>
                      <a:lnTo>
                        <a:pt x="152" y="9"/>
                      </a:lnTo>
                      <a:lnTo>
                        <a:pt x="149" y="9"/>
                      </a:lnTo>
                      <a:lnTo>
                        <a:pt x="144" y="4"/>
                      </a:lnTo>
                      <a:lnTo>
                        <a:pt x="142" y="2"/>
                      </a:lnTo>
                      <a:lnTo>
                        <a:pt x="140" y="2"/>
                      </a:lnTo>
                      <a:lnTo>
                        <a:pt x="140" y="0"/>
                      </a:lnTo>
                      <a:lnTo>
                        <a:pt x="135" y="0"/>
                      </a:lnTo>
                      <a:lnTo>
                        <a:pt x="126" y="0"/>
                      </a:lnTo>
                      <a:lnTo>
                        <a:pt x="133" y="2"/>
                      </a:lnTo>
                      <a:lnTo>
                        <a:pt x="128" y="9"/>
                      </a:lnTo>
                      <a:lnTo>
                        <a:pt x="126" y="11"/>
                      </a:lnTo>
                      <a:lnTo>
                        <a:pt x="128" y="11"/>
                      </a:lnTo>
                      <a:lnTo>
                        <a:pt x="126" y="14"/>
                      </a:lnTo>
                      <a:lnTo>
                        <a:pt x="114" y="11"/>
                      </a:lnTo>
                      <a:lnTo>
                        <a:pt x="107" y="11"/>
                      </a:lnTo>
                      <a:lnTo>
                        <a:pt x="104" y="11"/>
                      </a:lnTo>
                      <a:lnTo>
                        <a:pt x="104" y="9"/>
                      </a:lnTo>
                      <a:lnTo>
                        <a:pt x="100" y="11"/>
                      </a:lnTo>
                      <a:lnTo>
                        <a:pt x="100" y="14"/>
                      </a:lnTo>
                      <a:lnTo>
                        <a:pt x="100" y="16"/>
                      </a:lnTo>
                      <a:lnTo>
                        <a:pt x="97" y="23"/>
                      </a:lnTo>
                      <a:lnTo>
                        <a:pt x="93" y="23"/>
                      </a:lnTo>
                      <a:lnTo>
                        <a:pt x="88" y="21"/>
                      </a:lnTo>
                      <a:lnTo>
                        <a:pt x="81" y="23"/>
                      </a:lnTo>
                      <a:lnTo>
                        <a:pt x="81" y="26"/>
                      </a:lnTo>
                      <a:lnTo>
                        <a:pt x="78" y="33"/>
                      </a:lnTo>
                      <a:lnTo>
                        <a:pt x="74" y="33"/>
                      </a:lnTo>
                      <a:lnTo>
                        <a:pt x="71" y="33"/>
                      </a:lnTo>
                      <a:lnTo>
                        <a:pt x="71" y="35"/>
                      </a:lnTo>
                      <a:lnTo>
                        <a:pt x="74" y="37"/>
                      </a:lnTo>
                      <a:lnTo>
                        <a:pt x="74" y="42"/>
                      </a:lnTo>
                      <a:lnTo>
                        <a:pt x="74" y="44"/>
                      </a:lnTo>
                      <a:lnTo>
                        <a:pt x="71" y="47"/>
                      </a:lnTo>
                      <a:lnTo>
                        <a:pt x="64" y="54"/>
                      </a:lnTo>
                      <a:lnTo>
                        <a:pt x="62" y="56"/>
                      </a:lnTo>
                      <a:lnTo>
                        <a:pt x="62" y="59"/>
                      </a:lnTo>
                      <a:lnTo>
                        <a:pt x="55" y="66"/>
                      </a:lnTo>
                      <a:lnTo>
                        <a:pt x="48" y="66"/>
                      </a:lnTo>
                      <a:lnTo>
                        <a:pt x="48" y="70"/>
                      </a:lnTo>
                      <a:lnTo>
                        <a:pt x="48" y="75"/>
                      </a:lnTo>
                      <a:lnTo>
                        <a:pt x="48" y="85"/>
                      </a:lnTo>
                      <a:lnTo>
                        <a:pt x="45" y="85"/>
                      </a:lnTo>
                      <a:lnTo>
                        <a:pt x="45" y="87"/>
                      </a:lnTo>
                      <a:lnTo>
                        <a:pt x="36" y="99"/>
                      </a:lnTo>
                      <a:lnTo>
                        <a:pt x="43" y="101"/>
                      </a:lnTo>
                      <a:lnTo>
                        <a:pt x="43" y="108"/>
                      </a:lnTo>
                      <a:lnTo>
                        <a:pt x="38" y="111"/>
                      </a:lnTo>
                      <a:lnTo>
                        <a:pt x="29" y="111"/>
                      </a:lnTo>
                      <a:lnTo>
                        <a:pt x="26" y="111"/>
                      </a:lnTo>
                      <a:lnTo>
                        <a:pt x="24" y="113"/>
                      </a:lnTo>
                      <a:lnTo>
                        <a:pt x="19" y="113"/>
                      </a:lnTo>
                      <a:lnTo>
                        <a:pt x="17" y="118"/>
                      </a:lnTo>
                      <a:lnTo>
                        <a:pt x="17" y="120"/>
                      </a:lnTo>
                      <a:lnTo>
                        <a:pt x="12" y="120"/>
                      </a:lnTo>
                      <a:lnTo>
                        <a:pt x="17" y="122"/>
                      </a:lnTo>
                      <a:lnTo>
                        <a:pt x="12" y="125"/>
                      </a:lnTo>
                      <a:lnTo>
                        <a:pt x="12" y="129"/>
                      </a:lnTo>
                      <a:lnTo>
                        <a:pt x="17" y="132"/>
                      </a:lnTo>
                      <a:lnTo>
                        <a:pt x="12" y="134"/>
                      </a:lnTo>
                      <a:lnTo>
                        <a:pt x="12" y="139"/>
                      </a:lnTo>
                      <a:lnTo>
                        <a:pt x="12" y="141"/>
                      </a:lnTo>
                      <a:lnTo>
                        <a:pt x="12" y="144"/>
                      </a:lnTo>
                      <a:lnTo>
                        <a:pt x="17" y="146"/>
                      </a:lnTo>
                      <a:lnTo>
                        <a:pt x="17" y="151"/>
                      </a:lnTo>
                      <a:lnTo>
                        <a:pt x="17" y="153"/>
                      </a:lnTo>
                      <a:lnTo>
                        <a:pt x="12" y="160"/>
                      </a:lnTo>
                      <a:lnTo>
                        <a:pt x="19" y="162"/>
                      </a:lnTo>
                      <a:lnTo>
                        <a:pt x="24" y="167"/>
                      </a:lnTo>
                      <a:lnTo>
                        <a:pt x="24" y="172"/>
                      </a:lnTo>
                      <a:lnTo>
                        <a:pt x="24" y="174"/>
                      </a:lnTo>
                      <a:lnTo>
                        <a:pt x="19" y="174"/>
                      </a:lnTo>
                      <a:lnTo>
                        <a:pt x="17" y="174"/>
                      </a:lnTo>
                      <a:lnTo>
                        <a:pt x="17" y="177"/>
                      </a:lnTo>
                      <a:lnTo>
                        <a:pt x="19" y="179"/>
                      </a:lnTo>
                      <a:lnTo>
                        <a:pt x="19" y="184"/>
                      </a:lnTo>
                      <a:lnTo>
                        <a:pt x="24" y="184"/>
                      </a:lnTo>
                      <a:lnTo>
                        <a:pt x="24" y="186"/>
                      </a:lnTo>
                      <a:lnTo>
                        <a:pt x="19" y="186"/>
                      </a:lnTo>
                      <a:lnTo>
                        <a:pt x="19" y="188"/>
                      </a:lnTo>
                      <a:lnTo>
                        <a:pt x="19" y="193"/>
                      </a:lnTo>
                      <a:lnTo>
                        <a:pt x="19" y="196"/>
                      </a:lnTo>
                      <a:lnTo>
                        <a:pt x="17" y="196"/>
                      </a:lnTo>
                      <a:lnTo>
                        <a:pt x="12" y="196"/>
                      </a:lnTo>
                      <a:lnTo>
                        <a:pt x="10" y="198"/>
                      </a:lnTo>
                      <a:lnTo>
                        <a:pt x="10" y="200"/>
                      </a:lnTo>
                      <a:lnTo>
                        <a:pt x="7" y="200"/>
                      </a:lnTo>
                      <a:lnTo>
                        <a:pt x="10" y="205"/>
                      </a:lnTo>
                      <a:lnTo>
                        <a:pt x="10" y="207"/>
                      </a:lnTo>
                      <a:lnTo>
                        <a:pt x="10" y="210"/>
                      </a:lnTo>
                      <a:lnTo>
                        <a:pt x="10" y="214"/>
                      </a:lnTo>
                      <a:lnTo>
                        <a:pt x="7" y="214"/>
                      </a:lnTo>
                      <a:lnTo>
                        <a:pt x="7" y="217"/>
                      </a:lnTo>
                      <a:lnTo>
                        <a:pt x="3" y="217"/>
                      </a:lnTo>
                      <a:lnTo>
                        <a:pt x="3" y="214"/>
                      </a:lnTo>
                      <a:lnTo>
                        <a:pt x="0" y="214"/>
                      </a:lnTo>
                      <a:lnTo>
                        <a:pt x="0" y="217"/>
                      </a:lnTo>
                      <a:lnTo>
                        <a:pt x="0" y="219"/>
                      </a:lnTo>
                      <a:lnTo>
                        <a:pt x="3" y="222"/>
                      </a:lnTo>
                      <a:lnTo>
                        <a:pt x="0" y="222"/>
                      </a:lnTo>
                      <a:lnTo>
                        <a:pt x="3" y="226"/>
                      </a:lnTo>
                      <a:lnTo>
                        <a:pt x="3" y="229"/>
                      </a:lnTo>
                      <a:lnTo>
                        <a:pt x="7" y="229"/>
                      </a:lnTo>
                      <a:lnTo>
                        <a:pt x="10" y="229"/>
                      </a:lnTo>
                      <a:lnTo>
                        <a:pt x="10" y="231"/>
                      </a:lnTo>
                      <a:lnTo>
                        <a:pt x="10" y="233"/>
                      </a:lnTo>
                      <a:lnTo>
                        <a:pt x="7" y="233"/>
                      </a:lnTo>
                      <a:lnTo>
                        <a:pt x="7" y="238"/>
                      </a:lnTo>
                      <a:lnTo>
                        <a:pt x="7" y="240"/>
                      </a:lnTo>
                      <a:lnTo>
                        <a:pt x="10" y="240"/>
                      </a:lnTo>
                      <a:lnTo>
                        <a:pt x="10" y="243"/>
                      </a:lnTo>
                      <a:lnTo>
                        <a:pt x="10" y="248"/>
                      </a:lnTo>
                      <a:lnTo>
                        <a:pt x="12" y="248"/>
                      </a:lnTo>
                      <a:lnTo>
                        <a:pt x="12" y="250"/>
                      </a:lnTo>
                      <a:lnTo>
                        <a:pt x="17" y="250"/>
                      </a:lnTo>
                      <a:lnTo>
                        <a:pt x="17" y="252"/>
                      </a:lnTo>
                      <a:lnTo>
                        <a:pt x="17" y="255"/>
                      </a:lnTo>
                      <a:lnTo>
                        <a:pt x="19" y="255"/>
                      </a:lnTo>
                      <a:lnTo>
                        <a:pt x="19" y="259"/>
                      </a:lnTo>
                      <a:lnTo>
                        <a:pt x="24" y="259"/>
                      </a:lnTo>
                      <a:lnTo>
                        <a:pt x="26" y="259"/>
                      </a:lnTo>
                      <a:lnTo>
                        <a:pt x="26" y="262"/>
                      </a:lnTo>
                      <a:lnTo>
                        <a:pt x="26" y="264"/>
                      </a:lnTo>
                      <a:lnTo>
                        <a:pt x="24" y="264"/>
                      </a:lnTo>
                      <a:lnTo>
                        <a:pt x="24" y="269"/>
                      </a:lnTo>
                      <a:lnTo>
                        <a:pt x="19" y="269"/>
                      </a:lnTo>
                      <a:lnTo>
                        <a:pt x="19" y="271"/>
                      </a:lnTo>
                      <a:lnTo>
                        <a:pt x="24" y="271"/>
                      </a:lnTo>
                      <a:lnTo>
                        <a:pt x="24" y="273"/>
                      </a:lnTo>
                      <a:lnTo>
                        <a:pt x="26" y="273"/>
                      </a:lnTo>
                      <a:lnTo>
                        <a:pt x="26" y="276"/>
                      </a:lnTo>
                      <a:lnTo>
                        <a:pt x="26" y="281"/>
                      </a:lnTo>
                      <a:lnTo>
                        <a:pt x="26" y="283"/>
                      </a:lnTo>
                      <a:lnTo>
                        <a:pt x="29" y="283"/>
                      </a:lnTo>
                      <a:lnTo>
                        <a:pt x="33" y="285"/>
                      </a:lnTo>
                      <a:lnTo>
                        <a:pt x="33" y="283"/>
                      </a:lnTo>
                      <a:lnTo>
                        <a:pt x="36" y="283"/>
                      </a:lnTo>
                      <a:lnTo>
                        <a:pt x="38" y="283"/>
                      </a:lnTo>
                      <a:lnTo>
                        <a:pt x="43" y="283"/>
                      </a:lnTo>
                      <a:lnTo>
                        <a:pt x="45" y="283"/>
                      </a:lnTo>
                      <a:lnTo>
                        <a:pt x="45" y="281"/>
                      </a:lnTo>
                      <a:lnTo>
                        <a:pt x="45" y="276"/>
                      </a:lnTo>
                      <a:lnTo>
                        <a:pt x="43" y="276"/>
                      </a:lnTo>
                      <a:lnTo>
                        <a:pt x="45" y="273"/>
                      </a:lnTo>
                      <a:lnTo>
                        <a:pt x="48" y="271"/>
                      </a:lnTo>
                      <a:lnTo>
                        <a:pt x="52" y="271"/>
                      </a:lnTo>
                      <a:lnTo>
                        <a:pt x="52" y="269"/>
                      </a:lnTo>
                      <a:lnTo>
                        <a:pt x="55" y="269"/>
                      </a:lnTo>
                      <a:lnTo>
                        <a:pt x="57" y="269"/>
                      </a:lnTo>
                      <a:lnTo>
                        <a:pt x="57" y="271"/>
                      </a:lnTo>
                      <a:lnTo>
                        <a:pt x="62" y="271"/>
                      </a:lnTo>
                      <a:lnTo>
                        <a:pt x="62" y="269"/>
                      </a:lnTo>
                      <a:lnTo>
                        <a:pt x="64" y="269"/>
                      </a:lnTo>
                      <a:lnTo>
                        <a:pt x="64" y="271"/>
                      </a:lnTo>
                      <a:lnTo>
                        <a:pt x="69" y="271"/>
                      </a:lnTo>
                      <a:lnTo>
                        <a:pt x="69" y="269"/>
                      </a:lnTo>
                      <a:lnTo>
                        <a:pt x="71" y="269"/>
                      </a:lnTo>
                      <a:lnTo>
                        <a:pt x="71" y="264"/>
                      </a:lnTo>
                      <a:lnTo>
                        <a:pt x="71" y="262"/>
                      </a:lnTo>
                      <a:lnTo>
                        <a:pt x="74" y="259"/>
                      </a:lnTo>
                      <a:lnTo>
                        <a:pt x="78" y="259"/>
                      </a:lnTo>
                      <a:lnTo>
                        <a:pt x="74" y="262"/>
                      </a:lnTo>
                      <a:lnTo>
                        <a:pt x="74" y="264"/>
                      </a:lnTo>
                      <a:lnTo>
                        <a:pt x="74" y="269"/>
                      </a:lnTo>
                      <a:lnTo>
                        <a:pt x="78" y="269"/>
                      </a:lnTo>
                      <a:lnTo>
                        <a:pt x="78" y="264"/>
                      </a:lnTo>
                      <a:lnTo>
                        <a:pt x="78" y="262"/>
                      </a:lnTo>
                      <a:lnTo>
                        <a:pt x="81" y="262"/>
                      </a:lnTo>
                      <a:lnTo>
                        <a:pt x="81" y="259"/>
                      </a:lnTo>
                      <a:lnTo>
                        <a:pt x="81" y="255"/>
                      </a:lnTo>
                      <a:lnTo>
                        <a:pt x="78" y="255"/>
                      </a:lnTo>
                      <a:lnTo>
                        <a:pt x="74" y="255"/>
                      </a:lnTo>
                      <a:lnTo>
                        <a:pt x="78" y="252"/>
                      </a:lnTo>
                      <a:lnTo>
                        <a:pt x="78" y="250"/>
                      </a:lnTo>
                      <a:lnTo>
                        <a:pt x="78" y="248"/>
                      </a:lnTo>
                      <a:lnTo>
                        <a:pt x="78" y="243"/>
                      </a:lnTo>
                      <a:lnTo>
                        <a:pt x="78" y="240"/>
                      </a:lnTo>
                      <a:lnTo>
                        <a:pt x="81" y="240"/>
                      </a:lnTo>
                      <a:lnTo>
                        <a:pt x="78" y="238"/>
                      </a:lnTo>
                      <a:lnTo>
                        <a:pt x="78" y="233"/>
                      </a:lnTo>
                      <a:lnTo>
                        <a:pt x="81" y="238"/>
                      </a:lnTo>
                      <a:lnTo>
                        <a:pt x="81" y="233"/>
                      </a:lnTo>
                      <a:lnTo>
                        <a:pt x="81" y="231"/>
                      </a:lnTo>
                      <a:lnTo>
                        <a:pt x="81" y="229"/>
                      </a:lnTo>
                      <a:lnTo>
                        <a:pt x="78" y="226"/>
                      </a:lnTo>
                      <a:lnTo>
                        <a:pt x="81" y="226"/>
                      </a:lnTo>
                      <a:lnTo>
                        <a:pt x="81" y="222"/>
                      </a:lnTo>
                      <a:lnTo>
                        <a:pt x="83" y="222"/>
                      </a:lnTo>
                      <a:lnTo>
                        <a:pt x="83" y="219"/>
                      </a:lnTo>
                      <a:lnTo>
                        <a:pt x="88" y="222"/>
                      </a:lnTo>
                      <a:lnTo>
                        <a:pt x="88" y="219"/>
                      </a:lnTo>
                      <a:lnTo>
                        <a:pt x="90" y="219"/>
                      </a:lnTo>
                      <a:lnTo>
                        <a:pt x="90" y="217"/>
                      </a:lnTo>
                      <a:lnTo>
                        <a:pt x="93" y="217"/>
                      </a:lnTo>
                      <a:lnTo>
                        <a:pt x="97" y="217"/>
                      </a:lnTo>
                      <a:lnTo>
                        <a:pt x="97" y="214"/>
                      </a:lnTo>
                      <a:lnTo>
                        <a:pt x="100" y="214"/>
                      </a:lnTo>
                      <a:lnTo>
                        <a:pt x="104" y="214"/>
                      </a:lnTo>
                      <a:lnTo>
                        <a:pt x="104" y="210"/>
                      </a:lnTo>
                      <a:lnTo>
                        <a:pt x="107" y="210"/>
                      </a:lnTo>
                      <a:lnTo>
                        <a:pt x="107" y="207"/>
                      </a:lnTo>
                      <a:lnTo>
                        <a:pt x="104" y="207"/>
                      </a:lnTo>
                      <a:lnTo>
                        <a:pt x="104" y="205"/>
                      </a:lnTo>
                      <a:lnTo>
                        <a:pt x="107" y="205"/>
                      </a:lnTo>
                      <a:lnTo>
                        <a:pt x="109" y="200"/>
                      </a:lnTo>
                      <a:lnTo>
                        <a:pt x="114" y="200"/>
                      </a:lnTo>
                      <a:lnTo>
                        <a:pt x="114" y="198"/>
                      </a:lnTo>
                      <a:lnTo>
                        <a:pt x="114" y="196"/>
                      </a:lnTo>
                      <a:lnTo>
                        <a:pt x="109" y="196"/>
                      </a:lnTo>
                      <a:lnTo>
                        <a:pt x="109" y="193"/>
                      </a:lnTo>
                      <a:lnTo>
                        <a:pt x="107" y="193"/>
                      </a:lnTo>
                      <a:lnTo>
                        <a:pt x="104" y="188"/>
                      </a:lnTo>
                      <a:lnTo>
                        <a:pt x="107" y="188"/>
                      </a:lnTo>
                      <a:lnTo>
                        <a:pt x="104" y="186"/>
                      </a:lnTo>
                      <a:lnTo>
                        <a:pt x="100" y="186"/>
                      </a:lnTo>
                      <a:lnTo>
                        <a:pt x="100" y="184"/>
                      </a:lnTo>
                      <a:lnTo>
                        <a:pt x="97" y="184"/>
                      </a:lnTo>
                      <a:lnTo>
                        <a:pt x="93" y="184"/>
                      </a:lnTo>
                      <a:lnTo>
                        <a:pt x="93" y="179"/>
                      </a:lnTo>
                      <a:lnTo>
                        <a:pt x="90" y="179"/>
                      </a:lnTo>
                      <a:lnTo>
                        <a:pt x="88" y="179"/>
                      </a:lnTo>
                      <a:lnTo>
                        <a:pt x="88" y="177"/>
                      </a:lnTo>
                      <a:lnTo>
                        <a:pt x="88" y="174"/>
                      </a:lnTo>
                      <a:lnTo>
                        <a:pt x="88" y="172"/>
                      </a:lnTo>
                      <a:lnTo>
                        <a:pt x="88" y="167"/>
                      </a:lnTo>
                      <a:lnTo>
                        <a:pt x="83" y="165"/>
                      </a:lnTo>
                      <a:lnTo>
                        <a:pt x="88" y="165"/>
                      </a:lnTo>
                      <a:lnTo>
                        <a:pt x="88" y="162"/>
                      </a:lnTo>
                      <a:lnTo>
                        <a:pt x="90" y="160"/>
                      </a:lnTo>
                      <a:lnTo>
                        <a:pt x="90" y="155"/>
                      </a:lnTo>
                      <a:lnTo>
                        <a:pt x="90" y="153"/>
                      </a:lnTo>
                      <a:lnTo>
                        <a:pt x="90" y="151"/>
                      </a:lnTo>
                      <a:lnTo>
                        <a:pt x="93" y="151"/>
                      </a:lnTo>
                      <a:lnTo>
                        <a:pt x="90" y="146"/>
                      </a:lnTo>
                      <a:lnTo>
                        <a:pt x="90" y="144"/>
                      </a:lnTo>
                      <a:lnTo>
                        <a:pt x="93" y="144"/>
                      </a:lnTo>
                      <a:lnTo>
                        <a:pt x="97" y="144"/>
                      </a:lnTo>
                      <a:lnTo>
                        <a:pt x="97" y="141"/>
                      </a:lnTo>
                      <a:lnTo>
                        <a:pt x="100" y="141"/>
                      </a:lnTo>
                      <a:lnTo>
                        <a:pt x="100" y="139"/>
                      </a:lnTo>
                      <a:lnTo>
                        <a:pt x="104" y="139"/>
                      </a:lnTo>
                      <a:lnTo>
                        <a:pt x="104" y="134"/>
                      </a:lnTo>
                      <a:lnTo>
                        <a:pt x="107" y="134"/>
                      </a:lnTo>
                      <a:lnTo>
                        <a:pt x="107" y="132"/>
                      </a:lnTo>
                      <a:lnTo>
                        <a:pt x="107" y="129"/>
                      </a:lnTo>
                      <a:lnTo>
                        <a:pt x="107" y="125"/>
                      </a:lnTo>
                      <a:lnTo>
                        <a:pt x="109" y="129"/>
                      </a:lnTo>
                      <a:lnTo>
                        <a:pt x="114" y="129"/>
                      </a:lnTo>
                      <a:lnTo>
                        <a:pt x="114" y="125"/>
                      </a:lnTo>
                      <a:lnTo>
                        <a:pt x="116" y="125"/>
                      </a:lnTo>
                      <a:lnTo>
                        <a:pt x="116" y="122"/>
                      </a:lnTo>
                      <a:lnTo>
                        <a:pt x="119" y="122"/>
                      </a:lnTo>
                      <a:lnTo>
                        <a:pt x="123" y="122"/>
                      </a:lnTo>
                      <a:lnTo>
                        <a:pt x="123" y="120"/>
                      </a:lnTo>
                      <a:lnTo>
                        <a:pt x="126" y="120"/>
                      </a:lnTo>
                      <a:lnTo>
                        <a:pt x="128" y="120"/>
                      </a:lnTo>
                      <a:lnTo>
                        <a:pt x="133" y="118"/>
                      </a:lnTo>
                      <a:lnTo>
                        <a:pt x="135" y="118"/>
                      </a:lnTo>
                      <a:lnTo>
                        <a:pt x="135" y="113"/>
                      </a:lnTo>
                      <a:lnTo>
                        <a:pt x="140" y="113"/>
                      </a:lnTo>
                      <a:lnTo>
                        <a:pt x="140" y="111"/>
                      </a:lnTo>
                      <a:lnTo>
                        <a:pt x="142" y="111"/>
                      </a:lnTo>
                      <a:lnTo>
                        <a:pt x="142" y="108"/>
                      </a:lnTo>
                      <a:lnTo>
                        <a:pt x="144" y="108"/>
                      </a:lnTo>
                      <a:lnTo>
                        <a:pt x="144" y="106"/>
                      </a:lnTo>
                      <a:lnTo>
                        <a:pt x="149" y="106"/>
                      </a:lnTo>
                      <a:lnTo>
                        <a:pt x="149" y="101"/>
                      </a:lnTo>
                      <a:lnTo>
                        <a:pt x="149" y="99"/>
                      </a:lnTo>
                      <a:lnTo>
                        <a:pt x="144" y="99"/>
                      </a:lnTo>
                      <a:lnTo>
                        <a:pt x="144" y="96"/>
                      </a:lnTo>
                      <a:lnTo>
                        <a:pt x="142" y="96"/>
                      </a:lnTo>
                      <a:lnTo>
                        <a:pt x="142" y="92"/>
                      </a:lnTo>
                      <a:lnTo>
                        <a:pt x="144" y="92"/>
                      </a:lnTo>
                      <a:lnTo>
                        <a:pt x="144" y="89"/>
                      </a:lnTo>
                      <a:lnTo>
                        <a:pt x="149" y="89"/>
                      </a:lnTo>
                      <a:lnTo>
                        <a:pt x="149" y="87"/>
                      </a:lnTo>
                      <a:lnTo>
                        <a:pt x="149" y="85"/>
                      </a:lnTo>
                      <a:lnTo>
                        <a:pt x="149" y="80"/>
                      </a:lnTo>
                      <a:lnTo>
                        <a:pt x="152" y="80"/>
                      </a:lnTo>
                      <a:lnTo>
                        <a:pt x="154" y="80"/>
                      </a:lnTo>
                      <a:lnTo>
                        <a:pt x="152" y="77"/>
                      </a:lnTo>
                      <a:lnTo>
                        <a:pt x="154" y="77"/>
                      </a:lnTo>
                      <a:lnTo>
                        <a:pt x="159" y="77"/>
                      </a:lnTo>
                      <a:lnTo>
                        <a:pt x="159" y="75"/>
                      </a:lnTo>
                      <a:lnTo>
                        <a:pt x="161" y="75"/>
                      </a:lnTo>
                      <a:lnTo>
                        <a:pt x="161" y="70"/>
                      </a:lnTo>
                      <a:lnTo>
                        <a:pt x="163" y="70"/>
                      </a:lnTo>
                      <a:lnTo>
                        <a:pt x="168" y="70"/>
                      </a:lnTo>
                      <a:lnTo>
                        <a:pt x="170" y="75"/>
                      </a:lnTo>
                      <a:lnTo>
                        <a:pt x="173" y="70"/>
                      </a:lnTo>
                      <a:lnTo>
                        <a:pt x="178" y="70"/>
                      </a:lnTo>
                      <a:lnTo>
                        <a:pt x="180" y="70"/>
                      </a:lnTo>
                      <a:lnTo>
                        <a:pt x="185" y="70"/>
                      </a:lnTo>
                      <a:lnTo>
                        <a:pt x="187" y="70"/>
                      </a:lnTo>
                      <a:lnTo>
                        <a:pt x="187" y="68"/>
                      </a:lnTo>
                      <a:lnTo>
                        <a:pt x="185" y="68"/>
                      </a:lnTo>
                      <a:close/>
                      <a:moveTo>
                        <a:pt x="38" y="217"/>
                      </a:moveTo>
                      <a:lnTo>
                        <a:pt x="38" y="219"/>
                      </a:lnTo>
                      <a:lnTo>
                        <a:pt x="36" y="219"/>
                      </a:lnTo>
                      <a:lnTo>
                        <a:pt x="36" y="222"/>
                      </a:lnTo>
                      <a:lnTo>
                        <a:pt x="33" y="219"/>
                      </a:lnTo>
                      <a:lnTo>
                        <a:pt x="33" y="222"/>
                      </a:lnTo>
                      <a:lnTo>
                        <a:pt x="29" y="226"/>
                      </a:lnTo>
                      <a:lnTo>
                        <a:pt x="29" y="222"/>
                      </a:lnTo>
                      <a:lnTo>
                        <a:pt x="26" y="222"/>
                      </a:lnTo>
                      <a:lnTo>
                        <a:pt x="24" y="226"/>
                      </a:lnTo>
                      <a:lnTo>
                        <a:pt x="19" y="226"/>
                      </a:lnTo>
                      <a:lnTo>
                        <a:pt x="19" y="222"/>
                      </a:lnTo>
                      <a:lnTo>
                        <a:pt x="19" y="219"/>
                      </a:lnTo>
                      <a:lnTo>
                        <a:pt x="19" y="217"/>
                      </a:lnTo>
                      <a:lnTo>
                        <a:pt x="24" y="217"/>
                      </a:lnTo>
                      <a:lnTo>
                        <a:pt x="24" y="214"/>
                      </a:lnTo>
                      <a:lnTo>
                        <a:pt x="26" y="214"/>
                      </a:lnTo>
                      <a:lnTo>
                        <a:pt x="29" y="217"/>
                      </a:lnTo>
                      <a:lnTo>
                        <a:pt x="29" y="214"/>
                      </a:lnTo>
                      <a:lnTo>
                        <a:pt x="29" y="210"/>
                      </a:lnTo>
                      <a:lnTo>
                        <a:pt x="29" y="207"/>
                      </a:lnTo>
                      <a:lnTo>
                        <a:pt x="33" y="207"/>
                      </a:lnTo>
                      <a:lnTo>
                        <a:pt x="33" y="210"/>
                      </a:lnTo>
                      <a:lnTo>
                        <a:pt x="36" y="210"/>
                      </a:lnTo>
                      <a:lnTo>
                        <a:pt x="36" y="207"/>
                      </a:lnTo>
                      <a:lnTo>
                        <a:pt x="38" y="207"/>
                      </a:lnTo>
                      <a:lnTo>
                        <a:pt x="43" y="207"/>
                      </a:lnTo>
                      <a:lnTo>
                        <a:pt x="43" y="210"/>
                      </a:lnTo>
                      <a:lnTo>
                        <a:pt x="38" y="210"/>
                      </a:lnTo>
                      <a:lnTo>
                        <a:pt x="38" y="214"/>
                      </a:lnTo>
                      <a:lnTo>
                        <a:pt x="43" y="217"/>
                      </a:lnTo>
                      <a:lnTo>
                        <a:pt x="38" y="217"/>
                      </a:lnTo>
                      <a:close/>
                      <a:moveTo>
                        <a:pt x="55" y="219"/>
                      </a:moveTo>
                      <a:lnTo>
                        <a:pt x="55" y="222"/>
                      </a:lnTo>
                      <a:lnTo>
                        <a:pt x="55" y="226"/>
                      </a:lnTo>
                      <a:lnTo>
                        <a:pt x="52" y="226"/>
                      </a:lnTo>
                      <a:lnTo>
                        <a:pt x="48" y="229"/>
                      </a:lnTo>
                      <a:lnTo>
                        <a:pt x="48" y="231"/>
                      </a:lnTo>
                      <a:lnTo>
                        <a:pt x="45" y="231"/>
                      </a:lnTo>
                      <a:lnTo>
                        <a:pt x="45" y="233"/>
                      </a:lnTo>
                      <a:lnTo>
                        <a:pt x="45" y="238"/>
                      </a:lnTo>
                      <a:lnTo>
                        <a:pt x="43" y="238"/>
                      </a:lnTo>
                      <a:lnTo>
                        <a:pt x="43" y="233"/>
                      </a:lnTo>
                      <a:lnTo>
                        <a:pt x="43" y="231"/>
                      </a:lnTo>
                      <a:lnTo>
                        <a:pt x="45" y="229"/>
                      </a:lnTo>
                      <a:lnTo>
                        <a:pt x="45" y="226"/>
                      </a:lnTo>
                      <a:lnTo>
                        <a:pt x="48" y="226"/>
                      </a:lnTo>
                      <a:lnTo>
                        <a:pt x="48" y="222"/>
                      </a:lnTo>
                      <a:lnTo>
                        <a:pt x="52" y="219"/>
                      </a:lnTo>
                      <a:lnTo>
                        <a:pt x="55" y="217"/>
                      </a:lnTo>
                      <a:lnTo>
                        <a:pt x="55" y="219"/>
                      </a:lnTo>
                      <a:close/>
                      <a:moveTo>
                        <a:pt x="64" y="210"/>
                      </a:moveTo>
                      <a:lnTo>
                        <a:pt x="62" y="210"/>
                      </a:lnTo>
                      <a:lnTo>
                        <a:pt x="57" y="210"/>
                      </a:lnTo>
                      <a:lnTo>
                        <a:pt x="57" y="207"/>
                      </a:lnTo>
                      <a:lnTo>
                        <a:pt x="62" y="207"/>
                      </a:lnTo>
                      <a:lnTo>
                        <a:pt x="64" y="207"/>
                      </a:lnTo>
                      <a:lnTo>
                        <a:pt x="64" y="210"/>
                      </a:lnTo>
                      <a:close/>
                      <a:moveTo>
                        <a:pt x="74" y="210"/>
                      </a:moveTo>
                      <a:lnTo>
                        <a:pt x="71" y="210"/>
                      </a:lnTo>
                      <a:lnTo>
                        <a:pt x="74" y="207"/>
                      </a:lnTo>
                      <a:lnTo>
                        <a:pt x="74" y="21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8001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6" name="Rectangle 194"/>
                <p:cNvSpPr>
                  <a:spLocks noChangeAspect="1" noChangeArrowheads="1"/>
                </p:cNvSpPr>
                <p:nvPr/>
              </p:nvSpPr>
              <p:spPr bwMode="auto">
                <a:xfrm>
                  <a:off x="3404" y="1936"/>
                  <a:ext cx="2" cy="2"/>
                </a:xfrm>
                <a:prstGeom prst="rect">
                  <a:avLst/>
                </a:prstGeom>
                <a:solidFill>
                  <a:srgbClr val="DDDDDD"/>
                </a:solidFill>
                <a:ln w="8001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b="0"/>
                </a:p>
              </p:txBody>
            </p:sp>
          </p:grpSp>
        </p:grpSp>
        <p:sp>
          <p:nvSpPr>
            <p:cNvPr id="160" name="Freeform 195"/>
            <p:cNvSpPr>
              <a:spLocks noChangeAspect="1"/>
            </p:cNvSpPr>
            <p:nvPr/>
          </p:nvSpPr>
          <p:spPr bwMode="auto">
            <a:xfrm>
              <a:off x="2662645" y="5769062"/>
              <a:ext cx="199834" cy="131307"/>
            </a:xfrm>
            <a:custGeom>
              <a:avLst/>
              <a:gdLst>
                <a:gd name="T0" fmla="*/ 2147483647 w 260"/>
                <a:gd name="T1" fmla="*/ 2147483647 h 140"/>
                <a:gd name="T2" fmla="*/ 2147483647 w 260"/>
                <a:gd name="T3" fmla="*/ 2147483647 h 140"/>
                <a:gd name="T4" fmla="*/ 2147483647 w 260"/>
                <a:gd name="T5" fmla="*/ 2147483647 h 140"/>
                <a:gd name="T6" fmla="*/ 2147483647 w 260"/>
                <a:gd name="T7" fmla="*/ 2147483647 h 140"/>
                <a:gd name="T8" fmla="*/ 2147483647 w 260"/>
                <a:gd name="T9" fmla="*/ 2147483647 h 140"/>
                <a:gd name="T10" fmla="*/ 2147483647 w 260"/>
                <a:gd name="T11" fmla="*/ 2147483647 h 140"/>
                <a:gd name="T12" fmla="*/ 2147483647 w 260"/>
                <a:gd name="T13" fmla="*/ 2147483647 h 140"/>
                <a:gd name="T14" fmla="*/ 2147483647 w 260"/>
                <a:gd name="T15" fmla="*/ 2147483647 h 140"/>
                <a:gd name="T16" fmla="*/ 2147483647 w 260"/>
                <a:gd name="T17" fmla="*/ 2147483647 h 140"/>
                <a:gd name="T18" fmla="*/ 2147483647 w 260"/>
                <a:gd name="T19" fmla="*/ 2147483647 h 140"/>
                <a:gd name="T20" fmla="*/ 2147483647 w 260"/>
                <a:gd name="T21" fmla="*/ 2147483647 h 140"/>
                <a:gd name="T22" fmla="*/ 2147483647 w 260"/>
                <a:gd name="T23" fmla="*/ 2147483647 h 140"/>
                <a:gd name="T24" fmla="*/ 2147483647 w 260"/>
                <a:gd name="T25" fmla="*/ 2147483647 h 140"/>
                <a:gd name="T26" fmla="*/ 2147483647 w 260"/>
                <a:gd name="T27" fmla="*/ 2147483647 h 140"/>
                <a:gd name="T28" fmla="*/ 2147483647 w 260"/>
                <a:gd name="T29" fmla="*/ 2147483647 h 140"/>
                <a:gd name="T30" fmla="*/ 2147483647 w 260"/>
                <a:gd name="T31" fmla="*/ 2147483647 h 140"/>
                <a:gd name="T32" fmla="*/ 2147483647 w 260"/>
                <a:gd name="T33" fmla="*/ 2147483647 h 140"/>
                <a:gd name="T34" fmla="*/ 2147483647 w 260"/>
                <a:gd name="T35" fmla="*/ 2147483647 h 140"/>
                <a:gd name="T36" fmla="*/ 0 w 260"/>
                <a:gd name="T37" fmla="*/ 2147483647 h 140"/>
                <a:gd name="T38" fmla="*/ 2147483647 w 260"/>
                <a:gd name="T39" fmla="*/ 2147483647 h 140"/>
                <a:gd name="T40" fmla="*/ 2147483647 w 260"/>
                <a:gd name="T41" fmla="*/ 2147483647 h 140"/>
                <a:gd name="T42" fmla="*/ 2147483647 w 260"/>
                <a:gd name="T43" fmla="*/ 2147483647 h 140"/>
                <a:gd name="T44" fmla="*/ 2147483647 w 260"/>
                <a:gd name="T45" fmla="*/ 2147483647 h 140"/>
                <a:gd name="T46" fmla="*/ 2147483647 w 260"/>
                <a:gd name="T47" fmla="*/ 2147483647 h 140"/>
                <a:gd name="T48" fmla="*/ 2147483647 w 260"/>
                <a:gd name="T49" fmla="*/ 2147483647 h 140"/>
                <a:gd name="T50" fmla="*/ 2147483647 w 260"/>
                <a:gd name="T51" fmla="*/ 2147483647 h 140"/>
                <a:gd name="T52" fmla="*/ 2147483647 w 260"/>
                <a:gd name="T53" fmla="*/ 2147483647 h 140"/>
                <a:gd name="T54" fmla="*/ 2147483647 w 260"/>
                <a:gd name="T55" fmla="*/ 2147483647 h 140"/>
                <a:gd name="T56" fmla="*/ 2147483647 w 260"/>
                <a:gd name="T57" fmla="*/ 2147483647 h 140"/>
                <a:gd name="T58" fmla="*/ 2147483647 w 260"/>
                <a:gd name="T59" fmla="*/ 2147483647 h 140"/>
                <a:gd name="T60" fmla="*/ 2147483647 w 260"/>
                <a:gd name="T61" fmla="*/ 2147483647 h 140"/>
                <a:gd name="T62" fmla="*/ 2147483647 w 260"/>
                <a:gd name="T63" fmla="*/ 2147483647 h 140"/>
                <a:gd name="T64" fmla="*/ 2147483647 w 260"/>
                <a:gd name="T65" fmla="*/ 2147483647 h 140"/>
                <a:gd name="T66" fmla="*/ 2147483647 w 260"/>
                <a:gd name="T67" fmla="*/ 2147483647 h 140"/>
                <a:gd name="T68" fmla="*/ 2147483647 w 260"/>
                <a:gd name="T69" fmla="*/ 2147483647 h 140"/>
                <a:gd name="T70" fmla="*/ 2147483647 w 260"/>
                <a:gd name="T71" fmla="*/ 2147483647 h 140"/>
                <a:gd name="T72" fmla="*/ 2147483647 w 260"/>
                <a:gd name="T73" fmla="*/ 2147483647 h 140"/>
                <a:gd name="T74" fmla="*/ 2147483647 w 260"/>
                <a:gd name="T75" fmla="*/ 2147483647 h 140"/>
                <a:gd name="T76" fmla="*/ 2147483647 w 260"/>
                <a:gd name="T77" fmla="*/ 2147483647 h 140"/>
                <a:gd name="T78" fmla="*/ 2147483647 w 260"/>
                <a:gd name="T79" fmla="*/ 2147483647 h 140"/>
                <a:gd name="T80" fmla="*/ 2147483647 w 260"/>
                <a:gd name="T81" fmla="*/ 2147483647 h 140"/>
                <a:gd name="T82" fmla="*/ 2147483647 w 260"/>
                <a:gd name="T83" fmla="*/ 2147483647 h 140"/>
                <a:gd name="T84" fmla="*/ 2147483647 w 260"/>
                <a:gd name="T85" fmla="*/ 2147483647 h 140"/>
                <a:gd name="T86" fmla="*/ 2147483647 w 260"/>
                <a:gd name="T87" fmla="*/ 2147483647 h 140"/>
                <a:gd name="T88" fmla="*/ 2147483647 w 260"/>
                <a:gd name="T89" fmla="*/ 2147483647 h 140"/>
                <a:gd name="T90" fmla="*/ 2147483647 w 260"/>
                <a:gd name="T91" fmla="*/ 2147483647 h 140"/>
                <a:gd name="T92" fmla="*/ 2147483647 w 260"/>
                <a:gd name="T93" fmla="*/ 2147483647 h 140"/>
                <a:gd name="T94" fmla="*/ 2147483647 w 260"/>
                <a:gd name="T95" fmla="*/ 2147483647 h 140"/>
                <a:gd name="T96" fmla="*/ 2147483647 w 260"/>
                <a:gd name="T97" fmla="*/ 2147483647 h 140"/>
                <a:gd name="T98" fmla="*/ 2147483647 w 260"/>
                <a:gd name="T99" fmla="*/ 2147483647 h 140"/>
                <a:gd name="T100" fmla="*/ 2147483647 w 260"/>
                <a:gd name="T101" fmla="*/ 2147483647 h 140"/>
                <a:gd name="T102" fmla="*/ 2147483647 w 260"/>
                <a:gd name="T103" fmla="*/ 2147483647 h 140"/>
                <a:gd name="T104" fmla="*/ 2147483647 w 260"/>
                <a:gd name="T105" fmla="*/ 2147483647 h 140"/>
                <a:gd name="T106" fmla="*/ 2147483647 w 260"/>
                <a:gd name="T107" fmla="*/ 0 h 140"/>
                <a:gd name="T108" fmla="*/ 2147483647 w 260"/>
                <a:gd name="T109" fmla="*/ 2147483647 h 14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60"/>
                <a:gd name="T166" fmla="*/ 0 h 140"/>
                <a:gd name="T167" fmla="*/ 260 w 260"/>
                <a:gd name="T168" fmla="*/ 140 h 14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60" h="140">
                  <a:moveTo>
                    <a:pt x="118" y="19"/>
                  </a:moveTo>
                  <a:lnTo>
                    <a:pt x="97" y="14"/>
                  </a:lnTo>
                  <a:lnTo>
                    <a:pt x="71" y="10"/>
                  </a:lnTo>
                  <a:lnTo>
                    <a:pt x="45" y="10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19" y="14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22"/>
                  </a:lnTo>
                  <a:lnTo>
                    <a:pt x="21" y="24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31"/>
                  </a:lnTo>
                  <a:lnTo>
                    <a:pt x="26" y="31"/>
                  </a:lnTo>
                  <a:lnTo>
                    <a:pt x="26" y="33"/>
                  </a:lnTo>
                  <a:lnTo>
                    <a:pt x="28" y="33"/>
                  </a:lnTo>
                  <a:lnTo>
                    <a:pt x="26" y="36"/>
                  </a:lnTo>
                  <a:lnTo>
                    <a:pt x="21" y="36"/>
                  </a:lnTo>
                  <a:lnTo>
                    <a:pt x="21" y="40"/>
                  </a:lnTo>
                  <a:lnTo>
                    <a:pt x="19" y="40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9" y="47"/>
                  </a:lnTo>
                  <a:lnTo>
                    <a:pt x="9" y="52"/>
                  </a:lnTo>
                  <a:lnTo>
                    <a:pt x="4" y="52"/>
                  </a:lnTo>
                  <a:lnTo>
                    <a:pt x="4" y="55"/>
                  </a:lnTo>
                  <a:lnTo>
                    <a:pt x="9" y="55"/>
                  </a:lnTo>
                  <a:lnTo>
                    <a:pt x="9" y="57"/>
                  </a:lnTo>
                  <a:lnTo>
                    <a:pt x="9" y="59"/>
                  </a:lnTo>
                  <a:lnTo>
                    <a:pt x="4" y="59"/>
                  </a:lnTo>
                  <a:lnTo>
                    <a:pt x="2" y="59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0" y="73"/>
                  </a:lnTo>
                  <a:lnTo>
                    <a:pt x="2" y="73"/>
                  </a:lnTo>
                  <a:lnTo>
                    <a:pt x="2" y="76"/>
                  </a:lnTo>
                  <a:lnTo>
                    <a:pt x="4" y="76"/>
                  </a:lnTo>
                  <a:lnTo>
                    <a:pt x="9" y="76"/>
                  </a:lnTo>
                  <a:lnTo>
                    <a:pt x="9" y="78"/>
                  </a:lnTo>
                  <a:lnTo>
                    <a:pt x="11" y="78"/>
                  </a:lnTo>
                  <a:lnTo>
                    <a:pt x="11" y="76"/>
                  </a:lnTo>
                  <a:lnTo>
                    <a:pt x="14" y="76"/>
                  </a:lnTo>
                  <a:lnTo>
                    <a:pt x="14" y="78"/>
                  </a:lnTo>
                  <a:lnTo>
                    <a:pt x="19" y="78"/>
                  </a:lnTo>
                  <a:lnTo>
                    <a:pt x="21" y="78"/>
                  </a:lnTo>
                  <a:lnTo>
                    <a:pt x="26" y="78"/>
                  </a:lnTo>
                  <a:lnTo>
                    <a:pt x="28" y="81"/>
                  </a:lnTo>
                  <a:lnTo>
                    <a:pt x="30" y="78"/>
                  </a:lnTo>
                  <a:lnTo>
                    <a:pt x="35" y="78"/>
                  </a:lnTo>
                  <a:lnTo>
                    <a:pt x="35" y="81"/>
                  </a:lnTo>
                  <a:lnTo>
                    <a:pt x="37" y="81"/>
                  </a:lnTo>
                  <a:lnTo>
                    <a:pt x="37" y="85"/>
                  </a:lnTo>
                  <a:lnTo>
                    <a:pt x="40" y="81"/>
                  </a:lnTo>
                  <a:lnTo>
                    <a:pt x="45" y="81"/>
                  </a:lnTo>
                  <a:lnTo>
                    <a:pt x="45" y="78"/>
                  </a:lnTo>
                  <a:lnTo>
                    <a:pt x="47" y="78"/>
                  </a:lnTo>
                  <a:lnTo>
                    <a:pt x="49" y="78"/>
                  </a:lnTo>
                  <a:lnTo>
                    <a:pt x="54" y="78"/>
                  </a:lnTo>
                  <a:lnTo>
                    <a:pt x="56" y="78"/>
                  </a:lnTo>
                  <a:lnTo>
                    <a:pt x="56" y="76"/>
                  </a:lnTo>
                  <a:lnTo>
                    <a:pt x="61" y="76"/>
                  </a:lnTo>
                  <a:lnTo>
                    <a:pt x="63" y="76"/>
                  </a:lnTo>
                  <a:lnTo>
                    <a:pt x="66" y="76"/>
                  </a:lnTo>
                  <a:lnTo>
                    <a:pt x="75" y="64"/>
                  </a:lnTo>
                  <a:lnTo>
                    <a:pt x="80" y="66"/>
                  </a:lnTo>
                  <a:lnTo>
                    <a:pt x="89" y="76"/>
                  </a:lnTo>
                  <a:lnTo>
                    <a:pt x="99" y="88"/>
                  </a:lnTo>
                  <a:lnTo>
                    <a:pt x="111" y="97"/>
                  </a:lnTo>
                  <a:lnTo>
                    <a:pt x="120" y="107"/>
                  </a:lnTo>
                  <a:lnTo>
                    <a:pt x="134" y="99"/>
                  </a:lnTo>
                  <a:lnTo>
                    <a:pt x="137" y="102"/>
                  </a:lnTo>
                  <a:lnTo>
                    <a:pt x="137" y="99"/>
                  </a:lnTo>
                  <a:lnTo>
                    <a:pt x="146" y="102"/>
                  </a:lnTo>
                  <a:lnTo>
                    <a:pt x="137" y="102"/>
                  </a:lnTo>
                  <a:lnTo>
                    <a:pt x="134" y="102"/>
                  </a:lnTo>
                  <a:lnTo>
                    <a:pt x="141" y="107"/>
                  </a:lnTo>
                  <a:lnTo>
                    <a:pt x="151" y="111"/>
                  </a:lnTo>
                  <a:lnTo>
                    <a:pt x="163" y="111"/>
                  </a:lnTo>
                  <a:lnTo>
                    <a:pt x="146" y="121"/>
                  </a:lnTo>
                  <a:lnTo>
                    <a:pt x="156" y="128"/>
                  </a:lnTo>
                  <a:lnTo>
                    <a:pt x="160" y="133"/>
                  </a:lnTo>
                  <a:lnTo>
                    <a:pt x="163" y="140"/>
                  </a:lnTo>
                  <a:lnTo>
                    <a:pt x="186" y="130"/>
                  </a:lnTo>
                  <a:lnTo>
                    <a:pt x="196" y="130"/>
                  </a:lnTo>
                  <a:lnTo>
                    <a:pt x="205" y="123"/>
                  </a:lnTo>
                  <a:lnTo>
                    <a:pt x="191" y="123"/>
                  </a:lnTo>
                  <a:lnTo>
                    <a:pt x="179" y="114"/>
                  </a:lnTo>
                  <a:lnTo>
                    <a:pt x="186" y="107"/>
                  </a:lnTo>
                  <a:lnTo>
                    <a:pt x="182" y="111"/>
                  </a:lnTo>
                  <a:lnTo>
                    <a:pt x="189" y="107"/>
                  </a:lnTo>
                  <a:lnTo>
                    <a:pt x="208" y="99"/>
                  </a:lnTo>
                  <a:lnTo>
                    <a:pt x="234" y="90"/>
                  </a:lnTo>
                  <a:lnTo>
                    <a:pt x="241" y="90"/>
                  </a:lnTo>
                  <a:lnTo>
                    <a:pt x="245" y="81"/>
                  </a:lnTo>
                  <a:lnTo>
                    <a:pt x="260" y="76"/>
                  </a:lnTo>
                  <a:lnTo>
                    <a:pt x="257" y="52"/>
                  </a:lnTo>
                  <a:lnTo>
                    <a:pt x="236" y="45"/>
                  </a:lnTo>
                  <a:lnTo>
                    <a:pt x="215" y="40"/>
                  </a:lnTo>
                  <a:lnTo>
                    <a:pt x="205" y="40"/>
                  </a:lnTo>
                  <a:lnTo>
                    <a:pt x="189" y="24"/>
                  </a:lnTo>
                  <a:lnTo>
                    <a:pt x="177" y="10"/>
                  </a:lnTo>
                  <a:lnTo>
                    <a:pt x="172" y="3"/>
                  </a:lnTo>
                  <a:lnTo>
                    <a:pt x="151" y="0"/>
                  </a:lnTo>
                  <a:lnTo>
                    <a:pt x="137" y="3"/>
                  </a:lnTo>
                  <a:lnTo>
                    <a:pt x="118" y="12"/>
                  </a:lnTo>
                  <a:lnTo>
                    <a:pt x="118" y="19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96"/>
            <p:cNvGrpSpPr>
              <a:grpSpLocks noChangeAspect="1"/>
            </p:cNvGrpSpPr>
            <p:nvPr/>
          </p:nvGrpSpPr>
          <p:grpSpPr bwMode="auto">
            <a:xfrm>
              <a:off x="2302690" y="5617676"/>
              <a:ext cx="135200" cy="192783"/>
              <a:chOff x="2898" y="1790"/>
              <a:chExt cx="200" cy="289"/>
            </a:xfrm>
          </p:grpSpPr>
          <p:sp>
            <p:nvSpPr>
              <p:cNvPr id="494" name="Freeform 197"/>
              <p:cNvSpPr>
                <a:spLocks noChangeAspect="1"/>
              </p:cNvSpPr>
              <p:nvPr/>
            </p:nvSpPr>
            <p:spPr bwMode="auto">
              <a:xfrm>
                <a:off x="3047" y="1793"/>
                <a:ext cx="2" cy="10"/>
              </a:xfrm>
              <a:custGeom>
                <a:avLst/>
                <a:gdLst>
                  <a:gd name="T0" fmla="*/ 0 w 2"/>
                  <a:gd name="T1" fmla="*/ 29 h 7"/>
                  <a:gd name="T2" fmla="*/ 2 w 2"/>
                  <a:gd name="T3" fmla="*/ 0 h 7"/>
                  <a:gd name="T4" fmla="*/ 0 w 2"/>
                  <a:gd name="T5" fmla="*/ 20 h 7"/>
                  <a:gd name="T6" fmla="*/ 0 w 2"/>
                  <a:gd name="T7" fmla="*/ 29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7"/>
                  <a:gd name="T14" fmla="*/ 2 w 2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7">
                    <a:moveTo>
                      <a:pt x="0" y="7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Rectangle 198"/>
              <p:cNvSpPr>
                <a:spLocks noChangeAspect="1" noChangeArrowheads="1"/>
              </p:cNvSpPr>
              <p:nvPr/>
            </p:nvSpPr>
            <p:spPr bwMode="auto">
              <a:xfrm>
                <a:off x="3055" y="1790"/>
                <a:ext cx="2" cy="3"/>
              </a:xfrm>
              <a:prstGeom prst="rect">
                <a:avLst/>
              </a:prstGeom>
              <a:solidFill>
                <a:srgbClr val="DDDDDD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496" name="Freeform 199"/>
              <p:cNvSpPr>
                <a:spLocks noChangeAspect="1"/>
              </p:cNvSpPr>
              <p:nvPr/>
            </p:nvSpPr>
            <p:spPr bwMode="auto">
              <a:xfrm>
                <a:off x="3049" y="1793"/>
                <a:ext cx="8" cy="7"/>
              </a:xfrm>
              <a:custGeom>
                <a:avLst/>
                <a:gdLst>
                  <a:gd name="T0" fmla="*/ 0 w 7"/>
                  <a:gd name="T1" fmla="*/ 20 h 5"/>
                  <a:gd name="T2" fmla="*/ 9 w 7"/>
                  <a:gd name="T3" fmla="*/ 20 h 5"/>
                  <a:gd name="T4" fmla="*/ 11 w 7"/>
                  <a:gd name="T5" fmla="*/ 20 h 5"/>
                  <a:gd name="T6" fmla="*/ 9 w 7"/>
                  <a:gd name="T7" fmla="*/ 0 h 5"/>
                  <a:gd name="T8" fmla="*/ 0 w 7"/>
                  <a:gd name="T9" fmla="*/ 0 h 5"/>
                  <a:gd name="T10" fmla="*/ 0 w 7"/>
                  <a:gd name="T11" fmla="*/ 2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"/>
                  <a:gd name="T19" fmla="*/ 0 h 5"/>
                  <a:gd name="T20" fmla="*/ 7 w 7"/>
                  <a:gd name="T21" fmla="*/ 5 h 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" h="5">
                    <a:moveTo>
                      <a:pt x="0" y="5"/>
                    </a:moveTo>
                    <a:lnTo>
                      <a:pt x="5" y="5"/>
                    </a:lnTo>
                    <a:lnTo>
                      <a:pt x="7" y="5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Freeform 200"/>
              <p:cNvSpPr>
                <a:spLocks noChangeAspect="1"/>
              </p:cNvSpPr>
              <p:nvPr/>
            </p:nvSpPr>
            <p:spPr bwMode="auto">
              <a:xfrm>
                <a:off x="3041" y="1803"/>
                <a:ext cx="14" cy="3"/>
              </a:xfrm>
              <a:custGeom>
                <a:avLst/>
                <a:gdLst>
                  <a:gd name="T0" fmla="*/ 0 w 12"/>
                  <a:gd name="T1" fmla="*/ 9 h 2"/>
                  <a:gd name="T2" fmla="*/ 9 w 12"/>
                  <a:gd name="T3" fmla="*/ 9 h 2"/>
                  <a:gd name="T4" fmla="*/ 13 w 12"/>
                  <a:gd name="T5" fmla="*/ 9 h 2"/>
                  <a:gd name="T6" fmla="*/ 22 w 12"/>
                  <a:gd name="T7" fmla="*/ 9 h 2"/>
                  <a:gd name="T8" fmla="*/ 13 w 12"/>
                  <a:gd name="T9" fmla="*/ 0 h 2"/>
                  <a:gd name="T10" fmla="*/ 0 w 12"/>
                  <a:gd name="T11" fmla="*/ 9 h 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"/>
                  <a:gd name="T19" fmla="*/ 0 h 2"/>
                  <a:gd name="T20" fmla="*/ 12 w 12"/>
                  <a:gd name="T21" fmla="*/ 2 h 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" h="2">
                    <a:moveTo>
                      <a:pt x="0" y="2"/>
                    </a:moveTo>
                    <a:lnTo>
                      <a:pt x="5" y="2"/>
                    </a:lnTo>
                    <a:lnTo>
                      <a:pt x="7" y="2"/>
                    </a:lnTo>
                    <a:lnTo>
                      <a:pt x="12" y="2"/>
                    </a:lnTo>
                    <a:lnTo>
                      <a:pt x="7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Freeform 201"/>
              <p:cNvSpPr>
                <a:spLocks noChangeAspect="1"/>
              </p:cNvSpPr>
              <p:nvPr/>
            </p:nvSpPr>
            <p:spPr bwMode="auto">
              <a:xfrm>
                <a:off x="3047" y="1813"/>
                <a:ext cx="2" cy="4"/>
              </a:xfrm>
              <a:custGeom>
                <a:avLst/>
                <a:gdLst>
                  <a:gd name="T0" fmla="*/ 2 w 2"/>
                  <a:gd name="T1" fmla="*/ 9 h 3"/>
                  <a:gd name="T2" fmla="*/ 2 w 2"/>
                  <a:gd name="T3" fmla="*/ 0 h 3"/>
                  <a:gd name="T4" fmla="*/ 0 w 2"/>
                  <a:gd name="T5" fmla="*/ 9 h 3"/>
                  <a:gd name="T6" fmla="*/ 2 w 2"/>
                  <a:gd name="T7" fmla="*/ 9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Freeform 202"/>
              <p:cNvSpPr>
                <a:spLocks noChangeAspect="1"/>
              </p:cNvSpPr>
              <p:nvPr/>
            </p:nvSpPr>
            <p:spPr bwMode="auto">
              <a:xfrm>
                <a:off x="3027" y="1832"/>
                <a:ext cx="4" cy="5"/>
              </a:xfrm>
              <a:custGeom>
                <a:avLst/>
                <a:gdLst>
                  <a:gd name="T0" fmla="*/ 0 w 3"/>
                  <a:gd name="T1" fmla="*/ 22 h 3"/>
                  <a:gd name="T2" fmla="*/ 9 w 3"/>
                  <a:gd name="T3" fmla="*/ 22 h 3"/>
                  <a:gd name="T4" fmla="*/ 9 w 3"/>
                  <a:gd name="T5" fmla="*/ 0 h 3"/>
                  <a:gd name="T6" fmla="*/ 0 w 3"/>
                  <a:gd name="T7" fmla="*/ 22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3"/>
                  <a:gd name="T14" fmla="*/ 3 w 3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3">
                    <a:moveTo>
                      <a:pt x="0" y="3"/>
                    </a:moveTo>
                    <a:lnTo>
                      <a:pt x="3" y="3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Freeform 203"/>
              <p:cNvSpPr>
                <a:spLocks noChangeAspect="1"/>
              </p:cNvSpPr>
              <p:nvPr/>
            </p:nvSpPr>
            <p:spPr bwMode="auto">
              <a:xfrm>
                <a:off x="3019" y="1832"/>
                <a:ext cx="6" cy="5"/>
              </a:xfrm>
              <a:custGeom>
                <a:avLst/>
                <a:gdLst>
                  <a:gd name="T0" fmla="*/ 0 w 5"/>
                  <a:gd name="T1" fmla="*/ 22 h 3"/>
                  <a:gd name="T2" fmla="*/ 10 w 5"/>
                  <a:gd name="T3" fmla="*/ 22 h 3"/>
                  <a:gd name="T4" fmla="*/ 0 w 5"/>
                  <a:gd name="T5" fmla="*/ 0 h 3"/>
                  <a:gd name="T6" fmla="*/ 0 w 5"/>
                  <a:gd name="T7" fmla="*/ 22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3"/>
                  <a:gd name="T14" fmla="*/ 5 w 5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3">
                    <a:moveTo>
                      <a:pt x="0" y="3"/>
                    </a:moveTo>
                    <a:lnTo>
                      <a:pt x="5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Freeform 204"/>
              <p:cNvSpPr>
                <a:spLocks noChangeAspect="1"/>
              </p:cNvSpPr>
              <p:nvPr/>
            </p:nvSpPr>
            <p:spPr bwMode="auto">
              <a:xfrm>
                <a:off x="3015" y="1846"/>
                <a:ext cx="2" cy="3"/>
              </a:xfrm>
              <a:custGeom>
                <a:avLst/>
                <a:gdLst>
                  <a:gd name="T0" fmla="*/ 2 w 2"/>
                  <a:gd name="T1" fmla="*/ 9 h 2"/>
                  <a:gd name="T2" fmla="*/ 2 w 2"/>
                  <a:gd name="T3" fmla="*/ 0 h 2"/>
                  <a:gd name="T4" fmla="*/ 0 w 2"/>
                  <a:gd name="T5" fmla="*/ 0 h 2"/>
                  <a:gd name="T6" fmla="*/ 2 w 2"/>
                  <a:gd name="T7" fmla="*/ 9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Freeform 205"/>
              <p:cNvSpPr>
                <a:spLocks noChangeAspect="1"/>
              </p:cNvSpPr>
              <p:nvPr/>
            </p:nvSpPr>
            <p:spPr bwMode="auto">
              <a:xfrm>
                <a:off x="3017" y="1837"/>
                <a:ext cx="8" cy="12"/>
              </a:xfrm>
              <a:custGeom>
                <a:avLst/>
                <a:gdLst>
                  <a:gd name="T0" fmla="*/ 0 w 7"/>
                  <a:gd name="T1" fmla="*/ 0 h 9"/>
                  <a:gd name="T2" fmla="*/ 0 w 7"/>
                  <a:gd name="T3" fmla="*/ 12 h 9"/>
                  <a:gd name="T4" fmla="*/ 0 w 7"/>
                  <a:gd name="T5" fmla="*/ 21 h 9"/>
                  <a:gd name="T6" fmla="*/ 2 w 7"/>
                  <a:gd name="T7" fmla="*/ 21 h 9"/>
                  <a:gd name="T8" fmla="*/ 2 w 7"/>
                  <a:gd name="T9" fmla="*/ 28 h 9"/>
                  <a:gd name="T10" fmla="*/ 11 w 7"/>
                  <a:gd name="T11" fmla="*/ 28 h 9"/>
                  <a:gd name="T12" fmla="*/ 11 w 7"/>
                  <a:gd name="T13" fmla="*/ 21 h 9"/>
                  <a:gd name="T14" fmla="*/ 2 w 7"/>
                  <a:gd name="T15" fmla="*/ 12 h 9"/>
                  <a:gd name="T16" fmla="*/ 0 w 7"/>
                  <a:gd name="T17" fmla="*/ 0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9"/>
                  <a:gd name="T29" fmla="*/ 7 w 7"/>
                  <a:gd name="T30" fmla="*/ 9 h 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9">
                    <a:moveTo>
                      <a:pt x="0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Freeform 206"/>
              <p:cNvSpPr>
                <a:spLocks noChangeAspect="1"/>
              </p:cNvSpPr>
              <p:nvPr/>
            </p:nvSpPr>
            <p:spPr bwMode="auto">
              <a:xfrm>
                <a:off x="2957" y="1849"/>
                <a:ext cx="141" cy="230"/>
              </a:xfrm>
              <a:custGeom>
                <a:avLst/>
                <a:gdLst>
                  <a:gd name="T0" fmla="*/ 42 w 123"/>
                  <a:gd name="T1" fmla="*/ 56 h 163"/>
                  <a:gd name="T2" fmla="*/ 45 w 123"/>
                  <a:gd name="T3" fmla="*/ 40 h 163"/>
                  <a:gd name="T4" fmla="*/ 61 w 123"/>
                  <a:gd name="T5" fmla="*/ 11 h 163"/>
                  <a:gd name="T6" fmla="*/ 93 w 123"/>
                  <a:gd name="T7" fmla="*/ 11 h 163"/>
                  <a:gd name="T8" fmla="*/ 65 w 123"/>
                  <a:gd name="T9" fmla="*/ 83 h 163"/>
                  <a:gd name="T10" fmla="*/ 91 w 123"/>
                  <a:gd name="T11" fmla="*/ 83 h 163"/>
                  <a:gd name="T12" fmla="*/ 117 w 123"/>
                  <a:gd name="T13" fmla="*/ 83 h 163"/>
                  <a:gd name="T14" fmla="*/ 117 w 123"/>
                  <a:gd name="T15" fmla="*/ 123 h 163"/>
                  <a:gd name="T16" fmla="*/ 105 w 123"/>
                  <a:gd name="T17" fmla="*/ 157 h 163"/>
                  <a:gd name="T18" fmla="*/ 102 w 123"/>
                  <a:gd name="T19" fmla="*/ 199 h 163"/>
                  <a:gd name="T20" fmla="*/ 91 w 123"/>
                  <a:gd name="T21" fmla="*/ 213 h 163"/>
                  <a:gd name="T22" fmla="*/ 117 w 123"/>
                  <a:gd name="T23" fmla="*/ 213 h 163"/>
                  <a:gd name="T24" fmla="*/ 126 w 123"/>
                  <a:gd name="T25" fmla="*/ 253 h 163"/>
                  <a:gd name="T26" fmla="*/ 134 w 123"/>
                  <a:gd name="T27" fmla="*/ 301 h 163"/>
                  <a:gd name="T28" fmla="*/ 151 w 123"/>
                  <a:gd name="T29" fmla="*/ 329 h 163"/>
                  <a:gd name="T30" fmla="*/ 167 w 123"/>
                  <a:gd name="T31" fmla="*/ 349 h 163"/>
                  <a:gd name="T32" fmla="*/ 167 w 123"/>
                  <a:gd name="T33" fmla="*/ 384 h 163"/>
                  <a:gd name="T34" fmla="*/ 179 w 123"/>
                  <a:gd name="T35" fmla="*/ 422 h 163"/>
                  <a:gd name="T36" fmla="*/ 179 w 123"/>
                  <a:gd name="T37" fmla="*/ 432 h 163"/>
                  <a:gd name="T38" fmla="*/ 204 w 123"/>
                  <a:gd name="T39" fmla="*/ 432 h 163"/>
                  <a:gd name="T40" fmla="*/ 213 w 123"/>
                  <a:gd name="T41" fmla="*/ 480 h 163"/>
                  <a:gd name="T42" fmla="*/ 199 w 123"/>
                  <a:gd name="T43" fmla="*/ 514 h 163"/>
                  <a:gd name="T44" fmla="*/ 196 w 123"/>
                  <a:gd name="T45" fmla="*/ 556 h 163"/>
                  <a:gd name="T46" fmla="*/ 199 w 123"/>
                  <a:gd name="T47" fmla="*/ 562 h 163"/>
                  <a:gd name="T48" fmla="*/ 179 w 123"/>
                  <a:gd name="T49" fmla="*/ 590 h 163"/>
                  <a:gd name="T50" fmla="*/ 151 w 123"/>
                  <a:gd name="T51" fmla="*/ 590 h 163"/>
                  <a:gd name="T52" fmla="*/ 134 w 123"/>
                  <a:gd name="T53" fmla="*/ 590 h 163"/>
                  <a:gd name="T54" fmla="*/ 110 w 123"/>
                  <a:gd name="T55" fmla="*/ 600 h 163"/>
                  <a:gd name="T56" fmla="*/ 93 w 123"/>
                  <a:gd name="T57" fmla="*/ 600 h 163"/>
                  <a:gd name="T58" fmla="*/ 79 w 123"/>
                  <a:gd name="T59" fmla="*/ 627 h 163"/>
                  <a:gd name="T60" fmla="*/ 48 w 123"/>
                  <a:gd name="T61" fmla="*/ 627 h 163"/>
                  <a:gd name="T62" fmla="*/ 42 w 123"/>
                  <a:gd name="T63" fmla="*/ 638 h 163"/>
                  <a:gd name="T64" fmla="*/ 45 w 123"/>
                  <a:gd name="T65" fmla="*/ 610 h 163"/>
                  <a:gd name="T66" fmla="*/ 57 w 123"/>
                  <a:gd name="T67" fmla="*/ 570 h 163"/>
                  <a:gd name="T68" fmla="*/ 72 w 123"/>
                  <a:gd name="T69" fmla="*/ 556 h 163"/>
                  <a:gd name="T70" fmla="*/ 79 w 123"/>
                  <a:gd name="T71" fmla="*/ 522 h 163"/>
                  <a:gd name="T72" fmla="*/ 57 w 123"/>
                  <a:gd name="T73" fmla="*/ 514 h 163"/>
                  <a:gd name="T74" fmla="*/ 42 w 123"/>
                  <a:gd name="T75" fmla="*/ 514 h 163"/>
                  <a:gd name="T76" fmla="*/ 57 w 123"/>
                  <a:gd name="T77" fmla="*/ 490 h 163"/>
                  <a:gd name="T78" fmla="*/ 65 w 123"/>
                  <a:gd name="T79" fmla="*/ 442 h 163"/>
                  <a:gd name="T80" fmla="*/ 57 w 123"/>
                  <a:gd name="T81" fmla="*/ 432 h 163"/>
                  <a:gd name="T82" fmla="*/ 57 w 123"/>
                  <a:gd name="T83" fmla="*/ 394 h 163"/>
                  <a:gd name="T84" fmla="*/ 79 w 123"/>
                  <a:gd name="T85" fmla="*/ 412 h 163"/>
                  <a:gd name="T86" fmla="*/ 93 w 123"/>
                  <a:gd name="T87" fmla="*/ 384 h 163"/>
                  <a:gd name="T88" fmla="*/ 102 w 123"/>
                  <a:gd name="T89" fmla="*/ 349 h 163"/>
                  <a:gd name="T90" fmla="*/ 79 w 123"/>
                  <a:gd name="T91" fmla="*/ 329 h 163"/>
                  <a:gd name="T92" fmla="*/ 79 w 123"/>
                  <a:gd name="T93" fmla="*/ 289 h 163"/>
                  <a:gd name="T94" fmla="*/ 61 w 123"/>
                  <a:gd name="T95" fmla="*/ 301 h 163"/>
                  <a:gd name="T96" fmla="*/ 48 w 123"/>
                  <a:gd name="T97" fmla="*/ 309 h 163"/>
                  <a:gd name="T98" fmla="*/ 48 w 123"/>
                  <a:gd name="T99" fmla="*/ 261 h 163"/>
                  <a:gd name="T100" fmla="*/ 48 w 123"/>
                  <a:gd name="T101" fmla="*/ 224 h 163"/>
                  <a:gd name="T102" fmla="*/ 45 w 123"/>
                  <a:gd name="T103" fmla="*/ 253 h 163"/>
                  <a:gd name="T104" fmla="*/ 33 w 123"/>
                  <a:gd name="T105" fmla="*/ 261 h 163"/>
                  <a:gd name="T106" fmla="*/ 33 w 123"/>
                  <a:gd name="T107" fmla="*/ 213 h 163"/>
                  <a:gd name="T108" fmla="*/ 24 w 123"/>
                  <a:gd name="T109" fmla="*/ 224 h 163"/>
                  <a:gd name="T110" fmla="*/ 24 w 123"/>
                  <a:gd name="T111" fmla="*/ 213 h 163"/>
                  <a:gd name="T112" fmla="*/ 28 w 123"/>
                  <a:gd name="T113" fmla="*/ 199 h 163"/>
                  <a:gd name="T114" fmla="*/ 11 w 123"/>
                  <a:gd name="T115" fmla="*/ 199 h 163"/>
                  <a:gd name="T116" fmla="*/ 15 w 123"/>
                  <a:gd name="T117" fmla="*/ 171 h 163"/>
                  <a:gd name="T118" fmla="*/ 24 w 123"/>
                  <a:gd name="T119" fmla="*/ 131 h 163"/>
                  <a:gd name="T120" fmla="*/ 2 w 123"/>
                  <a:gd name="T121" fmla="*/ 116 h 163"/>
                  <a:gd name="T122" fmla="*/ 11 w 123"/>
                  <a:gd name="T123" fmla="*/ 83 h 16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23"/>
                  <a:gd name="T187" fmla="*/ 0 h 163"/>
                  <a:gd name="T188" fmla="*/ 123 w 123"/>
                  <a:gd name="T189" fmla="*/ 163 h 163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23" h="163">
                    <a:moveTo>
                      <a:pt x="16" y="21"/>
                    </a:moveTo>
                    <a:lnTo>
                      <a:pt x="16" y="19"/>
                    </a:lnTo>
                    <a:lnTo>
                      <a:pt x="16" y="14"/>
                    </a:lnTo>
                    <a:lnTo>
                      <a:pt x="19" y="14"/>
                    </a:lnTo>
                    <a:lnTo>
                      <a:pt x="24" y="14"/>
                    </a:lnTo>
                    <a:lnTo>
                      <a:pt x="19" y="12"/>
                    </a:lnTo>
                    <a:lnTo>
                      <a:pt x="24" y="12"/>
                    </a:lnTo>
                    <a:lnTo>
                      <a:pt x="19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7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33" y="3"/>
                    </a:lnTo>
                    <a:lnTo>
                      <a:pt x="35" y="3"/>
                    </a:lnTo>
                    <a:lnTo>
                      <a:pt x="42" y="3"/>
                    </a:lnTo>
                    <a:lnTo>
                      <a:pt x="45" y="3"/>
                    </a:lnTo>
                    <a:lnTo>
                      <a:pt x="50" y="3"/>
                    </a:lnTo>
                    <a:lnTo>
                      <a:pt x="50" y="0"/>
                    </a:lnTo>
                    <a:lnTo>
                      <a:pt x="54" y="3"/>
                    </a:lnTo>
                    <a:lnTo>
                      <a:pt x="54" y="7"/>
                    </a:lnTo>
                    <a:lnTo>
                      <a:pt x="42" y="14"/>
                    </a:lnTo>
                    <a:lnTo>
                      <a:pt x="42" y="19"/>
                    </a:lnTo>
                    <a:lnTo>
                      <a:pt x="35" y="21"/>
                    </a:lnTo>
                    <a:lnTo>
                      <a:pt x="38" y="21"/>
                    </a:lnTo>
                    <a:lnTo>
                      <a:pt x="38" y="24"/>
                    </a:lnTo>
                    <a:lnTo>
                      <a:pt x="42" y="21"/>
                    </a:lnTo>
                    <a:lnTo>
                      <a:pt x="45" y="21"/>
                    </a:lnTo>
                    <a:lnTo>
                      <a:pt x="50" y="21"/>
                    </a:lnTo>
                    <a:lnTo>
                      <a:pt x="52" y="21"/>
                    </a:lnTo>
                    <a:lnTo>
                      <a:pt x="54" y="21"/>
                    </a:lnTo>
                    <a:lnTo>
                      <a:pt x="59" y="21"/>
                    </a:lnTo>
                    <a:lnTo>
                      <a:pt x="61" y="21"/>
                    </a:lnTo>
                    <a:lnTo>
                      <a:pt x="64" y="21"/>
                    </a:lnTo>
                    <a:lnTo>
                      <a:pt x="68" y="21"/>
                    </a:lnTo>
                    <a:lnTo>
                      <a:pt x="71" y="21"/>
                    </a:lnTo>
                    <a:lnTo>
                      <a:pt x="71" y="24"/>
                    </a:lnTo>
                    <a:lnTo>
                      <a:pt x="71" y="29"/>
                    </a:lnTo>
                    <a:lnTo>
                      <a:pt x="68" y="29"/>
                    </a:lnTo>
                    <a:lnTo>
                      <a:pt x="68" y="31"/>
                    </a:lnTo>
                    <a:lnTo>
                      <a:pt x="68" y="33"/>
                    </a:lnTo>
                    <a:lnTo>
                      <a:pt x="68" y="36"/>
                    </a:lnTo>
                    <a:lnTo>
                      <a:pt x="64" y="36"/>
                    </a:lnTo>
                    <a:lnTo>
                      <a:pt x="64" y="40"/>
                    </a:lnTo>
                    <a:lnTo>
                      <a:pt x="61" y="40"/>
                    </a:lnTo>
                    <a:lnTo>
                      <a:pt x="61" y="43"/>
                    </a:lnTo>
                    <a:lnTo>
                      <a:pt x="59" y="43"/>
                    </a:lnTo>
                    <a:lnTo>
                      <a:pt x="59" y="45"/>
                    </a:lnTo>
                    <a:lnTo>
                      <a:pt x="61" y="50"/>
                    </a:lnTo>
                    <a:lnTo>
                      <a:pt x="59" y="50"/>
                    </a:lnTo>
                    <a:lnTo>
                      <a:pt x="54" y="50"/>
                    </a:lnTo>
                    <a:lnTo>
                      <a:pt x="54" y="52"/>
                    </a:lnTo>
                    <a:lnTo>
                      <a:pt x="52" y="52"/>
                    </a:lnTo>
                    <a:lnTo>
                      <a:pt x="50" y="52"/>
                    </a:lnTo>
                    <a:lnTo>
                      <a:pt x="52" y="54"/>
                    </a:lnTo>
                    <a:lnTo>
                      <a:pt x="54" y="54"/>
                    </a:lnTo>
                    <a:lnTo>
                      <a:pt x="59" y="52"/>
                    </a:lnTo>
                    <a:lnTo>
                      <a:pt x="61" y="5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7"/>
                    </a:lnTo>
                    <a:lnTo>
                      <a:pt x="71" y="57"/>
                    </a:lnTo>
                    <a:lnTo>
                      <a:pt x="71" y="62"/>
                    </a:lnTo>
                    <a:lnTo>
                      <a:pt x="73" y="62"/>
                    </a:lnTo>
                    <a:lnTo>
                      <a:pt x="73" y="64"/>
                    </a:lnTo>
                    <a:lnTo>
                      <a:pt x="73" y="66"/>
                    </a:lnTo>
                    <a:lnTo>
                      <a:pt x="78" y="66"/>
                    </a:lnTo>
                    <a:lnTo>
                      <a:pt x="78" y="69"/>
                    </a:lnTo>
                    <a:lnTo>
                      <a:pt x="78" y="73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85" y="78"/>
                    </a:lnTo>
                    <a:lnTo>
                      <a:pt x="87" y="78"/>
                    </a:lnTo>
                    <a:lnTo>
                      <a:pt x="87" y="83"/>
                    </a:lnTo>
                    <a:lnTo>
                      <a:pt x="90" y="83"/>
                    </a:lnTo>
                    <a:lnTo>
                      <a:pt x="90" y="85"/>
                    </a:lnTo>
                    <a:lnTo>
                      <a:pt x="94" y="85"/>
                    </a:lnTo>
                    <a:lnTo>
                      <a:pt x="94" y="88"/>
                    </a:lnTo>
                    <a:lnTo>
                      <a:pt x="97" y="88"/>
                    </a:lnTo>
                    <a:lnTo>
                      <a:pt x="94" y="90"/>
                    </a:lnTo>
                    <a:lnTo>
                      <a:pt x="97" y="90"/>
                    </a:lnTo>
                    <a:lnTo>
                      <a:pt x="97" y="95"/>
                    </a:lnTo>
                    <a:lnTo>
                      <a:pt x="99" y="97"/>
                    </a:lnTo>
                    <a:lnTo>
                      <a:pt x="97" y="97"/>
                    </a:lnTo>
                    <a:lnTo>
                      <a:pt x="97" y="99"/>
                    </a:lnTo>
                    <a:lnTo>
                      <a:pt x="99" y="99"/>
                    </a:lnTo>
                    <a:lnTo>
                      <a:pt x="99" y="104"/>
                    </a:lnTo>
                    <a:lnTo>
                      <a:pt x="104" y="104"/>
                    </a:lnTo>
                    <a:lnTo>
                      <a:pt x="104" y="106"/>
                    </a:lnTo>
                    <a:lnTo>
                      <a:pt x="99" y="109"/>
                    </a:lnTo>
                    <a:lnTo>
                      <a:pt x="97" y="111"/>
                    </a:lnTo>
                    <a:lnTo>
                      <a:pt x="99" y="111"/>
                    </a:lnTo>
                    <a:lnTo>
                      <a:pt x="104" y="111"/>
                    </a:lnTo>
                    <a:lnTo>
                      <a:pt x="104" y="109"/>
                    </a:lnTo>
                    <a:lnTo>
                      <a:pt x="106" y="109"/>
                    </a:lnTo>
                    <a:lnTo>
                      <a:pt x="109" y="109"/>
                    </a:lnTo>
                    <a:lnTo>
                      <a:pt x="113" y="109"/>
                    </a:lnTo>
                    <a:lnTo>
                      <a:pt x="116" y="109"/>
                    </a:lnTo>
                    <a:lnTo>
                      <a:pt x="118" y="109"/>
                    </a:lnTo>
                    <a:lnTo>
                      <a:pt x="118" y="111"/>
                    </a:lnTo>
                    <a:lnTo>
                      <a:pt x="123" y="111"/>
                    </a:lnTo>
                    <a:lnTo>
                      <a:pt x="123" y="116"/>
                    </a:lnTo>
                    <a:lnTo>
                      <a:pt x="123" y="118"/>
                    </a:lnTo>
                    <a:lnTo>
                      <a:pt x="123" y="121"/>
                    </a:lnTo>
                    <a:lnTo>
                      <a:pt x="123" y="123"/>
                    </a:lnTo>
                    <a:lnTo>
                      <a:pt x="118" y="123"/>
                    </a:lnTo>
                    <a:lnTo>
                      <a:pt x="118" y="128"/>
                    </a:lnTo>
                    <a:lnTo>
                      <a:pt x="116" y="128"/>
                    </a:lnTo>
                    <a:lnTo>
                      <a:pt x="116" y="130"/>
                    </a:lnTo>
                    <a:lnTo>
                      <a:pt x="113" y="130"/>
                    </a:lnTo>
                    <a:lnTo>
                      <a:pt x="113" y="132"/>
                    </a:lnTo>
                    <a:lnTo>
                      <a:pt x="109" y="132"/>
                    </a:lnTo>
                    <a:lnTo>
                      <a:pt x="109" y="137"/>
                    </a:lnTo>
                    <a:lnTo>
                      <a:pt x="113" y="140"/>
                    </a:lnTo>
                    <a:lnTo>
                      <a:pt x="116" y="140"/>
                    </a:lnTo>
                    <a:lnTo>
                      <a:pt x="118" y="137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6" y="142"/>
                    </a:lnTo>
                    <a:lnTo>
                      <a:pt x="113" y="142"/>
                    </a:lnTo>
                    <a:lnTo>
                      <a:pt x="113" y="144"/>
                    </a:lnTo>
                    <a:lnTo>
                      <a:pt x="109" y="144"/>
                    </a:lnTo>
                    <a:lnTo>
                      <a:pt x="106" y="149"/>
                    </a:lnTo>
                    <a:lnTo>
                      <a:pt x="104" y="149"/>
                    </a:lnTo>
                    <a:lnTo>
                      <a:pt x="99" y="149"/>
                    </a:lnTo>
                    <a:lnTo>
                      <a:pt x="97" y="149"/>
                    </a:lnTo>
                    <a:lnTo>
                      <a:pt x="94" y="149"/>
                    </a:lnTo>
                    <a:lnTo>
                      <a:pt x="90" y="149"/>
                    </a:lnTo>
                    <a:lnTo>
                      <a:pt x="87" y="149"/>
                    </a:lnTo>
                    <a:lnTo>
                      <a:pt x="85" y="149"/>
                    </a:lnTo>
                    <a:lnTo>
                      <a:pt x="80" y="149"/>
                    </a:lnTo>
                    <a:lnTo>
                      <a:pt x="80" y="151"/>
                    </a:lnTo>
                    <a:lnTo>
                      <a:pt x="78" y="151"/>
                    </a:lnTo>
                    <a:lnTo>
                      <a:pt x="78" y="149"/>
                    </a:lnTo>
                    <a:lnTo>
                      <a:pt x="73" y="149"/>
                    </a:lnTo>
                    <a:lnTo>
                      <a:pt x="71" y="149"/>
                    </a:lnTo>
                    <a:lnTo>
                      <a:pt x="68" y="149"/>
                    </a:lnTo>
                    <a:lnTo>
                      <a:pt x="68" y="151"/>
                    </a:lnTo>
                    <a:lnTo>
                      <a:pt x="64" y="151"/>
                    </a:lnTo>
                    <a:lnTo>
                      <a:pt x="61" y="154"/>
                    </a:lnTo>
                    <a:lnTo>
                      <a:pt x="61" y="151"/>
                    </a:lnTo>
                    <a:lnTo>
                      <a:pt x="59" y="149"/>
                    </a:lnTo>
                    <a:lnTo>
                      <a:pt x="54" y="149"/>
                    </a:lnTo>
                    <a:lnTo>
                      <a:pt x="54" y="151"/>
                    </a:lnTo>
                    <a:lnTo>
                      <a:pt x="52" y="151"/>
                    </a:lnTo>
                    <a:lnTo>
                      <a:pt x="50" y="151"/>
                    </a:lnTo>
                    <a:lnTo>
                      <a:pt x="50" y="154"/>
                    </a:lnTo>
                    <a:lnTo>
                      <a:pt x="50" y="158"/>
                    </a:lnTo>
                    <a:lnTo>
                      <a:pt x="45" y="158"/>
                    </a:lnTo>
                    <a:lnTo>
                      <a:pt x="42" y="158"/>
                    </a:lnTo>
                    <a:lnTo>
                      <a:pt x="38" y="158"/>
                    </a:lnTo>
                    <a:lnTo>
                      <a:pt x="35" y="158"/>
                    </a:lnTo>
                    <a:lnTo>
                      <a:pt x="33" y="158"/>
                    </a:lnTo>
                    <a:lnTo>
                      <a:pt x="28" y="158"/>
                    </a:lnTo>
                    <a:lnTo>
                      <a:pt x="26" y="158"/>
                    </a:lnTo>
                    <a:lnTo>
                      <a:pt x="26" y="161"/>
                    </a:lnTo>
                    <a:lnTo>
                      <a:pt x="26" y="163"/>
                    </a:lnTo>
                    <a:lnTo>
                      <a:pt x="24" y="163"/>
                    </a:lnTo>
                    <a:lnTo>
                      <a:pt x="24" y="161"/>
                    </a:lnTo>
                    <a:lnTo>
                      <a:pt x="19" y="161"/>
                    </a:lnTo>
                    <a:lnTo>
                      <a:pt x="16" y="161"/>
                    </a:lnTo>
                    <a:lnTo>
                      <a:pt x="19" y="158"/>
                    </a:lnTo>
                    <a:lnTo>
                      <a:pt x="24" y="158"/>
                    </a:lnTo>
                    <a:lnTo>
                      <a:pt x="26" y="154"/>
                    </a:lnTo>
                    <a:lnTo>
                      <a:pt x="26" y="151"/>
                    </a:lnTo>
                    <a:lnTo>
                      <a:pt x="28" y="151"/>
                    </a:lnTo>
                    <a:lnTo>
                      <a:pt x="33" y="151"/>
                    </a:lnTo>
                    <a:lnTo>
                      <a:pt x="33" y="149"/>
                    </a:lnTo>
                    <a:lnTo>
                      <a:pt x="33" y="144"/>
                    </a:lnTo>
                    <a:lnTo>
                      <a:pt x="35" y="144"/>
                    </a:lnTo>
                    <a:lnTo>
                      <a:pt x="38" y="144"/>
                    </a:lnTo>
                    <a:lnTo>
                      <a:pt x="38" y="142"/>
                    </a:lnTo>
                    <a:lnTo>
                      <a:pt x="38" y="140"/>
                    </a:lnTo>
                    <a:lnTo>
                      <a:pt x="42" y="140"/>
                    </a:lnTo>
                    <a:lnTo>
                      <a:pt x="45" y="140"/>
                    </a:lnTo>
                    <a:lnTo>
                      <a:pt x="50" y="140"/>
                    </a:lnTo>
                    <a:lnTo>
                      <a:pt x="50" y="137"/>
                    </a:lnTo>
                    <a:lnTo>
                      <a:pt x="45" y="137"/>
                    </a:lnTo>
                    <a:lnTo>
                      <a:pt x="45" y="132"/>
                    </a:lnTo>
                    <a:lnTo>
                      <a:pt x="42" y="132"/>
                    </a:lnTo>
                    <a:lnTo>
                      <a:pt x="38" y="132"/>
                    </a:lnTo>
                    <a:lnTo>
                      <a:pt x="35" y="132"/>
                    </a:lnTo>
                    <a:lnTo>
                      <a:pt x="35" y="130"/>
                    </a:lnTo>
                    <a:lnTo>
                      <a:pt x="33" y="130"/>
                    </a:lnTo>
                    <a:lnTo>
                      <a:pt x="33" y="132"/>
                    </a:lnTo>
                    <a:lnTo>
                      <a:pt x="28" y="132"/>
                    </a:lnTo>
                    <a:lnTo>
                      <a:pt x="26" y="132"/>
                    </a:lnTo>
                    <a:lnTo>
                      <a:pt x="24" y="132"/>
                    </a:lnTo>
                    <a:lnTo>
                      <a:pt x="24" y="130"/>
                    </a:lnTo>
                    <a:lnTo>
                      <a:pt x="24" y="128"/>
                    </a:lnTo>
                    <a:lnTo>
                      <a:pt x="26" y="128"/>
                    </a:lnTo>
                    <a:lnTo>
                      <a:pt x="28" y="128"/>
                    </a:lnTo>
                    <a:lnTo>
                      <a:pt x="28" y="123"/>
                    </a:lnTo>
                    <a:lnTo>
                      <a:pt x="33" y="123"/>
                    </a:lnTo>
                    <a:lnTo>
                      <a:pt x="35" y="123"/>
                    </a:lnTo>
                    <a:lnTo>
                      <a:pt x="38" y="121"/>
                    </a:lnTo>
                    <a:lnTo>
                      <a:pt x="38" y="118"/>
                    </a:lnTo>
                    <a:lnTo>
                      <a:pt x="38" y="116"/>
                    </a:lnTo>
                    <a:lnTo>
                      <a:pt x="38" y="111"/>
                    </a:lnTo>
                    <a:lnTo>
                      <a:pt x="38" y="109"/>
                    </a:lnTo>
                    <a:lnTo>
                      <a:pt x="35" y="109"/>
                    </a:lnTo>
                    <a:lnTo>
                      <a:pt x="35" y="111"/>
                    </a:lnTo>
                    <a:lnTo>
                      <a:pt x="33" y="111"/>
                    </a:lnTo>
                    <a:lnTo>
                      <a:pt x="33" y="109"/>
                    </a:lnTo>
                    <a:lnTo>
                      <a:pt x="35" y="109"/>
                    </a:lnTo>
                    <a:lnTo>
                      <a:pt x="35" y="106"/>
                    </a:lnTo>
                    <a:lnTo>
                      <a:pt x="33" y="106"/>
                    </a:lnTo>
                    <a:lnTo>
                      <a:pt x="33" y="104"/>
                    </a:lnTo>
                    <a:lnTo>
                      <a:pt x="33" y="99"/>
                    </a:lnTo>
                    <a:lnTo>
                      <a:pt x="35" y="99"/>
                    </a:lnTo>
                    <a:lnTo>
                      <a:pt x="35" y="104"/>
                    </a:lnTo>
                    <a:lnTo>
                      <a:pt x="38" y="104"/>
                    </a:lnTo>
                    <a:lnTo>
                      <a:pt x="42" y="104"/>
                    </a:lnTo>
                    <a:lnTo>
                      <a:pt x="45" y="104"/>
                    </a:lnTo>
                    <a:lnTo>
                      <a:pt x="50" y="104"/>
                    </a:lnTo>
                    <a:lnTo>
                      <a:pt x="52" y="104"/>
                    </a:lnTo>
                    <a:lnTo>
                      <a:pt x="52" y="99"/>
                    </a:lnTo>
                    <a:lnTo>
                      <a:pt x="54" y="99"/>
                    </a:lnTo>
                    <a:lnTo>
                      <a:pt x="54" y="97"/>
                    </a:lnTo>
                    <a:lnTo>
                      <a:pt x="59" y="97"/>
                    </a:lnTo>
                    <a:lnTo>
                      <a:pt x="59" y="95"/>
                    </a:lnTo>
                    <a:lnTo>
                      <a:pt x="54" y="95"/>
                    </a:lnTo>
                    <a:lnTo>
                      <a:pt x="54" y="90"/>
                    </a:lnTo>
                    <a:lnTo>
                      <a:pt x="59" y="88"/>
                    </a:lnTo>
                    <a:lnTo>
                      <a:pt x="54" y="88"/>
                    </a:lnTo>
                    <a:lnTo>
                      <a:pt x="52" y="88"/>
                    </a:lnTo>
                    <a:lnTo>
                      <a:pt x="50" y="85"/>
                    </a:lnTo>
                    <a:lnTo>
                      <a:pt x="50" y="83"/>
                    </a:lnTo>
                    <a:lnTo>
                      <a:pt x="45" y="83"/>
                    </a:lnTo>
                    <a:lnTo>
                      <a:pt x="50" y="78"/>
                    </a:lnTo>
                    <a:lnTo>
                      <a:pt x="50" y="76"/>
                    </a:lnTo>
                    <a:lnTo>
                      <a:pt x="52" y="73"/>
                    </a:lnTo>
                    <a:lnTo>
                      <a:pt x="50" y="73"/>
                    </a:lnTo>
                    <a:lnTo>
                      <a:pt x="45" y="73"/>
                    </a:lnTo>
                    <a:lnTo>
                      <a:pt x="45" y="76"/>
                    </a:lnTo>
                    <a:lnTo>
                      <a:pt x="42" y="73"/>
                    </a:lnTo>
                    <a:lnTo>
                      <a:pt x="42" y="76"/>
                    </a:lnTo>
                    <a:lnTo>
                      <a:pt x="38" y="76"/>
                    </a:lnTo>
                    <a:lnTo>
                      <a:pt x="35" y="76"/>
                    </a:lnTo>
                    <a:lnTo>
                      <a:pt x="35" y="78"/>
                    </a:lnTo>
                    <a:lnTo>
                      <a:pt x="33" y="76"/>
                    </a:lnTo>
                    <a:lnTo>
                      <a:pt x="28" y="76"/>
                    </a:lnTo>
                    <a:lnTo>
                      <a:pt x="26" y="76"/>
                    </a:lnTo>
                    <a:lnTo>
                      <a:pt x="28" y="78"/>
                    </a:lnTo>
                    <a:lnTo>
                      <a:pt x="26" y="78"/>
                    </a:lnTo>
                    <a:lnTo>
                      <a:pt x="26" y="76"/>
                    </a:lnTo>
                    <a:lnTo>
                      <a:pt x="26" y="73"/>
                    </a:lnTo>
                    <a:lnTo>
                      <a:pt x="26" y="69"/>
                    </a:lnTo>
                    <a:lnTo>
                      <a:pt x="28" y="66"/>
                    </a:lnTo>
                    <a:lnTo>
                      <a:pt x="28" y="64"/>
                    </a:lnTo>
                    <a:lnTo>
                      <a:pt x="33" y="64"/>
                    </a:lnTo>
                    <a:lnTo>
                      <a:pt x="33" y="62"/>
                    </a:lnTo>
                    <a:lnTo>
                      <a:pt x="28" y="62"/>
                    </a:lnTo>
                    <a:lnTo>
                      <a:pt x="28" y="57"/>
                    </a:lnTo>
                    <a:lnTo>
                      <a:pt x="28" y="54"/>
                    </a:lnTo>
                    <a:lnTo>
                      <a:pt x="26" y="54"/>
                    </a:lnTo>
                    <a:lnTo>
                      <a:pt x="26" y="57"/>
                    </a:lnTo>
                    <a:lnTo>
                      <a:pt x="26" y="62"/>
                    </a:lnTo>
                    <a:lnTo>
                      <a:pt x="26" y="64"/>
                    </a:lnTo>
                    <a:lnTo>
                      <a:pt x="24" y="64"/>
                    </a:lnTo>
                    <a:lnTo>
                      <a:pt x="24" y="62"/>
                    </a:lnTo>
                    <a:lnTo>
                      <a:pt x="19" y="62"/>
                    </a:lnTo>
                    <a:lnTo>
                      <a:pt x="19" y="64"/>
                    </a:lnTo>
                    <a:lnTo>
                      <a:pt x="19" y="66"/>
                    </a:lnTo>
                    <a:lnTo>
                      <a:pt x="16" y="66"/>
                    </a:lnTo>
                    <a:lnTo>
                      <a:pt x="16" y="64"/>
                    </a:lnTo>
                    <a:lnTo>
                      <a:pt x="16" y="62"/>
                    </a:lnTo>
                    <a:lnTo>
                      <a:pt x="19" y="57"/>
                    </a:lnTo>
                    <a:lnTo>
                      <a:pt x="19" y="54"/>
                    </a:lnTo>
                    <a:lnTo>
                      <a:pt x="16" y="57"/>
                    </a:lnTo>
                    <a:lnTo>
                      <a:pt x="16" y="54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57"/>
                    </a:lnTo>
                    <a:lnTo>
                      <a:pt x="9" y="62"/>
                    </a:lnTo>
                    <a:lnTo>
                      <a:pt x="7" y="57"/>
                    </a:lnTo>
                    <a:lnTo>
                      <a:pt x="7" y="54"/>
                    </a:lnTo>
                    <a:lnTo>
                      <a:pt x="9" y="54"/>
                    </a:lnTo>
                    <a:lnTo>
                      <a:pt x="14" y="54"/>
                    </a:lnTo>
                    <a:lnTo>
                      <a:pt x="14" y="52"/>
                    </a:lnTo>
                    <a:lnTo>
                      <a:pt x="16" y="52"/>
                    </a:lnTo>
                    <a:lnTo>
                      <a:pt x="19" y="52"/>
                    </a:lnTo>
                    <a:lnTo>
                      <a:pt x="19" y="50"/>
                    </a:lnTo>
                    <a:lnTo>
                      <a:pt x="16" y="50"/>
                    </a:lnTo>
                    <a:lnTo>
                      <a:pt x="16" y="45"/>
                    </a:lnTo>
                    <a:lnTo>
                      <a:pt x="14" y="45"/>
                    </a:lnTo>
                    <a:lnTo>
                      <a:pt x="14" y="50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7" y="45"/>
                    </a:lnTo>
                    <a:lnTo>
                      <a:pt x="9" y="45"/>
                    </a:lnTo>
                    <a:lnTo>
                      <a:pt x="14" y="45"/>
                    </a:lnTo>
                    <a:lnTo>
                      <a:pt x="14" y="43"/>
                    </a:lnTo>
                    <a:lnTo>
                      <a:pt x="9" y="43"/>
                    </a:lnTo>
                    <a:lnTo>
                      <a:pt x="9" y="40"/>
                    </a:lnTo>
                    <a:lnTo>
                      <a:pt x="14" y="36"/>
                    </a:lnTo>
                    <a:lnTo>
                      <a:pt x="16" y="33"/>
                    </a:lnTo>
                    <a:lnTo>
                      <a:pt x="16" y="31"/>
                    </a:lnTo>
                    <a:lnTo>
                      <a:pt x="14" y="33"/>
                    </a:lnTo>
                    <a:lnTo>
                      <a:pt x="14" y="31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2" y="29"/>
                    </a:lnTo>
                    <a:lnTo>
                      <a:pt x="0" y="24"/>
                    </a:lnTo>
                    <a:lnTo>
                      <a:pt x="2" y="24"/>
                    </a:lnTo>
                    <a:lnTo>
                      <a:pt x="2" y="21"/>
                    </a:lnTo>
                    <a:lnTo>
                      <a:pt x="7" y="24"/>
                    </a:lnTo>
                    <a:lnTo>
                      <a:pt x="7" y="21"/>
                    </a:lnTo>
                    <a:lnTo>
                      <a:pt x="9" y="21"/>
                    </a:lnTo>
                    <a:lnTo>
                      <a:pt x="9" y="29"/>
                    </a:lnTo>
                    <a:lnTo>
                      <a:pt x="14" y="24"/>
                    </a:lnTo>
                    <a:lnTo>
                      <a:pt x="16" y="21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Freeform 207"/>
              <p:cNvSpPr>
                <a:spLocks noChangeAspect="1"/>
              </p:cNvSpPr>
              <p:nvPr/>
            </p:nvSpPr>
            <p:spPr bwMode="auto">
              <a:xfrm>
                <a:off x="2989" y="1966"/>
                <a:ext cx="8" cy="7"/>
              </a:xfrm>
              <a:custGeom>
                <a:avLst/>
                <a:gdLst>
                  <a:gd name="T0" fmla="*/ 9 w 7"/>
                  <a:gd name="T1" fmla="*/ 0 h 5"/>
                  <a:gd name="T2" fmla="*/ 9 w 7"/>
                  <a:gd name="T3" fmla="*/ 8 h 5"/>
                  <a:gd name="T4" fmla="*/ 0 w 7"/>
                  <a:gd name="T5" fmla="*/ 8 h 5"/>
                  <a:gd name="T6" fmla="*/ 0 w 7"/>
                  <a:gd name="T7" fmla="*/ 20 h 5"/>
                  <a:gd name="T8" fmla="*/ 9 w 7"/>
                  <a:gd name="T9" fmla="*/ 20 h 5"/>
                  <a:gd name="T10" fmla="*/ 11 w 7"/>
                  <a:gd name="T11" fmla="*/ 20 h 5"/>
                  <a:gd name="T12" fmla="*/ 11 w 7"/>
                  <a:gd name="T13" fmla="*/ 8 h 5"/>
                  <a:gd name="T14" fmla="*/ 11 w 7"/>
                  <a:gd name="T15" fmla="*/ 0 h 5"/>
                  <a:gd name="T16" fmla="*/ 9 w 7"/>
                  <a:gd name="T17" fmla="*/ 0 h 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"/>
                  <a:gd name="T28" fmla="*/ 0 h 5"/>
                  <a:gd name="T29" fmla="*/ 7 w 7"/>
                  <a:gd name="T30" fmla="*/ 5 h 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" name="Group 208"/>
              <p:cNvGrpSpPr>
                <a:grpSpLocks noChangeAspect="1"/>
              </p:cNvGrpSpPr>
              <p:nvPr/>
            </p:nvGrpSpPr>
            <p:grpSpPr bwMode="auto">
              <a:xfrm>
                <a:off x="2898" y="1939"/>
                <a:ext cx="75" cy="103"/>
                <a:chOff x="3014" y="1969"/>
                <a:chExt cx="66" cy="73"/>
              </a:xfrm>
            </p:grpSpPr>
            <p:sp>
              <p:nvSpPr>
                <p:cNvPr id="513" name="Freeform 209"/>
                <p:cNvSpPr>
                  <a:spLocks noChangeAspect="1" noEditPoints="1"/>
                </p:cNvSpPr>
                <p:nvPr/>
              </p:nvSpPr>
              <p:spPr bwMode="auto">
                <a:xfrm>
                  <a:off x="3014" y="1988"/>
                  <a:ext cx="66" cy="54"/>
                </a:xfrm>
                <a:custGeom>
                  <a:avLst/>
                  <a:gdLst>
                    <a:gd name="T0" fmla="*/ 5 w 66"/>
                    <a:gd name="T1" fmla="*/ 47 h 54"/>
                    <a:gd name="T2" fmla="*/ 9 w 66"/>
                    <a:gd name="T3" fmla="*/ 47 h 54"/>
                    <a:gd name="T4" fmla="*/ 9 w 66"/>
                    <a:gd name="T5" fmla="*/ 49 h 54"/>
                    <a:gd name="T6" fmla="*/ 16 w 66"/>
                    <a:gd name="T7" fmla="*/ 49 h 54"/>
                    <a:gd name="T8" fmla="*/ 21 w 66"/>
                    <a:gd name="T9" fmla="*/ 49 h 54"/>
                    <a:gd name="T10" fmla="*/ 26 w 66"/>
                    <a:gd name="T11" fmla="*/ 49 h 54"/>
                    <a:gd name="T12" fmla="*/ 31 w 66"/>
                    <a:gd name="T13" fmla="*/ 45 h 54"/>
                    <a:gd name="T14" fmla="*/ 33 w 66"/>
                    <a:gd name="T15" fmla="*/ 47 h 54"/>
                    <a:gd name="T16" fmla="*/ 35 w 66"/>
                    <a:gd name="T17" fmla="*/ 45 h 54"/>
                    <a:gd name="T18" fmla="*/ 42 w 66"/>
                    <a:gd name="T19" fmla="*/ 45 h 54"/>
                    <a:gd name="T20" fmla="*/ 45 w 66"/>
                    <a:gd name="T21" fmla="*/ 40 h 54"/>
                    <a:gd name="T22" fmla="*/ 50 w 66"/>
                    <a:gd name="T23" fmla="*/ 38 h 54"/>
                    <a:gd name="T24" fmla="*/ 52 w 66"/>
                    <a:gd name="T25" fmla="*/ 38 h 54"/>
                    <a:gd name="T26" fmla="*/ 59 w 66"/>
                    <a:gd name="T27" fmla="*/ 40 h 54"/>
                    <a:gd name="T28" fmla="*/ 61 w 66"/>
                    <a:gd name="T29" fmla="*/ 33 h 54"/>
                    <a:gd name="T30" fmla="*/ 66 w 66"/>
                    <a:gd name="T31" fmla="*/ 26 h 54"/>
                    <a:gd name="T32" fmla="*/ 61 w 66"/>
                    <a:gd name="T33" fmla="*/ 23 h 54"/>
                    <a:gd name="T34" fmla="*/ 61 w 66"/>
                    <a:gd name="T35" fmla="*/ 16 h 54"/>
                    <a:gd name="T36" fmla="*/ 61 w 66"/>
                    <a:gd name="T37" fmla="*/ 12 h 54"/>
                    <a:gd name="T38" fmla="*/ 61 w 66"/>
                    <a:gd name="T39" fmla="*/ 7 h 54"/>
                    <a:gd name="T40" fmla="*/ 54 w 66"/>
                    <a:gd name="T41" fmla="*/ 5 h 54"/>
                    <a:gd name="T42" fmla="*/ 45 w 66"/>
                    <a:gd name="T43" fmla="*/ 2 h 54"/>
                    <a:gd name="T44" fmla="*/ 50 w 66"/>
                    <a:gd name="T45" fmla="*/ 5 h 54"/>
                    <a:gd name="T46" fmla="*/ 42 w 66"/>
                    <a:gd name="T47" fmla="*/ 5 h 54"/>
                    <a:gd name="T48" fmla="*/ 35 w 66"/>
                    <a:gd name="T49" fmla="*/ 2 h 54"/>
                    <a:gd name="T50" fmla="*/ 31 w 66"/>
                    <a:gd name="T51" fmla="*/ 0 h 54"/>
                    <a:gd name="T52" fmla="*/ 24 w 66"/>
                    <a:gd name="T53" fmla="*/ 2 h 54"/>
                    <a:gd name="T54" fmla="*/ 16 w 66"/>
                    <a:gd name="T55" fmla="*/ 2 h 54"/>
                    <a:gd name="T56" fmla="*/ 9 w 66"/>
                    <a:gd name="T57" fmla="*/ 5 h 54"/>
                    <a:gd name="T58" fmla="*/ 7 w 66"/>
                    <a:gd name="T59" fmla="*/ 12 h 54"/>
                    <a:gd name="T60" fmla="*/ 14 w 66"/>
                    <a:gd name="T61" fmla="*/ 12 h 54"/>
                    <a:gd name="T62" fmla="*/ 7 w 66"/>
                    <a:gd name="T63" fmla="*/ 14 h 54"/>
                    <a:gd name="T64" fmla="*/ 7 w 66"/>
                    <a:gd name="T65" fmla="*/ 16 h 54"/>
                    <a:gd name="T66" fmla="*/ 7 w 66"/>
                    <a:gd name="T67" fmla="*/ 21 h 54"/>
                    <a:gd name="T68" fmla="*/ 14 w 66"/>
                    <a:gd name="T69" fmla="*/ 16 h 54"/>
                    <a:gd name="T70" fmla="*/ 21 w 66"/>
                    <a:gd name="T71" fmla="*/ 21 h 54"/>
                    <a:gd name="T72" fmla="*/ 24 w 66"/>
                    <a:gd name="T73" fmla="*/ 23 h 54"/>
                    <a:gd name="T74" fmla="*/ 16 w 66"/>
                    <a:gd name="T75" fmla="*/ 23 h 54"/>
                    <a:gd name="T76" fmla="*/ 16 w 66"/>
                    <a:gd name="T77" fmla="*/ 26 h 54"/>
                    <a:gd name="T78" fmla="*/ 14 w 66"/>
                    <a:gd name="T79" fmla="*/ 28 h 54"/>
                    <a:gd name="T80" fmla="*/ 9 w 66"/>
                    <a:gd name="T81" fmla="*/ 33 h 54"/>
                    <a:gd name="T82" fmla="*/ 9 w 66"/>
                    <a:gd name="T83" fmla="*/ 38 h 54"/>
                    <a:gd name="T84" fmla="*/ 5 w 66"/>
                    <a:gd name="T85" fmla="*/ 38 h 54"/>
                    <a:gd name="T86" fmla="*/ 0 w 66"/>
                    <a:gd name="T87" fmla="*/ 40 h 54"/>
                    <a:gd name="T88" fmla="*/ 7 w 66"/>
                    <a:gd name="T89" fmla="*/ 40 h 54"/>
                    <a:gd name="T90" fmla="*/ 0 w 66"/>
                    <a:gd name="T91" fmla="*/ 45 h 54"/>
                    <a:gd name="T92" fmla="*/ 24 w 66"/>
                    <a:gd name="T93" fmla="*/ 28 h 54"/>
                    <a:gd name="T94" fmla="*/ 21 w 66"/>
                    <a:gd name="T95" fmla="*/ 33 h 54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66"/>
                    <a:gd name="T145" fmla="*/ 0 h 54"/>
                    <a:gd name="T146" fmla="*/ 66 w 66"/>
                    <a:gd name="T147" fmla="*/ 54 h 54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66" h="54">
                      <a:moveTo>
                        <a:pt x="0" y="45"/>
                      </a:moveTo>
                      <a:lnTo>
                        <a:pt x="5" y="47"/>
                      </a:lnTo>
                      <a:lnTo>
                        <a:pt x="14" y="45"/>
                      </a:lnTo>
                      <a:lnTo>
                        <a:pt x="9" y="47"/>
                      </a:lnTo>
                      <a:lnTo>
                        <a:pt x="7" y="49"/>
                      </a:lnTo>
                      <a:lnTo>
                        <a:pt x="9" y="49"/>
                      </a:lnTo>
                      <a:lnTo>
                        <a:pt x="14" y="49"/>
                      </a:lnTo>
                      <a:lnTo>
                        <a:pt x="16" y="49"/>
                      </a:lnTo>
                      <a:lnTo>
                        <a:pt x="16" y="54"/>
                      </a:lnTo>
                      <a:lnTo>
                        <a:pt x="21" y="49"/>
                      </a:lnTo>
                      <a:lnTo>
                        <a:pt x="24" y="49"/>
                      </a:lnTo>
                      <a:lnTo>
                        <a:pt x="26" y="49"/>
                      </a:lnTo>
                      <a:lnTo>
                        <a:pt x="31" y="47"/>
                      </a:lnTo>
                      <a:lnTo>
                        <a:pt x="31" y="45"/>
                      </a:lnTo>
                      <a:lnTo>
                        <a:pt x="33" y="45"/>
                      </a:lnTo>
                      <a:lnTo>
                        <a:pt x="33" y="47"/>
                      </a:lnTo>
                      <a:lnTo>
                        <a:pt x="35" y="47"/>
                      </a:lnTo>
                      <a:lnTo>
                        <a:pt x="35" y="45"/>
                      </a:lnTo>
                      <a:lnTo>
                        <a:pt x="40" y="45"/>
                      </a:lnTo>
                      <a:lnTo>
                        <a:pt x="42" y="45"/>
                      </a:lnTo>
                      <a:lnTo>
                        <a:pt x="42" y="40"/>
                      </a:lnTo>
                      <a:lnTo>
                        <a:pt x="45" y="40"/>
                      </a:lnTo>
                      <a:lnTo>
                        <a:pt x="50" y="40"/>
                      </a:lnTo>
                      <a:lnTo>
                        <a:pt x="50" y="38"/>
                      </a:lnTo>
                      <a:lnTo>
                        <a:pt x="52" y="40"/>
                      </a:lnTo>
                      <a:lnTo>
                        <a:pt x="52" y="38"/>
                      </a:lnTo>
                      <a:lnTo>
                        <a:pt x="54" y="40"/>
                      </a:lnTo>
                      <a:lnTo>
                        <a:pt x="59" y="40"/>
                      </a:lnTo>
                      <a:lnTo>
                        <a:pt x="59" y="38"/>
                      </a:lnTo>
                      <a:lnTo>
                        <a:pt x="61" y="33"/>
                      </a:lnTo>
                      <a:lnTo>
                        <a:pt x="61" y="28"/>
                      </a:lnTo>
                      <a:lnTo>
                        <a:pt x="66" y="26"/>
                      </a:lnTo>
                      <a:lnTo>
                        <a:pt x="66" y="23"/>
                      </a:lnTo>
                      <a:lnTo>
                        <a:pt x="61" y="23"/>
                      </a:lnTo>
                      <a:lnTo>
                        <a:pt x="61" y="21"/>
                      </a:lnTo>
                      <a:lnTo>
                        <a:pt x="61" y="16"/>
                      </a:lnTo>
                      <a:lnTo>
                        <a:pt x="61" y="14"/>
                      </a:lnTo>
                      <a:lnTo>
                        <a:pt x="61" y="12"/>
                      </a:lnTo>
                      <a:lnTo>
                        <a:pt x="59" y="7"/>
                      </a:lnTo>
                      <a:lnTo>
                        <a:pt x="61" y="7"/>
                      </a:lnTo>
                      <a:lnTo>
                        <a:pt x="59" y="5"/>
                      </a:lnTo>
                      <a:lnTo>
                        <a:pt x="54" y="5"/>
                      </a:lnTo>
                      <a:lnTo>
                        <a:pt x="50" y="0"/>
                      </a:lnTo>
                      <a:lnTo>
                        <a:pt x="45" y="2"/>
                      </a:lnTo>
                      <a:lnTo>
                        <a:pt x="50" y="2"/>
                      </a:lnTo>
                      <a:lnTo>
                        <a:pt x="50" y="5"/>
                      </a:lnTo>
                      <a:lnTo>
                        <a:pt x="45" y="5"/>
                      </a:lnTo>
                      <a:lnTo>
                        <a:pt x="42" y="5"/>
                      </a:lnTo>
                      <a:lnTo>
                        <a:pt x="40" y="5"/>
                      </a:lnTo>
                      <a:lnTo>
                        <a:pt x="35" y="2"/>
                      </a:lnTo>
                      <a:lnTo>
                        <a:pt x="33" y="0"/>
                      </a:lnTo>
                      <a:lnTo>
                        <a:pt x="31" y="0"/>
                      </a:lnTo>
                      <a:lnTo>
                        <a:pt x="26" y="2"/>
                      </a:lnTo>
                      <a:lnTo>
                        <a:pt x="24" y="2"/>
                      </a:lnTo>
                      <a:lnTo>
                        <a:pt x="21" y="2"/>
                      </a:lnTo>
                      <a:lnTo>
                        <a:pt x="16" y="2"/>
                      </a:lnTo>
                      <a:lnTo>
                        <a:pt x="9" y="2"/>
                      </a:lnTo>
                      <a:lnTo>
                        <a:pt x="9" y="5"/>
                      </a:lnTo>
                      <a:lnTo>
                        <a:pt x="7" y="7"/>
                      </a:lnTo>
                      <a:lnTo>
                        <a:pt x="7" y="12"/>
                      </a:lnTo>
                      <a:lnTo>
                        <a:pt x="14" y="7"/>
                      </a:lnTo>
                      <a:lnTo>
                        <a:pt x="14" y="12"/>
                      </a:lnTo>
                      <a:lnTo>
                        <a:pt x="7" y="12"/>
                      </a:lnTo>
                      <a:lnTo>
                        <a:pt x="7" y="14"/>
                      </a:lnTo>
                      <a:lnTo>
                        <a:pt x="5" y="14"/>
                      </a:lnTo>
                      <a:lnTo>
                        <a:pt x="7" y="16"/>
                      </a:lnTo>
                      <a:lnTo>
                        <a:pt x="9" y="16"/>
                      </a:lnTo>
                      <a:lnTo>
                        <a:pt x="7" y="21"/>
                      </a:lnTo>
                      <a:lnTo>
                        <a:pt x="9" y="21"/>
                      </a:lnTo>
                      <a:lnTo>
                        <a:pt x="14" y="16"/>
                      </a:lnTo>
                      <a:lnTo>
                        <a:pt x="14" y="21"/>
                      </a:lnTo>
                      <a:lnTo>
                        <a:pt x="21" y="21"/>
                      </a:lnTo>
                      <a:lnTo>
                        <a:pt x="24" y="21"/>
                      </a:lnTo>
                      <a:lnTo>
                        <a:pt x="24" y="23"/>
                      </a:lnTo>
                      <a:lnTo>
                        <a:pt x="21" y="23"/>
                      </a:lnTo>
                      <a:lnTo>
                        <a:pt x="16" y="23"/>
                      </a:lnTo>
                      <a:lnTo>
                        <a:pt x="14" y="26"/>
                      </a:lnTo>
                      <a:lnTo>
                        <a:pt x="16" y="26"/>
                      </a:lnTo>
                      <a:lnTo>
                        <a:pt x="16" y="28"/>
                      </a:lnTo>
                      <a:lnTo>
                        <a:pt x="14" y="28"/>
                      </a:lnTo>
                      <a:lnTo>
                        <a:pt x="14" y="33"/>
                      </a:lnTo>
                      <a:lnTo>
                        <a:pt x="9" y="33"/>
                      </a:lnTo>
                      <a:lnTo>
                        <a:pt x="9" y="35"/>
                      </a:lnTo>
                      <a:lnTo>
                        <a:pt x="9" y="38"/>
                      </a:lnTo>
                      <a:lnTo>
                        <a:pt x="7" y="38"/>
                      </a:lnTo>
                      <a:lnTo>
                        <a:pt x="5" y="38"/>
                      </a:lnTo>
                      <a:lnTo>
                        <a:pt x="0" y="38"/>
                      </a:lnTo>
                      <a:lnTo>
                        <a:pt x="0" y="40"/>
                      </a:lnTo>
                      <a:lnTo>
                        <a:pt x="5" y="40"/>
                      </a:lnTo>
                      <a:lnTo>
                        <a:pt x="7" y="40"/>
                      </a:lnTo>
                      <a:lnTo>
                        <a:pt x="5" y="45"/>
                      </a:lnTo>
                      <a:lnTo>
                        <a:pt x="0" y="45"/>
                      </a:lnTo>
                      <a:close/>
                      <a:moveTo>
                        <a:pt x="21" y="28"/>
                      </a:moveTo>
                      <a:lnTo>
                        <a:pt x="24" y="28"/>
                      </a:lnTo>
                      <a:lnTo>
                        <a:pt x="24" y="33"/>
                      </a:lnTo>
                      <a:lnTo>
                        <a:pt x="21" y="33"/>
                      </a:lnTo>
                      <a:lnTo>
                        <a:pt x="21" y="28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8001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4" name="Freeform 210"/>
                <p:cNvSpPr>
                  <a:spLocks noChangeAspect="1"/>
                </p:cNvSpPr>
                <p:nvPr/>
              </p:nvSpPr>
              <p:spPr bwMode="auto">
                <a:xfrm>
                  <a:off x="3038" y="1969"/>
                  <a:ext cx="28" cy="19"/>
                </a:xfrm>
                <a:custGeom>
                  <a:avLst/>
                  <a:gdLst>
                    <a:gd name="T0" fmla="*/ 11 w 28"/>
                    <a:gd name="T1" fmla="*/ 14 h 19"/>
                    <a:gd name="T2" fmla="*/ 16 w 28"/>
                    <a:gd name="T3" fmla="*/ 14 h 19"/>
                    <a:gd name="T4" fmla="*/ 16 w 28"/>
                    <a:gd name="T5" fmla="*/ 12 h 19"/>
                    <a:gd name="T6" fmla="*/ 18 w 28"/>
                    <a:gd name="T7" fmla="*/ 12 h 19"/>
                    <a:gd name="T8" fmla="*/ 18 w 28"/>
                    <a:gd name="T9" fmla="*/ 9 h 19"/>
                    <a:gd name="T10" fmla="*/ 16 w 28"/>
                    <a:gd name="T11" fmla="*/ 5 h 19"/>
                    <a:gd name="T12" fmla="*/ 18 w 28"/>
                    <a:gd name="T13" fmla="*/ 5 h 19"/>
                    <a:gd name="T14" fmla="*/ 18 w 28"/>
                    <a:gd name="T15" fmla="*/ 9 h 19"/>
                    <a:gd name="T16" fmla="*/ 21 w 28"/>
                    <a:gd name="T17" fmla="*/ 5 h 19"/>
                    <a:gd name="T18" fmla="*/ 28 w 28"/>
                    <a:gd name="T19" fmla="*/ 2 h 19"/>
                    <a:gd name="T20" fmla="*/ 26 w 28"/>
                    <a:gd name="T21" fmla="*/ 2 h 19"/>
                    <a:gd name="T22" fmla="*/ 21 w 28"/>
                    <a:gd name="T23" fmla="*/ 0 h 19"/>
                    <a:gd name="T24" fmla="*/ 21 w 28"/>
                    <a:gd name="T25" fmla="*/ 2 h 19"/>
                    <a:gd name="T26" fmla="*/ 18 w 28"/>
                    <a:gd name="T27" fmla="*/ 2 h 19"/>
                    <a:gd name="T28" fmla="*/ 16 w 28"/>
                    <a:gd name="T29" fmla="*/ 2 h 19"/>
                    <a:gd name="T30" fmla="*/ 11 w 28"/>
                    <a:gd name="T31" fmla="*/ 2 h 19"/>
                    <a:gd name="T32" fmla="*/ 11 w 28"/>
                    <a:gd name="T33" fmla="*/ 5 h 19"/>
                    <a:gd name="T34" fmla="*/ 9 w 28"/>
                    <a:gd name="T35" fmla="*/ 5 h 19"/>
                    <a:gd name="T36" fmla="*/ 7 w 28"/>
                    <a:gd name="T37" fmla="*/ 5 h 19"/>
                    <a:gd name="T38" fmla="*/ 7 w 28"/>
                    <a:gd name="T39" fmla="*/ 9 h 19"/>
                    <a:gd name="T40" fmla="*/ 7 w 28"/>
                    <a:gd name="T41" fmla="*/ 12 h 19"/>
                    <a:gd name="T42" fmla="*/ 2 w 28"/>
                    <a:gd name="T43" fmla="*/ 12 h 19"/>
                    <a:gd name="T44" fmla="*/ 0 w 28"/>
                    <a:gd name="T45" fmla="*/ 12 h 19"/>
                    <a:gd name="T46" fmla="*/ 0 w 28"/>
                    <a:gd name="T47" fmla="*/ 14 h 19"/>
                    <a:gd name="T48" fmla="*/ 2 w 28"/>
                    <a:gd name="T49" fmla="*/ 14 h 19"/>
                    <a:gd name="T50" fmla="*/ 7 w 28"/>
                    <a:gd name="T51" fmla="*/ 14 h 19"/>
                    <a:gd name="T52" fmla="*/ 9 w 28"/>
                    <a:gd name="T53" fmla="*/ 14 h 19"/>
                    <a:gd name="T54" fmla="*/ 9 w 28"/>
                    <a:gd name="T55" fmla="*/ 19 h 19"/>
                    <a:gd name="T56" fmla="*/ 11 w 28"/>
                    <a:gd name="T57" fmla="*/ 19 h 19"/>
                    <a:gd name="T58" fmla="*/ 11 w 28"/>
                    <a:gd name="T59" fmla="*/ 14 h 19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28"/>
                    <a:gd name="T91" fmla="*/ 0 h 19"/>
                    <a:gd name="T92" fmla="*/ 28 w 28"/>
                    <a:gd name="T93" fmla="*/ 19 h 19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28" h="19">
                      <a:moveTo>
                        <a:pt x="11" y="14"/>
                      </a:moveTo>
                      <a:lnTo>
                        <a:pt x="16" y="14"/>
                      </a:lnTo>
                      <a:lnTo>
                        <a:pt x="16" y="12"/>
                      </a:lnTo>
                      <a:lnTo>
                        <a:pt x="18" y="12"/>
                      </a:lnTo>
                      <a:lnTo>
                        <a:pt x="18" y="9"/>
                      </a:lnTo>
                      <a:lnTo>
                        <a:pt x="16" y="5"/>
                      </a:lnTo>
                      <a:lnTo>
                        <a:pt x="18" y="5"/>
                      </a:lnTo>
                      <a:lnTo>
                        <a:pt x="18" y="9"/>
                      </a:lnTo>
                      <a:lnTo>
                        <a:pt x="21" y="5"/>
                      </a:lnTo>
                      <a:lnTo>
                        <a:pt x="28" y="2"/>
                      </a:lnTo>
                      <a:lnTo>
                        <a:pt x="26" y="2"/>
                      </a:lnTo>
                      <a:lnTo>
                        <a:pt x="21" y="0"/>
                      </a:lnTo>
                      <a:lnTo>
                        <a:pt x="21" y="2"/>
                      </a:lnTo>
                      <a:lnTo>
                        <a:pt x="18" y="2"/>
                      </a:lnTo>
                      <a:lnTo>
                        <a:pt x="16" y="2"/>
                      </a:lnTo>
                      <a:lnTo>
                        <a:pt x="11" y="2"/>
                      </a:lnTo>
                      <a:lnTo>
                        <a:pt x="11" y="5"/>
                      </a:lnTo>
                      <a:lnTo>
                        <a:pt x="9" y="5"/>
                      </a:lnTo>
                      <a:lnTo>
                        <a:pt x="7" y="5"/>
                      </a:lnTo>
                      <a:lnTo>
                        <a:pt x="7" y="9"/>
                      </a:lnTo>
                      <a:lnTo>
                        <a:pt x="7" y="12"/>
                      </a:lnTo>
                      <a:lnTo>
                        <a:pt x="2" y="12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2" y="14"/>
                      </a:lnTo>
                      <a:lnTo>
                        <a:pt x="7" y="14"/>
                      </a:lnTo>
                      <a:lnTo>
                        <a:pt x="9" y="14"/>
                      </a:lnTo>
                      <a:lnTo>
                        <a:pt x="9" y="19"/>
                      </a:lnTo>
                      <a:lnTo>
                        <a:pt x="11" y="19"/>
                      </a:lnTo>
                      <a:lnTo>
                        <a:pt x="11" y="14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8001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06" name="Freeform 211"/>
              <p:cNvSpPr>
                <a:spLocks noChangeAspect="1"/>
              </p:cNvSpPr>
              <p:nvPr/>
            </p:nvSpPr>
            <p:spPr bwMode="auto">
              <a:xfrm>
                <a:off x="2936" y="1942"/>
                <a:ext cx="40" cy="34"/>
              </a:xfrm>
              <a:custGeom>
                <a:avLst/>
                <a:gdLst>
                  <a:gd name="T0" fmla="*/ 11 w 35"/>
                  <a:gd name="T1" fmla="*/ 88 h 24"/>
                  <a:gd name="T2" fmla="*/ 15 w 35"/>
                  <a:gd name="T3" fmla="*/ 88 h 24"/>
                  <a:gd name="T4" fmla="*/ 21 w 35"/>
                  <a:gd name="T5" fmla="*/ 88 h 24"/>
                  <a:gd name="T6" fmla="*/ 29 w 35"/>
                  <a:gd name="T7" fmla="*/ 88 h 24"/>
                  <a:gd name="T8" fmla="*/ 29 w 35"/>
                  <a:gd name="T9" fmla="*/ 76 h 24"/>
                  <a:gd name="T10" fmla="*/ 21 w 35"/>
                  <a:gd name="T11" fmla="*/ 76 h 24"/>
                  <a:gd name="T12" fmla="*/ 29 w 35"/>
                  <a:gd name="T13" fmla="*/ 68 h 24"/>
                  <a:gd name="T14" fmla="*/ 35 w 35"/>
                  <a:gd name="T15" fmla="*/ 88 h 24"/>
                  <a:gd name="T16" fmla="*/ 45 w 35"/>
                  <a:gd name="T17" fmla="*/ 88 h 24"/>
                  <a:gd name="T18" fmla="*/ 48 w 35"/>
                  <a:gd name="T19" fmla="*/ 88 h 24"/>
                  <a:gd name="T20" fmla="*/ 48 w 35"/>
                  <a:gd name="T21" fmla="*/ 96 h 24"/>
                  <a:gd name="T22" fmla="*/ 56 w 35"/>
                  <a:gd name="T23" fmla="*/ 88 h 24"/>
                  <a:gd name="T24" fmla="*/ 56 w 35"/>
                  <a:gd name="T25" fmla="*/ 76 h 24"/>
                  <a:gd name="T26" fmla="*/ 61 w 35"/>
                  <a:gd name="T27" fmla="*/ 76 h 24"/>
                  <a:gd name="T28" fmla="*/ 61 w 35"/>
                  <a:gd name="T29" fmla="*/ 68 h 24"/>
                  <a:gd name="T30" fmla="*/ 61 w 35"/>
                  <a:gd name="T31" fmla="*/ 48 h 24"/>
                  <a:gd name="T32" fmla="*/ 56 w 35"/>
                  <a:gd name="T33" fmla="*/ 48 h 24"/>
                  <a:gd name="T34" fmla="*/ 56 w 35"/>
                  <a:gd name="T35" fmla="*/ 40 h 24"/>
                  <a:gd name="T36" fmla="*/ 61 w 35"/>
                  <a:gd name="T37" fmla="*/ 40 h 24"/>
                  <a:gd name="T38" fmla="*/ 61 w 35"/>
                  <a:gd name="T39" fmla="*/ 28 h 24"/>
                  <a:gd name="T40" fmla="*/ 56 w 35"/>
                  <a:gd name="T41" fmla="*/ 28 h 24"/>
                  <a:gd name="T42" fmla="*/ 56 w 35"/>
                  <a:gd name="T43" fmla="*/ 13 h 24"/>
                  <a:gd name="T44" fmla="*/ 48 w 35"/>
                  <a:gd name="T45" fmla="*/ 0 h 24"/>
                  <a:gd name="T46" fmla="*/ 45 w 35"/>
                  <a:gd name="T47" fmla="*/ 0 h 24"/>
                  <a:gd name="T48" fmla="*/ 35 w 35"/>
                  <a:gd name="T49" fmla="*/ 0 h 24"/>
                  <a:gd name="T50" fmla="*/ 33 w 35"/>
                  <a:gd name="T51" fmla="*/ 13 h 24"/>
                  <a:gd name="T52" fmla="*/ 33 w 35"/>
                  <a:gd name="T53" fmla="*/ 0 h 24"/>
                  <a:gd name="T54" fmla="*/ 29 w 35"/>
                  <a:gd name="T55" fmla="*/ 13 h 24"/>
                  <a:gd name="T56" fmla="*/ 21 w 35"/>
                  <a:gd name="T57" fmla="*/ 13 h 24"/>
                  <a:gd name="T58" fmla="*/ 15 w 35"/>
                  <a:gd name="T59" fmla="*/ 28 h 24"/>
                  <a:gd name="T60" fmla="*/ 15 w 35"/>
                  <a:gd name="T61" fmla="*/ 40 h 24"/>
                  <a:gd name="T62" fmla="*/ 11 w 35"/>
                  <a:gd name="T63" fmla="*/ 40 h 24"/>
                  <a:gd name="T64" fmla="*/ 11 w 35"/>
                  <a:gd name="T65" fmla="*/ 48 h 24"/>
                  <a:gd name="T66" fmla="*/ 2 w 35"/>
                  <a:gd name="T67" fmla="*/ 48 h 24"/>
                  <a:gd name="T68" fmla="*/ 2 w 35"/>
                  <a:gd name="T69" fmla="*/ 68 h 24"/>
                  <a:gd name="T70" fmla="*/ 0 w 35"/>
                  <a:gd name="T71" fmla="*/ 68 h 24"/>
                  <a:gd name="T72" fmla="*/ 2 w 35"/>
                  <a:gd name="T73" fmla="*/ 76 h 24"/>
                  <a:gd name="T74" fmla="*/ 11 w 35"/>
                  <a:gd name="T75" fmla="*/ 88 h 2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35"/>
                  <a:gd name="T115" fmla="*/ 0 h 24"/>
                  <a:gd name="T116" fmla="*/ 35 w 35"/>
                  <a:gd name="T117" fmla="*/ 24 h 2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35" h="24">
                    <a:moveTo>
                      <a:pt x="7" y="22"/>
                    </a:moveTo>
                    <a:lnTo>
                      <a:pt x="9" y="22"/>
                    </a:lnTo>
                    <a:lnTo>
                      <a:pt x="12" y="22"/>
                    </a:lnTo>
                    <a:lnTo>
                      <a:pt x="17" y="22"/>
                    </a:lnTo>
                    <a:lnTo>
                      <a:pt x="17" y="19"/>
                    </a:lnTo>
                    <a:lnTo>
                      <a:pt x="12" y="19"/>
                    </a:lnTo>
                    <a:lnTo>
                      <a:pt x="17" y="17"/>
                    </a:lnTo>
                    <a:lnTo>
                      <a:pt x="21" y="22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24"/>
                    </a:lnTo>
                    <a:lnTo>
                      <a:pt x="33" y="22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5" y="1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33" y="10"/>
                    </a:lnTo>
                    <a:lnTo>
                      <a:pt x="35" y="10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3" y="3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1" y="0"/>
                    </a:lnTo>
                    <a:lnTo>
                      <a:pt x="19" y="3"/>
                    </a:lnTo>
                    <a:lnTo>
                      <a:pt x="19" y="0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2" y="12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7" y="2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Freeform 212"/>
              <p:cNvSpPr>
                <a:spLocks noChangeAspect="1"/>
              </p:cNvSpPr>
              <p:nvPr/>
            </p:nvSpPr>
            <p:spPr bwMode="auto">
              <a:xfrm>
                <a:off x="2960" y="1906"/>
                <a:ext cx="5" cy="4"/>
              </a:xfrm>
              <a:custGeom>
                <a:avLst/>
                <a:gdLst>
                  <a:gd name="T0" fmla="*/ 0 w 5"/>
                  <a:gd name="T1" fmla="*/ 9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9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3"/>
                  <a:gd name="T14" fmla="*/ 5 w 5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3">
                    <a:moveTo>
                      <a:pt x="0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Freeform 213"/>
              <p:cNvSpPr>
                <a:spLocks noChangeAspect="1"/>
              </p:cNvSpPr>
              <p:nvPr/>
            </p:nvSpPr>
            <p:spPr bwMode="auto">
              <a:xfrm>
                <a:off x="2965" y="1863"/>
                <a:ext cx="3" cy="3"/>
              </a:xfrm>
              <a:custGeom>
                <a:avLst/>
                <a:gdLst>
                  <a:gd name="T0" fmla="*/ 9 w 2"/>
                  <a:gd name="T1" fmla="*/ 0 h 2"/>
                  <a:gd name="T2" fmla="*/ 0 w 2"/>
                  <a:gd name="T3" fmla="*/ 0 h 2"/>
                  <a:gd name="T4" fmla="*/ 9 w 2"/>
                  <a:gd name="T5" fmla="*/ 9 h 2"/>
                  <a:gd name="T6" fmla="*/ 9 w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214"/>
              <p:cNvSpPr>
                <a:spLocks noChangeAspect="1"/>
              </p:cNvSpPr>
              <p:nvPr/>
            </p:nvSpPr>
            <p:spPr bwMode="auto">
              <a:xfrm>
                <a:off x="2955" y="1853"/>
                <a:ext cx="13" cy="16"/>
              </a:xfrm>
              <a:custGeom>
                <a:avLst/>
                <a:gdLst>
                  <a:gd name="T0" fmla="*/ 21 w 11"/>
                  <a:gd name="T1" fmla="*/ 0 h 11"/>
                  <a:gd name="T2" fmla="*/ 2 w 11"/>
                  <a:gd name="T3" fmla="*/ 32 h 11"/>
                  <a:gd name="T4" fmla="*/ 2 w 11"/>
                  <a:gd name="T5" fmla="*/ 41 h 11"/>
                  <a:gd name="T6" fmla="*/ 0 w 11"/>
                  <a:gd name="T7" fmla="*/ 32 h 11"/>
                  <a:gd name="T8" fmla="*/ 0 w 11"/>
                  <a:gd name="T9" fmla="*/ 41 h 11"/>
                  <a:gd name="T10" fmla="*/ 0 w 11"/>
                  <a:gd name="T11" fmla="*/ 48 h 11"/>
                  <a:gd name="T12" fmla="*/ 2 w 11"/>
                  <a:gd name="T13" fmla="*/ 48 h 11"/>
                  <a:gd name="T14" fmla="*/ 8 w 11"/>
                  <a:gd name="T15" fmla="*/ 48 h 11"/>
                  <a:gd name="T16" fmla="*/ 18 w 11"/>
                  <a:gd name="T17" fmla="*/ 48 h 11"/>
                  <a:gd name="T18" fmla="*/ 18 w 11"/>
                  <a:gd name="T19" fmla="*/ 41 h 11"/>
                  <a:gd name="T20" fmla="*/ 18 w 11"/>
                  <a:gd name="T21" fmla="*/ 32 h 11"/>
                  <a:gd name="T22" fmla="*/ 21 w 11"/>
                  <a:gd name="T23" fmla="*/ 19 h 11"/>
                  <a:gd name="T24" fmla="*/ 21 w 11"/>
                  <a:gd name="T25" fmla="*/ 0 h 1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1"/>
                  <a:gd name="T40" fmla="*/ 0 h 11"/>
                  <a:gd name="T41" fmla="*/ 11 w 11"/>
                  <a:gd name="T42" fmla="*/ 11 h 1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1" h="11">
                    <a:moveTo>
                      <a:pt x="11" y="0"/>
                    </a:moveTo>
                    <a:lnTo>
                      <a:pt x="2" y="7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9" y="11"/>
                    </a:lnTo>
                    <a:lnTo>
                      <a:pt x="9" y="9"/>
                    </a:lnTo>
                    <a:lnTo>
                      <a:pt x="9" y="7"/>
                    </a:lnTo>
                    <a:lnTo>
                      <a:pt x="11" y="4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Rectangle 215"/>
              <p:cNvSpPr>
                <a:spLocks noChangeAspect="1" noChangeArrowheads="1"/>
              </p:cNvSpPr>
              <p:nvPr/>
            </p:nvSpPr>
            <p:spPr bwMode="auto">
              <a:xfrm>
                <a:off x="2955" y="1910"/>
                <a:ext cx="2" cy="3"/>
              </a:xfrm>
              <a:prstGeom prst="rect">
                <a:avLst/>
              </a:prstGeom>
              <a:solidFill>
                <a:srgbClr val="DDDDDD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511" name="Freeform 216"/>
              <p:cNvSpPr>
                <a:spLocks noChangeAspect="1"/>
              </p:cNvSpPr>
              <p:nvPr/>
            </p:nvSpPr>
            <p:spPr bwMode="auto">
              <a:xfrm>
                <a:off x="2946" y="1876"/>
                <a:ext cx="9" cy="7"/>
              </a:xfrm>
              <a:custGeom>
                <a:avLst/>
                <a:gdLst>
                  <a:gd name="T0" fmla="*/ 12 w 8"/>
                  <a:gd name="T1" fmla="*/ 0 h 5"/>
                  <a:gd name="T2" fmla="*/ 3 w 8"/>
                  <a:gd name="T3" fmla="*/ 8 h 5"/>
                  <a:gd name="T4" fmla="*/ 0 w 8"/>
                  <a:gd name="T5" fmla="*/ 8 h 5"/>
                  <a:gd name="T6" fmla="*/ 3 w 8"/>
                  <a:gd name="T7" fmla="*/ 20 h 5"/>
                  <a:gd name="T8" fmla="*/ 12 w 8"/>
                  <a:gd name="T9" fmla="*/ 8 h 5"/>
                  <a:gd name="T10" fmla="*/ 12 w 8"/>
                  <a:gd name="T11" fmla="*/ 0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"/>
                  <a:gd name="T19" fmla="*/ 0 h 5"/>
                  <a:gd name="T20" fmla="*/ 8 w 8"/>
                  <a:gd name="T21" fmla="*/ 5 h 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" h="5">
                    <a:moveTo>
                      <a:pt x="8" y="0"/>
                    </a:moveTo>
                    <a:lnTo>
                      <a:pt x="3" y="2"/>
                    </a:lnTo>
                    <a:lnTo>
                      <a:pt x="0" y="2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Freeform 217"/>
              <p:cNvSpPr>
                <a:spLocks noChangeAspect="1"/>
              </p:cNvSpPr>
              <p:nvPr/>
            </p:nvSpPr>
            <p:spPr bwMode="auto">
              <a:xfrm>
                <a:off x="2946" y="1890"/>
                <a:ext cx="3" cy="6"/>
              </a:xfrm>
              <a:custGeom>
                <a:avLst/>
                <a:gdLst>
                  <a:gd name="T0" fmla="*/ 3 w 3"/>
                  <a:gd name="T1" fmla="*/ 19 h 4"/>
                  <a:gd name="T2" fmla="*/ 3 w 3"/>
                  <a:gd name="T3" fmla="*/ 9 h 4"/>
                  <a:gd name="T4" fmla="*/ 3 w 3"/>
                  <a:gd name="T5" fmla="*/ 0 h 4"/>
                  <a:gd name="T6" fmla="*/ 0 w 3"/>
                  <a:gd name="T7" fmla="*/ 0 h 4"/>
                  <a:gd name="T8" fmla="*/ 3 w 3"/>
                  <a:gd name="T9" fmla="*/ 19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4"/>
                  <a:gd name="T17" fmla="*/ 3 w 3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4">
                    <a:moveTo>
                      <a:pt x="3" y="4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2" name="Freeform 218"/>
            <p:cNvSpPr>
              <a:spLocks noChangeAspect="1"/>
            </p:cNvSpPr>
            <p:nvPr/>
          </p:nvSpPr>
          <p:spPr bwMode="auto">
            <a:xfrm>
              <a:off x="2642493" y="5931949"/>
              <a:ext cx="28548" cy="21607"/>
            </a:xfrm>
            <a:custGeom>
              <a:avLst/>
              <a:gdLst>
                <a:gd name="T0" fmla="*/ 2147483647 w 37"/>
                <a:gd name="T1" fmla="*/ 2147483647 h 23"/>
                <a:gd name="T2" fmla="*/ 2147483647 w 37"/>
                <a:gd name="T3" fmla="*/ 0 h 23"/>
                <a:gd name="T4" fmla="*/ 2147483647 w 37"/>
                <a:gd name="T5" fmla="*/ 2147483647 h 23"/>
                <a:gd name="T6" fmla="*/ 2147483647 w 37"/>
                <a:gd name="T7" fmla="*/ 2147483647 h 23"/>
                <a:gd name="T8" fmla="*/ 2147483647 w 37"/>
                <a:gd name="T9" fmla="*/ 2147483647 h 23"/>
                <a:gd name="T10" fmla="*/ 2147483647 w 37"/>
                <a:gd name="T11" fmla="*/ 2147483647 h 23"/>
                <a:gd name="T12" fmla="*/ 2147483647 w 37"/>
                <a:gd name="T13" fmla="*/ 2147483647 h 23"/>
                <a:gd name="T14" fmla="*/ 0 w 37"/>
                <a:gd name="T15" fmla="*/ 2147483647 h 23"/>
                <a:gd name="T16" fmla="*/ 2147483647 w 37"/>
                <a:gd name="T17" fmla="*/ 2147483647 h 23"/>
                <a:gd name="T18" fmla="*/ 2147483647 w 37"/>
                <a:gd name="T19" fmla="*/ 2147483647 h 23"/>
                <a:gd name="T20" fmla="*/ 2147483647 w 37"/>
                <a:gd name="T21" fmla="*/ 2147483647 h 23"/>
                <a:gd name="T22" fmla="*/ 2147483647 w 37"/>
                <a:gd name="T23" fmla="*/ 2147483647 h 23"/>
                <a:gd name="T24" fmla="*/ 2147483647 w 37"/>
                <a:gd name="T25" fmla="*/ 2147483647 h 23"/>
                <a:gd name="T26" fmla="*/ 2147483647 w 37"/>
                <a:gd name="T27" fmla="*/ 2147483647 h 23"/>
                <a:gd name="T28" fmla="*/ 2147483647 w 37"/>
                <a:gd name="T29" fmla="*/ 2147483647 h 23"/>
                <a:gd name="T30" fmla="*/ 2147483647 w 37"/>
                <a:gd name="T31" fmla="*/ 2147483647 h 23"/>
                <a:gd name="T32" fmla="*/ 2147483647 w 37"/>
                <a:gd name="T33" fmla="*/ 2147483647 h 23"/>
                <a:gd name="T34" fmla="*/ 2147483647 w 37"/>
                <a:gd name="T35" fmla="*/ 2147483647 h 23"/>
                <a:gd name="T36" fmla="*/ 2147483647 w 37"/>
                <a:gd name="T37" fmla="*/ 2147483647 h 23"/>
                <a:gd name="T38" fmla="*/ 2147483647 w 37"/>
                <a:gd name="T39" fmla="*/ 2147483647 h 23"/>
                <a:gd name="T40" fmla="*/ 2147483647 w 37"/>
                <a:gd name="T41" fmla="*/ 2147483647 h 23"/>
                <a:gd name="T42" fmla="*/ 2147483647 w 37"/>
                <a:gd name="T43" fmla="*/ 2147483647 h 23"/>
                <a:gd name="T44" fmla="*/ 2147483647 w 37"/>
                <a:gd name="T45" fmla="*/ 2147483647 h 23"/>
                <a:gd name="T46" fmla="*/ 2147483647 w 37"/>
                <a:gd name="T47" fmla="*/ 2147483647 h 23"/>
                <a:gd name="T48" fmla="*/ 2147483647 w 37"/>
                <a:gd name="T49" fmla="*/ 2147483647 h 23"/>
                <a:gd name="T50" fmla="*/ 2147483647 w 37"/>
                <a:gd name="T51" fmla="*/ 2147483647 h 23"/>
                <a:gd name="T52" fmla="*/ 2147483647 w 37"/>
                <a:gd name="T53" fmla="*/ 2147483647 h 23"/>
                <a:gd name="T54" fmla="*/ 2147483647 w 37"/>
                <a:gd name="T55" fmla="*/ 2147483647 h 23"/>
                <a:gd name="T56" fmla="*/ 2147483647 w 37"/>
                <a:gd name="T57" fmla="*/ 2147483647 h 23"/>
                <a:gd name="T58" fmla="*/ 2147483647 w 37"/>
                <a:gd name="T59" fmla="*/ 2147483647 h 23"/>
                <a:gd name="T60" fmla="*/ 2147483647 w 37"/>
                <a:gd name="T61" fmla="*/ 0 h 23"/>
                <a:gd name="T62" fmla="*/ 2147483647 w 37"/>
                <a:gd name="T63" fmla="*/ 0 h 23"/>
                <a:gd name="T64" fmla="*/ 2147483647 w 37"/>
                <a:gd name="T65" fmla="*/ 2147483647 h 2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7"/>
                <a:gd name="T100" fmla="*/ 0 h 23"/>
                <a:gd name="T101" fmla="*/ 37 w 37"/>
                <a:gd name="T102" fmla="*/ 23 h 2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7" h="23">
                  <a:moveTo>
                    <a:pt x="19" y="2"/>
                  </a:moveTo>
                  <a:lnTo>
                    <a:pt x="16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4"/>
                  </a:lnTo>
                  <a:lnTo>
                    <a:pt x="2" y="9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2" y="14"/>
                  </a:lnTo>
                  <a:lnTo>
                    <a:pt x="2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6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6" y="16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30" y="16"/>
                  </a:lnTo>
                  <a:lnTo>
                    <a:pt x="35" y="16"/>
                  </a:lnTo>
                  <a:lnTo>
                    <a:pt x="35" y="14"/>
                  </a:lnTo>
                  <a:lnTo>
                    <a:pt x="37" y="14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37" y="9"/>
                  </a:lnTo>
                  <a:lnTo>
                    <a:pt x="35" y="4"/>
                  </a:lnTo>
                  <a:lnTo>
                    <a:pt x="30" y="4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1" y="0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219"/>
            <p:cNvSpPr>
              <a:spLocks noChangeAspect="1"/>
            </p:cNvSpPr>
            <p:nvPr/>
          </p:nvSpPr>
          <p:spPr bwMode="auto">
            <a:xfrm>
              <a:off x="2629898" y="5926132"/>
              <a:ext cx="19312" cy="44877"/>
            </a:xfrm>
            <a:custGeom>
              <a:avLst/>
              <a:gdLst>
                <a:gd name="T0" fmla="*/ 2147483647 w 26"/>
                <a:gd name="T1" fmla="*/ 2147483647 h 47"/>
                <a:gd name="T2" fmla="*/ 2147483647 w 26"/>
                <a:gd name="T3" fmla="*/ 2147483647 h 47"/>
                <a:gd name="T4" fmla="*/ 2147483647 w 26"/>
                <a:gd name="T5" fmla="*/ 2147483647 h 47"/>
                <a:gd name="T6" fmla="*/ 2147483647 w 26"/>
                <a:gd name="T7" fmla="*/ 2147483647 h 47"/>
                <a:gd name="T8" fmla="*/ 2147483647 w 26"/>
                <a:gd name="T9" fmla="*/ 2147483647 h 47"/>
                <a:gd name="T10" fmla="*/ 2147483647 w 26"/>
                <a:gd name="T11" fmla="*/ 2147483647 h 47"/>
                <a:gd name="T12" fmla="*/ 2147483647 w 26"/>
                <a:gd name="T13" fmla="*/ 2147483647 h 47"/>
                <a:gd name="T14" fmla="*/ 2147483647 w 26"/>
                <a:gd name="T15" fmla="*/ 2147483647 h 47"/>
                <a:gd name="T16" fmla="*/ 2147483647 w 26"/>
                <a:gd name="T17" fmla="*/ 2147483647 h 47"/>
                <a:gd name="T18" fmla="*/ 2147483647 w 26"/>
                <a:gd name="T19" fmla="*/ 2147483647 h 47"/>
                <a:gd name="T20" fmla="*/ 2147483647 w 26"/>
                <a:gd name="T21" fmla="*/ 2147483647 h 47"/>
                <a:gd name="T22" fmla="*/ 2147483647 w 26"/>
                <a:gd name="T23" fmla="*/ 2147483647 h 47"/>
                <a:gd name="T24" fmla="*/ 2147483647 w 26"/>
                <a:gd name="T25" fmla="*/ 2147483647 h 47"/>
                <a:gd name="T26" fmla="*/ 2147483647 w 26"/>
                <a:gd name="T27" fmla="*/ 2147483647 h 47"/>
                <a:gd name="T28" fmla="*/ 2147483647 w 26"/>
                <a:gd name="T29" fmla="*/ 2147483647 h 47"/>
                <a:gd name="T30" fmla="*/ 2147483647 w 26"/>
                <a:gd name="T31" fmla="*/ 2147483647 h 47"/>
                <a:gd name="T32" fmla="*/ 2147483647 w 26"/>
                <a:gd name="T33" fmla="*/ 2147483647 h 47"/>
                <a:gd name="T34" fmla="*/ 2147483647 w 26"/>
                <a:gd name="T35" fmla="*/ 2147483647 h 47"/>
                <a:gd name="T36" fmla="*/ 2147483647 w 26"/>
                <a:gd name="T37" fmla="*/ 2147483647 h 47"/>
                <a:gd name="T38" fmla="*/ 2147483647 w 26"/>
                <a:gd name="T39" fmla="*/ 2147483647 h 47"/>
                <a:gd name="T40" fmla="*/ 2147483647 w 26"/>
                <a:gd name="T41" fmla="*/ 2147483647 h 47"/>
                <a:gd name="T42" fmla="*/ 2147483647 w 26"/>
                <a:gd name="T43" fmla="*/ 0 h 47"/>
                <a:gd name="T44" fmla="*/ 2147483647 w 26"/>
                <a:gd name="T45" fmla="*/ 0 h 47"/>
                <a:gd name="T46" fmla="*/ 2147483647 w 26"/>
                <a:gd name="T47" fmla="*/ 0 h 47"/>
                <a:gd name="T48" fmla="*/ 2147483647 w 26"/>
                <a:gd name="T49" fmla="*/ 2147483647 h 47"/>
                <a:gd name="T50" fmla="*/ 0 w 26"/>
                <a:gd name="T51" fmla="*/ 2147483647 h 47"/>
                <a:gd name="T52" fmla="*/ 2147483647 w 26"/>
                <a:gd name="T53" fmla="*/ 2147483647 h 47"/>
                <a:gd name="T54" fmla="*/ 2147483647 w 26"/>
                <a:gd name="T55" fmla="*/ 2147483647 h 47"/>
                <a:gd name="T56" fmla="*/ 0 w 26"/>
                <a:gd name="T57" fmla="*/ 2147483647 h 47"/>
                <a:gd name="T58" fmla="*/ 2147483647 w 26"/>
                <a:gd name="T59" fmla="*/ 2147483647 h 47"/>
                <a:gd name="T60" fmla="*/ 2147483647 w 26"/>
                <a:gd name="T61" fmla="*/ 2147483647 h 47"/>
                <a:gd name="T62" fmla="*/ 2147483647 w 26"/>
                <a:gd name="T63" fmla="*/ 2147483647 h 47"/>
                <a:gd name="T64" fmla="*/ 2147483647 w 26"/>
                <a:gd name="T65" fmla="*/ 2147483647 h 47"/>
                <a:gd name="T66" fmla="*/ 2147483647 w 26"/>
                <a:gd name="T67" fmla="*/ 2147483647 h 47"/>
                <a:gd name="T68" fmla="*/ 2147483647 w 26"/>
                <a:gd name="T69" fmla="*/ 2147483647 h 47"/>
                <a:gd name="T70" fmla="*/ 2147483647 w 26"/>
                <a:gd name="T71" fmla="*/ 2147483647 h 47"/>
                <a:gd name="T72" fmla="*/ 0 w 26"/>
                <a:gd name="T73" fmla="*/ 2147483647 h 47"/>
                <a:gd name="T74" fmla="*/ 2147483647 w 26"/>
                <a:gd name="T75" fmla="*/ 2147483647 h 47"/>
                <a:gd name="T76" fmla="*/ 0 w 26"/>
                <a:gd name="T77" fmla="*/ 2147483647 h 47"/>
                <a:gd name="T78" fmla="*/ 2147483647 w 26"/>
                <a:gd name="T79" fmla="*/ 2147483647 h 47"/>
                <a:gd name="T80" fmla="*/ 2147483647 w 26"/>
                <a:gd name="T81" fmla="*/ 2147483647 h 47"/>
                <a:gd name="T82" fmla="*/ 2147483647 w 26"/>
                <a:gd name="T83" fmla="*/ 2147483647 h 47"/>
                <a:gd name="T84" fmla="*/ 2147483647 w 26"/>
                <a:gd name="T85" fmla="*/ 2147483647 h 47"/>
                <a:gd name="T86" fmla="*/ 2147483647 w 26"/>
                <a:gd name="T87" fmla="*/ 2147483647 h 47"/>
                <a:gd name="T88" fmla="*/ 2147483647 w 26"/>
                <a:gd name="T89" fmla="*/ 2147483647 h 4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6"/>
                <a:gd name="T136" fmla="*/ 0 h 47"/>
                <a:gd name="T137" fmla="*/ 26 w 26"/>
                <a:gd name="T138" fmla="*/ 47 h 4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6" h="47">
                  <a:moveTo>
                    <a:pt x="12" y="47"/>
                  </a:moveTo>
                  <a:lnTo>
                    <a:pt x="17" y="47"/>
                  </a:lnTo>
                  <a:lnTo>
                    <a:pt x="17" y="42"/>
                  </a:lnTo>
                  <a:lnTo>
                    <a:pt x="17" y="40"/>
                  </a:lnTo>
                  <a:lnTo>
                    <a:pt x="19" y="40"/>
                  </a:lnTo>
                  <a:lnTo>
                    <a:pt x="24" y="38"/>
                  </a:lnTo>
                  <a:lnTo>
                    <a:pt x="24" y="33"/>
                  </a:lnTo>
                  <a:lnTo>
                    <a:pt x="26" y="33"/>
                  </a:lnTo>
                  <a:lnTo>
                    <a:pt x="26" y="31"/>
                  </a:lnTo>
                  <a:lnTo>
                    <a:pt x="26" y="28"/>
                  </a:lnTo>
                  <a:lnTo>
                    <a:pt x="24" y="28"/>
                  </a:lnTo>
                  <a:lnTo>
                    <a:pt x="19" y="26"/>
                  </a:lnTo>
                  <a:lnTo>
                    <a:pt x="19" y="19"/>
                  </a:lnTo>
                  <a:lnTo>
                    <a:pt x="17" y="16"/>
                  </a:lnTo>
                  <a:lnTo>
                    <a:pt x="19" y="16"/>
                  </a:lnTo>
                  <a:lnTo>
                    <a:pt x="19" y="14"/>
                  </a:lnTo>
                  <a:lnTo>
                    <a:pt x="19" y="9"/>
                  </a:lnTo>
                  <a:lnTo>
                    <a:pt x="19" y="7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2" y="5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3" y="5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0" y="9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3" y="31"/>
                  </a:lnTo>
                  <a:lnTo>
                    <a:pt x="0" y="31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8"/>
                  </a:lnTo>
                  <a:lnTo>
                    <a:pt x="7" y="40"/>
                  </a:lnTo>
                  <a:lnTo>
                    <a:pt x="10" y="40"/>
                  </a:lnTo>
                  <a:lnTo>
                    <a:pt x="10" y="42"/>
                  </a:lnTo>
                  <a:lnTo>
                    <a:pt x="10" y="47"/>
                  </a:lnTo>
                  <a:lnTo>
                    <a:pt x="12" y="47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220"/>
            <p:cNvSpPr>
              <a:spLocks noChangeAspect="1"/>
            </p:cNvSpPr>
            <p:nvPr/>
          </p:nvSpPr>
          <p:spPr bwMode="auto">
            <a:xfrm>
              <a:off x="2664324" y="5902862"/>
              <a:ext cx="68850" cy="44046"/>
            </a:xfrm>
            <a:custGeom>
              <a:avLst/>
              <a:gdLst>
                <a:gd name="T0" fmla="*/ 2147483647 w 90"/>
                <a:gd name="T1" fmla="*/ 2147483647 h 47"/>
                <a:gd name="T2" fmla="*/ 2147483647 w 90"/>
                <a:gd name="T3" fmla="*/ 2147483647 h 47"/>
                <a:gd name="T4" fmla="*/ 2147483647 w 90"/>
                <a:gd name="T5" fmla="*/ 0 h 47"/>
                <a:gd name="T6" fmla="*/ 2147483647 w 90"/>
                <a:gd name="T7" fmla="*/ 2147483647 h 47"/>
                <a:gd name="T8" fmla="*/ 2147483647 w 90"/>
                <a:gd name="T9" fmla="*/ 2147483647 h 47"/>
                <a:gd name="T10" fmla="*/ 2147483647 w 90"/>
                <a:gd name="T11" fmla="*/ 2147483647 h 47"/>
                <a:gd name="T12" fmla="*/ 2147483647 w 90"/>
                <a:gd name="T13" fmla="*/ 2147483647 h 47"/>
                <a:gd name="T14" fmla="*/ 2147483647 w 90"/>
                <a:gd name="T15" fmla="*/ 2147483647 h 47"/>
                <a:gd name="T16" fmla="*/ 2147483647 w 90"/>
                <a:gd name="T17" fmla="*/ 2147483647 h 47"/>
                <a:gd name="T18" fmla="*/ 2147483647 w 90"/>
                <a:gd name="T19" fmla="*/ 2147483647 h 47"/>
                <a:gd name="T20" fmla="*/ 2147483647 w 90"/>
                <a:gd name="T21" fmla="*/ 2147483647 h 47"/>
                <a:gd name="T22" fmla="*/ 0 w 90"/>
                <a:gd name="T23" fmla="*/ 2147483647 h 47"/>
                <a:gd name="T24" fmla="*/ 2147483647 w 90"/>
                <a:gd name="T25" fmla="*/ 2147483647 h 47"/>
                <a:gd name="T26" fmla="*/ 2147483647 w 90"/>
                <a:gd name="T27" fmla="*/ 2147483647 h 47"/>
                <a:gd name="T28" fmla="*/ 2147483647 w 90"/>
                <a:gd name="T29" fmla="*/ 2147483647 h 47"/>
                <a:gd name="T30" fmla="*/ 0 w 90"/>
                <a:gd name="T31" fmla="*/ 2147483647 h 47"/>
                <a:gd name="T32" fmla="*/ 2147483647 w 90"/>
                <a:gd name="T33" fmla="*/ 2147483647 h 47"/>
                <a:gd name="T34" fmla="*/ 2147483647 w 90"/>
                <a:gd name="T35" fmla="*/ 2147483647 h 47"/>
                <a:gd name="T36" fmla="*/ 2147483647 w 90"/>
                <a:gd name="T37" fmla="*/ 2147483647 h 47"/>
                <a:gd name="T38" fmla="*/ 2147483647 w 90"/>
                <a:gd name="T39" fmla="*/ 2147483647 h 47"/>
                <a:gd name="T40" fmla="*/ 2147483647 w 90"/>
                <a:gd name="T41" fmla="*/ 2147483647 h 47"/>
                <a:gd name="T42" fmla="*/ 2147483647 w 90"/>
                <a:gd name="T43" fmla="*/ 2147483647 h 47"/>
                <a:gd name="T44" fmla="*/ 2147483647 w 90"/>
                <a:gd name="T45" fmla="*/ 2147483647 h 47"/>
                <a:gd name="T46" fmla="*/ 2147483647 w 90"/>
                <a:gd name="T47" fmla="*/ 2147483647 h 47"/>
                <a:gd name="T48" fmla="*/ 2147483647 w 90"/>
                <a:gd name="T49" fmla="*/ 2147483647 h 47"/>
                <a:gd name="T50" fmla="*/ 2147483647 w 90"/>
                <a:gd name="T51" fmla="*/ 2147483647 h 47"/>
                <a:gd name="T52" fmla="*/ 2147483647 w 90"/>
                <a:gd name="T53" fmla="*/ 2147483647 h 47"/>
                <a:gd name="T54" fmla="*/ 2147483647 w 90"/>
                <a:gd name="T55" fmla="*/ 2147483647 h 47"/>
                <a:gd name="T56" fmla="*/ 2147483647 w 90"/>
                <a:gd name="T57" fmla="*/ 2147483647 h 47"/>
                <a:gd name="T58" fmla="*/ 2147483647 w 90"/>
                <a:gd name="T59" fmla="*/ 2147483647 h 47"/>
                <a:gd name="T60" fmla="*/ 2147483647 w 90"/>
                <a:gd name="T61" fmla="*/ 2147483647 h 47"/>
                <a:gd name="T62" fmla="*/ 2147483647 w 90"/>
                <a:gd name="T63" fmla="*/ 2147483647 h 47"/>
                <a:gd name="T64" fmla="*/ 2147483647 w 90"/>
                <a:gd name="T65" fmla="*/ 2147483647 h 47"/>
                <a:gd name="T66" fmla="*/ 2147483647 w 90"/>
                <a:gd name="T67" fmla="*/ 2147483647 h 47"/>
                <a:gd name="T68" fmla="*/ 2147483647 w 90"/>
                <a:gd name="T69" fmla="*/ 2147483647 h 47"/>
                <a:gd name="T70" fmla="*/ 2147483647 w 90"/>
                <a:gd name="T71" fmla="*/ 2147483647 h 47"/>
                <a:gd name="T72" fmla="*/ 2147483647 w 90"/>
                <a:gd name="T73" fmla="*/ 2147483647 h 47"/>
                <a:gd name="T74" fmla="*/ 2147483647 w 90"/>
                <a:gd name="T75" fmla="*/ 2147483647 h 47"/>
                <a:gd name="T76" fmla="*/ 2147483647 w 90"/>
                <a:gd name="T77" fmla="*/ 2147483647 h 47"/>
                <a:gd name="T78" fmla="*/ 2147483647 w 90"/>
                <a:gd name="T79" fmla="*/ 2147483647 h 47"/>
                <a:gd name="T80" fmla="*/ 2147483647 w 90"/>
                <a:gd name="T81" fmla="*/ 2147483647 h 47"/>
                <a:gd name="T82" fmla="*/ 2147483647 w 90"/>
                <a:gd name="T83" fmla="*/ 2147483647 h 47"/>
                <a:gd name="T84" fmla="*/ 2147483647 w 90"/>
                <a:gd name="T85" fmla="*/ 2147483647 h 47"/>
                <a:gd name="T86" fmla="*/ 2147483647 w 90"/>
                <a:gd name="T87" fmla="*/ 2147483647 h 47"/>
                <a:gd name="T88" fmla="*/ 2147483647 w 90"/>
                <a:gd name="T89" fmla="*/ 2147483647 h 47"/>
                <a:gd name="T90" fmla="*/ 2147483647 w 90"/>
                <a:gd name="T91" fmla="*/ 2147483647 h 47"/>
                <a:gd name="T92" fmla="*/ 2147483647 w 90"/>
                <a:gd name="T93" fmla="*/ 2147483647 h 4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90"/>
                <a:gd name="T142" fmla="*/ 0 h 47"/>
                <a:gd name="T143" fmla="*/ 90 w 90"/>
                <a:gd name="T144" fmla="*/ 47 h 4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90" h="47">
                  <a:moveTo>
                    <a:pt x="80" y="5"/>
                  </a:moveTo>
                  <a:lnTo>
                    <a:pt x="80" y="2"/>
                  </a:lnTo>
                  <a:lnTo>
                    <a:pt x="78" y="2"/>
                  </a:lnTo>
                  <a:lnTo>
                    <a:pt x="73" y="2"/>
                  </a:lnTo>
                  <a:lnTo>
                    <a:pt x="71" y="2"/>
                  </a:lnTo>
                  <a:lnTo>
                    <a:pt x="64" y="0"/>
                  </a:lnTo>
                  <a:lnTo>
                    <a:pt x="61" y="2"/>
                  </a:lnTo>
                  <a:lnTo>
                    <a:pt x="54" y="2"/>
                  </a:lnTo>
                  <a:lnTo>
                    <a:pt x="47" y="9"/>
                  </a:lnTo>
                  <a:lnTo>
                    <a:pt x="43" y="9"/>
                  </a:lnTo>
                  <a:lnTo>
                    <a:pt x="38" y="9"/>
                  </a:lnTo>
                  <a:lnTo>
                    <a:pt x="33" y="9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19" y="5"/>
                  </a:lnTo>
                  <a:lnTo>
                    <a:pt x="17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9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2" y="12"/>
                  </a:lnTo>
                  <a:lnTo>
                    <a:pt x="7" y="14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2" y="21"/>
                  </a:lnTo>
                  <a:lnTo>
                    <a:pt x="0" y="24"/>
                  </a:lnTo>
                  <a:lnTo>
                    <a:pt x="0" y="31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7" y="35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7" y="42"/>
                  </a:lnTo>
                  <a:lnTo>
                    <a:pt x="9" y="45"/>
                  </a:lnTo>
                  <a:lnTo>
                    <a:pt x="7" y="47"/>
                  </a:lnTo>
                  <a:lnTo>
                    <a:pt x="9" y="47"/>
                  </a:lnTo>
                  <a:lnTo>
                    <a:pt x="12" y="47"/>
                  </a:lnTo>
                  <a:lnTo>
                    <a:pt x="12" y="45"/>
                  </a:lnTo>
                  <a:lnTo>
                    <a:pt x="17" y="45"/>
                  </a:lnTo>
                  <a:lnTo>
                    <a:pt x="19" y="45"/>
                  </a:lnTo>
                  <a:lnTo>
                    <a:pt x="24" y="45"/>
                  </a:lnTo>
                  <a:lnTo>
                    <a:pt x="26" y="42"/>
                  </a:lnTo>
                  <a:lnTo>
                    <a:pt x="28" y="45"/>
                  </a:lnTo>
                  <a:lnTo>
                    <a:pt x="28" y="42"/>
                  </a:lnTo>
                  <a:lnTo>
                    <a:pt x="33" y="42"/>
                  </a:lnTo>
                  <a:lnTo>
                    <a:pt x="33" y="45"/>
                  </a:lnTo>
                  <a:lnTo>
                    <a:pt x="35" y="45"/>
                  </a:lnTo>
                  <a:lnTo>
                    <a:pt x="38" y="45"/>
                  </a:lnTo>
                  <a:lnTo>
                    <a:pt x="38" y="47"/>
                  </a:lnTo>
                  <a:lnTo>
                    <a:pt x="43" y="47"/>
                  </a:lnTo>
                  <a:lnTo>
                    <a:pt x="45" y="47"/>
                  </a:lnTo>
                  <a:lnTo>
                    <a:pt x="47" y="47"/>
                  </a:lnTo>
                  <a:lnTo>
                    <a:pt x="52" y="47"/>
                  </a:lnTo>
                  <a:lnTo>
                    <a:pt x="54" y="47"/>
                  </a:lnTo>
                  <a:lnTo>
                    <a:pt x="54" y="45"/>
                  </a:lnTo>
                  <a:lnTo>
                    <a:pt x="54" y="42"/>
                  </a:lnTo>
                  <a:lnTo>
                    <a:pt x="54" y="40"/>
                  </a:lnTo>
                  <a:lnTo>
                    <a:pt x="59" y="40"/>
                  </a:lnTo>
                  <a:lnTo>
                    <a:pt x="61" y="35"/>
                  </a:lnTo>
                  <a:lnTo>
                    <a:pt x="64" y="35"/>
                  </a:lnTo>
                  <a:lnTo>
                    <a:pt x="69" y="35"/>
                  </a:lnTo>
                  <a:lnTo>
                    <a:pt x="69" y="33"/>
                  </a:lnTo>
                  <a:lnTo>
                    <a:pt x="71" y="33"/>
                  </a:lnTo>
                  <a:lnTo>
                    <a:pt x="71" y="35"/>
                  </a:lnTo>
                  <a:lnTo>
                    <a:pt x="73" y="35"/>
                  </a:lnTo>
                  <a:lnTo>
                    <a:pt x="78" y="35"/>
                  </a:lnTo>
                  <a:lnTo>
                    <a:pt x="80" y="35"/>
                  </a:lnTo>
                  <a:lnTo>
                    <a:pt x="80" y="33"/>
                  </a:lnTo>
                  <a:lnTo>
                    <a:pt x="78" y="33"/>
                  </a:lnTo>
                  <a:lnTo>
                    <a:pt x="78" y="31"/>
                  </a:lnTo>
                  <a:lnTo>
                    <a:pt x="73" y="31"/>
                  </a:lnTo>
                  <a:lnTo>
                    <a:pt x="71" y="31"/>
                  </a:lnTo>
                  <a:lnTo>
                    <a:pt x="71" y="26"/>
                  </a:lnTo>
                  <a:lnTo>
                    <a:pt x="73" y="26"/>
                  </a:lnTo>
                  <a:lnTo>
                    <a:pt x="73" y="24"/>
                  </a:lnTo>
                  <a:lnTo>
                    <a:pt x="78" y="26"/>
                  </a:lnTo>
                  <a:lnTo>
                    <a:pt x="78" y="24"/>
                  </a:lnTo>
                  <a:lnTo>
                    <a:pt x="78" y="21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83" y="12"/>
                  </a:lnTo>
                  <a:lnTo>
                    <a:pt x="87" y="12"/>
                  </a:lnTo>
                  <a:lnTo>
                    <a:pt x="90" y="12"/>
                  </a:lnTo>
                  <a:lnTo>
                    <a:pt x="87" y="9"/>
                  </a:lnTo>
                  <a:lnTo>
                    <a:pt x="83" y="5"/>
                  </a:lnTo>
                  <a:lnTo>
                    <a:pt x="80" y="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21"/>
            <p:cNvSpPr>
              <a:spLocks noChangeAspect="1"/>
            </p:cNvSpPr>
            <p:nvPr/>
          </p:nvSpPr>
          <p:spPr bwMode="auto">
            <a:xfrm>
              <a:off x="2705466" y="5933611"/>
              <a:ext cx="31906" cy="30749"/>
            </a:xfrm>
            <a:custGeom>
              <a:avLst/>
              <a:gdLst>
                <a:gd name="T0" fmla="*/ 2147483647 w 41"/>
                <a:gd name="T1" fmla="*/ 2147483647 h 33"/>
                <a:gd name="T2" fmla="*/ 2147483647 w 41"/>
                <a:gd name="T3" fmla="*/ 2147483647 h 33"/>
                <a:gd name="T4" fmla="*/ 2147483647 w 41"/>
                <a:gd name="T5" fmla="*/ 2147483647 h 33"/>
                <a:gd name="T6" fmla="*/ 2147483647 w 41"/>
                <a:gd name="T7" fmla="*/ 2147483647 h 33"/>
                <a:gd name="T8" fmla="*/ 2147483647 w 41"/>
                <a:gd name="T9" fmla="*/ 2147483647 h 33"/>
                <a:gd name="T10" fmla="*/ 2147483647 w 41"/>
                <a:gd name="T11" fmla="*/ 0 h 33"/>
                <a:gd name="T12" fmla="*/ 2147483647 w 41"/>
                <a:gd name="T13" fmla="*/ 0 h 33"/>
                <a:gd name="T14" fmla="*/ 2147483647 w 41"/>
                <a:gd name="T15" fmla="*/ 2147483647 h 33"/>
                <a:gd name="T16" fmla="*/ 2147483647 w 41"/>
                <a:gd name="T17" fmla="*/ 2147483647 h 33"/>
                <a:gd name="T18" fmla="*/ 2147483647 w 41"/>
                <a:gd name="T19" fmla="*/ 2147483647 h 33"/>
                <a:gd name="T20" fmla="*/ 2147483647 w 41"/>
                <a:gd name="T21" fmla="*/ 2147483647 h 33"/>
                <a:gd name="T22" fmla="*/ 0 w 41"/>
                <a:gd name="T23" fmla="*/ 2147483647 h 33"/>
                <a:gd name="T24" fmla="*/ 0 w 41"/>
                <a:gd name="T25" fmla="*/ 2147483647 h 33"/>
                <a:gd name="T26" fmla="*/ 0 w 41"/>
                <a:gd name="T27" fmla="*/ 2147483647 h 33"/>
                <a:gd name="T28" fmla="*/ 0 w 41"/>
                <a:gd name="T29" fmla="*/ 2147483647 h 33"/>
                <a:gd name="T30" fmla="*/ 0 w 41"/>
                <a:gd name="T31" fmla="*/ 2147483647 h 33"/>
                <a:gd name="T32" fmla="*/ 2147483647 w 41"/>
                <a:gd name="T33" fmla="*/ 2147483647 h 33"/>
                <a:gd name="T34" fmla="*/ 2147483647 w 41"/>
                <a:gd name="T35" fmla="*/ 2147483647 h 33"/>
                <a:gd name="T36" fmla="*/ 0 w 41"/>
                <a:gd name="T37" fmla="*/ 2147483647 h 33"/>
                <a:gd name="T38" fmla="*/ 0 w 41"/>
                <a:gd name="T39" fmla="*/ 2147483647 h 33"/>
                <a:gd name="T40" fmla="*/ 2147483647 w 41"/>
                <a:gd name="T41" fmla="*/ 2147483647 h 33"/>
                <a:gd name="T42" fmla="*/ 0 w 41"/>
                <a:gd name="T43" fmla="*/ 2147483647 h 33"/>
                <a:gd name="T44" fmla="*/ 2147483647 w 41"/>
                <a:gd name="T45" fmla="*/ 2147483647 h 33"/>
                <a:gd name="T46" fmla="*/ 2147483647 w 41"/>
                <a:gd name="T47" fmla="*/ 2147483647 h 33"/>
                <a:gd name="T48" fmla="*/ 2147483647 w 41"/>
                <a:gd name="T49" fmla="*/ 2147483647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"/>
                <a:gd name="T76" fmla="*/ 0 h 33"/>
                <a:gd name="T77" fmla="*/ 41 w 41"/>
                <a:gd name="T78" fmla="*/ 33 h 3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" h="33">
                  <a:moveTo>
                    <a:pt x="36" y="12"/>
                  </a:moveTo>
                  <a:lnTo>
                    <a:pt x="26" y="2"/>
                  </a:lnTo>
                  <a:lnTo>
                    <a:pt x="24" y="2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0" y="2"/>
                  </a:lnTo>
                  <a:lnTo>
                    <a:pt x="7" y="2"/>
                  </a:lnTo>
                  <a:lnTo>
                    <a:pt x="5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5" y="19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7" y="24"/>
                  </a:lnTo>
                  <a:lnTo>
                    <a:pt x="0" y="33"/>
                  </a:lnTo>
                  <a:lnTo>
                    <a:pt x="17" y="21"/>
                  </a:lnTo>
                  <a:lnTo>
                    <a:pt x="41" y="19"/>
                  </a:lnTo>
                  <a:lnTo>
                    <a:pt x="36" y="12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222"/>
            <p:cNvSpPr>
              <a:spLocks noChangeAspect="1"/>
            </p:cNvSpPr>
            <p:nvPr/>
          </p:nvSpPr>
          <p:spPr bwMode="auto">
            <a:xfrm>
              <a:off x="2522424" y="5823912"/>
              <a:ext cx="81445" cy="45708"/>
            </a:xfrm>
            <a:custGeom>
              <a:avLst/>
              <a:gdLst>
                <a:gd name="T0" fmla="*/ 0 w 106"/>
                <a:gd name="T1" fmla="*/ 2147483647 h 48"/>
                <a:gd name="T2" fmla="*/ 2147483647 w 106"/>
                <a:gd name="T3" fmla="*/ 2147483647 h 48"/>
                <a:gd name="T4" fmla="*/ 2147483647 w 106"/>
                <a:gd name="T5" fmla="*/ 2147483647 h 48"/>
                <a:gd name="T6" fmla="*/ 2147483647 w 106"/>
                <a:gd name="T7" fmla="*/ 2147483647 h 48"/>
                <a:gd name="T8" fmla="*/ 2147483647 w 106"/>
                <a:gd name="T9" fmla="*/ 2147483647 h 48"/>
                <a:gd name="T10" fmla="*/ 2147483647 w 106"/>
                <a:gd name="T11" fmla="*/ 2147483647 h 48"/>
                <a:gd name="T12" fmla="*/ 2147483647 w 106"/>
                <a:gd name="T13" fmla="*/ 2147483647 h 48"/>
                <a:gd name="T14" fmla="*/ 2147483647 w 106"/>
                <a:gd name="T15" fmla="*/ 2147483647 h 48"/>
                <a:gd name="T16" fmla="*/ 2147483647 w 106"/>
                <a:gd name="T17" fmla="*/ 2147483647 h 48"/>
                <a:gd name="T18" fmla="*/ 2147483647 w 106"/>
                <a:gd name="T19" fmla="*/ 2147483647 h 48"/>
                <a:gd name="T20" fmla="*/ 2147483647 w 106"/>
                <a:gd name="T21" fmla="*/ 2147483647 h 48"/>
                <a:gd name="T22" fmla="*/ 2147483647 w 106"/>
                <a:gd name="T23" fmla="*/ 2147483647 h 48"/>
                <a:gd name="T24" fmla="*/ 2147483647 w 106"/>
                <a:gd name="T25" fmla="*/ 2147483647 h 48"/>
                <a:gd name="T26" fmla="*/ 2147483647 w 106"/>
                <a:gd name="T27" fmla="*/ 2147483647 h 48"/>
                <a:gd name="T28" fmla="*/ 2147483647 w 106"/>
                <a:gd name="T29" fmla="*/ 2147483647 h 48"/>
                <a:gd name="T30" fmla="*/ 2147483647 w 106"/>
                <a:gd name="T31" fmla="*/ 2147483647 h 48"/>
                <a:gd name="T32" fmla="*/ 2147483647 w 106"/>
                <a:gd name="T33" fmla="*/ 2147483647 h 48"/>
                <a:gd name="T34" fmla="*/ 2147483647 w 106"/>
                <a:gd name="T35" fmla="*/ 2147483647 h 48"/>
                <a:gd name="T36" fmla="*/ 2147483647 w 106"/>
                <a:gd name="T37" fmla="*/ 2147483647 h 48"/>
                <a:gd name="T38" fmla="*/ 2147483647 w 106"/>
                <a:gd name="T39" fmla="*/ 2147483647 h 48"/>
                <a:gd name="T40" fmla="*/ 2147483647 w 106"/>
                <a:gd name="T41" fmla="*/ 2147483647 h 48"/>
                <a:gd name="T42" fmla="*/ 2147483647 w 106"/>
                <a:gd name="T43" fmla="*/ 2147483647 h 48"/>
                <a:gd name="T44" fmla="*/ 2147483647 w 106"/>
                <a:gd name="T45" fmla="*/ 2147483647 h 48"/>
                <a:gd name="T46" fmla="*/ 2147483647 w 106"/>
                <a:gd name="T47" fmla="*/ 2147483647 h 48"/>
                <a:gd name="T48" fmla="*/ 2147483647 w 106"/>
                <a:gd name="T49" fmla="*/ 2147483647 h 48"/>
                <a:gd name="T50" fmla="*/ 2147483647 w 106"/>
                <a:gd name="T51" fmla="*/ 2147483647 h 48"/>
                <a:gd name="T52" fmla="*/ 2147483647 w 106"/>
                <a:gd name="T53" fmla="*/ 2147483647 h 48"/>
                <a:gd name="T54" fmla="*/ 2147483647 w 106"/>
                <a:gd name="T55" fmla="*/ 2147483647 h 48"/>
                <a:gd name="T56" fmla="*/ 2147483647 w 106"/>
                <a:gd name="T57" fmla="*/ 2147483647 h 48"/>
                <a:gd name="T58" fmla="*/ 2147483647 w 106"/>
                <a:gd name="T59" fmla="*/ 2147483647 h 48"/>
                <a:gd name="T60" fmla="*/ 2147483647 w 106"/>
                <a:gd name="T61" fmla="*/ 2147483647 h 48"/>
                <a:gd name="T62" fmla="*/ 2147483647 w 106"/>
                <a:gd name="T63" fmla="*/ 2147483647 h 48"/>
                <a:gd name="T64" fmla="*/ 2147483647 w 106"/>
                <a:gd name="T65" fmla="*/ 2147483647 h 48"/>
                <a:gd name="T66" fmla="*/ 2147483647 w 106"/>
                <a:gd name="T67" fmla="*/ 2147483647 h 48"/>
                <a:gd name="T68" fmla="*/ 2147483647 w 106"/>
                <a:gd name="T69" fmla="*/ 2147483647 h 48"/>
                <a:gd name="T70" fmla="*/ 2147483647 w 106"/>
                <a:gd name="T71" fmla="*/ 0 h 48"/>
                <a:gd name="T72" fmla="*/ 2147483647 w 106"/>
                <a:gd name="T73" fmla="*/ 2147483647 h 48"/>
                <a:gd name="T74" fmla="*/ 2147483647 w 106"/>
                <a:gd name="T75" fmla="*/ 2147483647 h 48"/>
                <a:gd name="T76" fmla="*/ 2147483647 w 106"/>
                <a:gd name="T77" fmla="*/ 2147483647 h 48"/>
                <a:gd name="T78" fmla="*/ 2147483647 w 106"/>
                <a:gd name="T79" fmla="*/ 2147483647 h 48"/>
                <a:gd name="T80" fmla="*/ 2147483647 w 106"/>
                <a:gd name="T81" fmla="*/ 2147483647 h 48"/>
                <a:gd name="T82" fmla="*/ 2147483647 w 106"/>
                <a:gd name="T83" fmla="*/ 2147483647 h 48"/>
                <a:gd name="T84" fmla="*/ 2147483647 w 106"/>
                <a:gd name="T85" fmla="*/ 2147483647 h 48"/>
                <a:gd name="T86" fmla="*/ 2147483647 w 106"/>
                <a:gd name="T87" fmla="*/ 2147483647 h 48"/>
                <a:gd name="T88" fmla="*/ 2147483647 w 106"/>
                <a:gd name="T89" fmla="*/ 2147483647 h 48"/>
                <a:gd name="T90" fmla="*/ 2147483647 w 106"/>
                <a:gd name="T91" fmla="*/ 2147483647 h 48"/>
                <a:gd name="T92" fmla="*/ 2147483647 w 106"/>
                <a:gd name="T93" fmla="*/ 2147483647 h 48"/>
                <a:gd name="T94" fmla="*/ 2147483647 w 106"/>
                <a:gd name="T95" fmla="*/ 2147483647 h 48"/>
                <a:gd name="T96" fmla="*/ 2147483647 w 106"/>
                <a:gd name="T97" fmla="*/ 2147483647 h 48"/>
                <a:gd name="T98" fmla="*/ 2147483647 w 106"/>
                <a:gd name="T99" fmla="*/ 2147483647 h 48"/>
                <a:gd name="T100" fmla="*/ 2147483647 w 106"/>
                <a:gd name="T101" fmla="*/ 2147483647 h 48"/>
                <a:gd name="T102" fmla="*/ 2147483647 w 106"/>
                <a:gd name="T103" fmla="*/ 2147483647 h 48"/>
                <a:gd name="T104" fmla="*/ 2147483647 w 106"/>
                <a:gd name="T105" fmla="*/ 2147483647 h 48"/>
                <a:gd name="T106" fmla="*/ 2147483647 w 106"/>
                <a:gd name="T107" fmla="*/ 2147483647 h 48"/>
                <a:gd name="T108" fmla="*/ 2147483647 w 106"/>
                <a:gd name="T109" fmla="*/ 2147483647 h 48"/>
                <a:gd name="T110" fmla="*/ 2147483647 w 106"/>
                <a:gd name="T111" fmla="*/ 2147483647 h 48"/>
                <a:gd name="T112" fmla="*/ 2147483647 w 106"/>
                <a:gd name="T113" fmla="*/ 2147483647 h 48"/>
                <a:gd name="T114" fmla="*/ 0 w 106"/>
                <a:gd name="T115" fmla="*/ 2147483647 h 4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6"/>
                <a:gd name="T175" fmla="*/ 0 h 48"/>
                <a:gd name="T176" fmla="*/ 106 w 106"/>
                <a:gd name="T177" fmla="*/ 48 h 4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6" h="48">
                  <a:moveTo>
                    <a:pt x="0" y="31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8"/>
                  </a:lnTo>
                  <a:lnTo>
                    <a:pt x="7" y="38"/>
                  </a:lnTo>
                  <a:lnTo>
                    <a:pt x="7" y="4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16" y="40"/>
                  </a:lnTo>
                  <a:lnTo>
                    <a:pt x="21" y="40"/>
                  </a:lnTo>
                  <a:lnTo>
                    <a:pt x="23" y="38"/>
                  </a:lnTo>
                  <a:lnTo>
                    <a:pt x="26" y="38"/>
                  </a:lnTo>
                  <a:lnTo>
                    <a:pt x="30" y="38"/>
                  </a:lnTo>
                  <a:lnTo>
                    <a:pt x="33" y="33"/>
                  </a:lnTo>
                  <a:lnTo>
                    <a:pt x="35" y="33"/>
                  </a:lnTo>
                  <a:lnTo>
                    <a:pt x="40" y="33"/>
                  </a:lnTo>
                  <a:lnTo>
                    <a:pt x="35" y="38"/>
                  </a:lnTo>
                  <a:lnTo>
                    <a:pt x="40" y="38"/>
                  </a:lnTo>
                  <a:lnTo>
                    <a:pt x="40" y="40"/>
                  </a:lnTo>
                  <a:lnTo>
                    <a:pt x="42" y="43"/>
                  </a:lnTo>
                  <a:lnTo>
                    <a:pt x="47" y="43"/>
                  </a:lnTo>
                  <a:lnTo>
                    <a:pt x="49" y="43"/>
                  </a:lnTo>
                  <a:lnTo>
                    <a:pt x="52" y="43"/>
                  </a:lnTo>
                  <a:lnTo>
                    <a:pt x="56" y="43"/>
                  </a:lnTo>
                  <a:lnTo>
                    <a:pt x="59" y="43"/>
                  </a:lnTo>
                  <a:lnTo>
                    <a:pt x="61" y="43"/>
                  </a:lnTo>
                  <a:lnTo>
                    <a:pt x="66" y="43"/>
                  </a:lnTo>
                  <a:lnTo>
                    <a:pt x="66" y="48"/>
                  </a:lnTo>
                  <a:lnTo>
                    <a:pt x="68" y="48"/>
                  </a:lnTo>
                  <a:lnTo>
                    <a:pt x="71" y="48"/>
                  </a:lnTo>
                  <a:lnTo>
                    <a:pt x="75" y="48"/>
                  </a:lnTo>
                  <a:lnTo>
                    <a:pt x="75" y="43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5" y="43"/>
                  </a:lnTo>
                  <a:lnTo>
                    <a:pt x="87" y="43"/>
                  </a:lnTo>
                  <a:lnTo>
                    <a:pt x="87" y="40"/>
                  </a:lnTo>
                  <a:lnTo>
                    <a:pt x="92" y="40"/>
                  </a:lnTo>
                  <a:lnTo>
                    <a:pt x="94" y="40"/>
                  </a:lnTo>
                  <a:lnTo>
                    <a:pt x="94" y="38"/>
                  </a:lnTo>
                  <a:lnTo>
                    <a:pt x="97" y="38"/>
                  </a:lnTo>
                  <a:lnTo>
                    <a:pt x="101" y="38"/>
                  </a:lnTo>
                  <a:lnTo>
                    <a:pt x="97" y="33"/>
                  </a:lnTo>
                  <a:lnTo>
                    <a:pt x="97" y="31"/>
                  </a:lnTo>
                  <a:lnTo>
                    <a:pt x="101" y="31"/>
                  </a:lnTo>
                  <a:lnTo>
                    <a:pt x="101" y="29"/>
                  </a:lnTo>
                  <a:lnTo>
                    <a:pt x="101" y="26"/>
                  </a:lnTo>
                  <a:lnTo>
                    <a:pt x="101" y="22"/>
                  </a:lnTo>
                  <a:lnTo>
                    <a:pt x="104" y="26"/>
                  </a:lnTo>
                  <a:lnTo>
                    <a:pt x="106" y="26"/>
                  </a:lnTo>
                  <a:lnTo>
                    <a:pt x="106" y="22"/>
                  </a:lnTo>
                  <a:lnTo>
                    <a:pt x="106" y="19"/>
                  </a:lnTo>
                  <a:lnTo>
                    <a:pt x="106" y="17"/>
                  </a:lnTo>
                  <a:lnTo>
                    <a:pt x="106" y="14"/>
                  </a:lnTo>
                  <a:lnTo>
                    <a:pt x="104" y="14"/>
                  </a:lnTo>
                  <a:lnTo>
                    <a:pt x="104" y="10"/>
                  </a:lnTo>
                  <a:lnTo>
                    <a:pt x="106" y="10"/>
                  </a:lnTo>
                  <a:lnTo>
                    <a:pt x="106" y="7"/>
                  </a:lnTo>
                  <a:lnTo>
                    <a:pt x="104" y="7"/>
                  </a:lnTo>
                  <a:lnTo>
                    <a:pt x="101" y="7"/>
                  </a:lnTo>
                  <a:lnTo>
                    <a:pt x="101" y="5"/>
                  </a:lnTo>
                  <a:lnTo>
                    <a:pt x="97" y="7"/>
                  </a:lnTo>
                  <a:lnTo>
                    <a:pt x="94" y="7"/>
                  </a:lnTo>
                  <a:lnTo>
                    <a:pt x="92" y="7"/>
                  </a:lnTo>
                  <a:lnTo>
                    <a:pt x="92" y="5"/>
                  </a:lnTo>
                  <a:lnTo>
                    <a:pt x="87" y="5"/>
                  </a:lnTo>
                  <a:lnTo>
                    <a:pt x="85" y="5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8" y="5"/>
                  </a:lnTo>
                  <a:lnTo>
                    <a:pt x="78" y="7"/>
                  </a:lnTo>
                  <a:lnTo>
                    <a:pt x="75" y="7"/>
                  </a:lnTo>
                  <a:lnTo>
                    <a:pt x="75" y="10"/>
                  </a:lnTo>
                  <a:lnTo>
                    <a:pt x="71" y="10"/>
                  </a:lnTo>
                  <a:lnTo>
                    <a:pt x="68" y="10"/>
                  </a:lnTo>
                  <a:lnTo>
                    <a:pt x="66" y="10"/>
                  </a:lnTo>
                  <a:lnTo>
                    <a:pt x="66" y="7"/>
                  </a:lnTo>
                  <a:lnTo>
                    <a:pt x="61" y="7"/>
                  </a:lnTo>
                  <a:lnTo>
                    <a:pt x="61" y="10"/>
                  </a:lnTo>
                  <a:lnTo>
                    <a:pt x="59" y="10"/>
                  </a:lnTo>
                  <a:lnTo>
                    <a:pt x="56" y="10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9" y="17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9" y="19"/>
                  </a:lnTo>
                  <a:lnTo>
                    <a:pt x="49" y="22"/>
                  </a:lnTo>
                  <a:lnTo>
                    <a:pt x="49" y="26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9"/>
                  </a:lnTo>
                  <a:lnTo>
                    <a:pt x="47" y="29"/>
                  </a:lnTo>
                  <a:lnTo>
                    <a:pt x="47" y="26"/>
                  </a:lnTo>
                  <a:lnTo>
                    <a:pt x="42" y="26"/>
                  </a:lnTo>
                  <a:lnTo>
                    <a:pt x="40" y="26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3" y="29"/>
                  </a:lnTo>
                  <a:lnTo>
                    <a:pt x="21" y="29"/>
                  </a:lnTo>
                  <a:lnTo>
                    <a:pt x="16" y="29"/>
                  </a:lnTo>
                  <a:lnTo>
                    <a:pt x="14" y="29"/>
                  </a:lnTo>
                  <a:lnTo>
                    <a:pt x="12" y="31"/>
                  </a:lnTo>
                  <a:lnTo>
                    <a:pt x="12" y="29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223"/>
            <p:cNvSpPr>
              <a:spLocks noChangeAspect="1"/>
            </p:cNvSpPr>
            <p:nvPr/>
          </p:nvSpPr>
          <p:spPr bwMode="auto">
            <a:xfrm>
              <a:off x="2565246" y="5859648"/>
              <a:ext cx="31906" cy="22438"/>
            </a:xfrm>
            <a:custGeom>
              <a:avLst/>
              <a:gdLst>
                <a:gd name="T0" fmla="*/ 2147483647 w 41"/>
                <a:gd name="T1" fmla="*/ 2147483647 h 24"/>
                <a:gd name="T2" fmla="*/ 2147483647 w 41"/>
                <a:gd name="T3" fmla="*/ 2147483647 h 24"/>
                <a:gd name="T4" fmla="*/ 2147483647 w 41"/>
                <a:gd name="T5" fmla="*/ 2147483647 h 24"/>
                <a:gd name="T6" fmla="*/ 2147483647 w 41"/>
                <a:gd name="T7" fmla="*/ 2147483647 h 24"/>
                <a:gd name="T8" fmla="*/ 2147483647 w 41"/>
                <a:gd name="T9" fmla="*/ 2147483647 h 24"/>
                <a:gd name="T10" fmla="*/ 2147483647 w 41"/>
                <a:gd name="T11" fmla="*/ 2147483647 h 24"/>
                <a:gd name="T12" fmla="*/ 2147483647 w 41"/>
                <a:gd name="T13" fmla="*/ 2147483647 h 24"/>
                <a:gd name="T14" fmla="*/ 2147483647 w 41"/>
                <a:gd name="T15" fmla="*/ 2147483647 h 24"/>
                <a:gd name="T16" fmla="*/ 2147483647 w 41"/>
                <a:gd name="T17" fmla="*/ 2147483647 h 24"/>
                <a:gd name="T18" fmla="*/ 2147483647 w 41"/>
                <a:gd name="T19" fmla="*/ 2147483647 h 24"/>
                <a:gd name="T20" fmla="*/ 2147483647 w 41"/>
                <a:gd name="T21" fmla="*/ 2147483647 h 24"/>
                <a:gd name="T22" fmla="*/ 2147483647 w 41"/>
                <a:gd name="T23" fmla="*/ 2147483647 h 24"/>
                <a:gd name="T24" fmla="*/ 2147483647 w 41"/>
                <a:gd name="T25" fmla="*/ 2147483647 h 24"/>
                <a:gd name="T26" fmla="*/ 2147483647 w 41"/>
                <a:gd name="T27" fmla="*/ 2147483647 h 24"/>
                <a:gd name="T28" fmla="*/ 2147483647 w 41"/>
                <a:gd name="T29" fmla="*/ 2147483647 h 24"/>
                <a:gd name="T30" fmla="*/ 2147483647 w 41"/>
                <a:gd name="T31" fmla="*/ 2147483647 h 24"/>
                <a:gd name="T32" fmla="*/ 2147483647 w 41"/>
                <a:gd name="T33" fmla="*/ 2147483647 h 24"/>
                <a:gd name="T34" fmla="*/ 2147483647 w 41"/>
                <a:gd name="T35" fmla="*/ 0 h 24"/>
                <a:gd name="T36" fmla="*/ 2147483647 w 41"/>
                <a:gd name="T37" fmla="*/ 0 h 24"/>
                <a:gd name="T38" fmla="*/ 2147483647 w 41"/>
                <a:gd name="T39" fmla="*/ 2147483647 h 24"/>
                <a:gd name="T40" fmla="*/ 2147483647 w 41"/>
                <a:gd name="T41" fmla="*/ 2147483647 h 24"/>
                <a:gd name="T42" fmla="*/ 2147483647 w 41"/>
                <a:gd name="T43" fmla="*/ 2147483647 h 24"/>
                <a:gd name="T44" fmla="*/ 2147483647 w 41"/>
                <a:gd name="T45" fmla="*/ 2147483647 h 24"/>
                <a:gd name="T46" fmla="*/ 2147483647 w 41"/>
                <a:gd name="T47" fmla="*/ 2147483647 h 24"/>
                <a:gd name="T48" fmla="*/ 2147483647 w 41"/>
                <a:gd name="T49" fmla="*/ 2147483647 h 24"/>
                <a:gd name="T50" fmla="*/ 2147483647 w 41"/>
                <a:gd name="T51" fmla="*/ 2147483647 h 24"/>
                <a:gd name="T52" fmla="*/ 2147483647 w 41"/>
                <a:gd name="T53" fmla="*/ 2147483647 h 24"/>
                <a:gd name="T54" fmla="*/ 2147483647 w 41"/>
                <a:gd name="T55" fmla="*/ 2147483647 h 24"/>
                <a:gd name="T56" fmla="*/ 2147483647 w 41"/>
                <a:gd name="T57" fmla="*/ 2147483647 h 24"/>
                <a:gd name="T58" fmla="*/ 2147483647 w 41"/>
                <a:gd name="T59" fmla="*/ 2147483647 h 24"/>
                <a:gd name="T60" fmla="*/ 2147483647 w 41"/>
                <a:gd name="T61" fmla="*/ 2147483647 h 24"/>
                <a:gd name="T62" fmla="*/ 2147483647 w 41"/>
                <a:gd name="T63" fmla="*/ 2147483647 h 24"/>
                <a:gd name="T64" fmla="*/ 2147483647 w 41"/>
                <a:gd name="T65" fmla="*/ 2147483647 h 24"/>
                <a:gd name="T66" fmla="*/ 2147483647 w 41"/>
                <a:gd name="T67" fmla="*/ 2147483647 h 24"/>
                <a:gd name="T68" fmla="*/ 2147483647 w 41"/>
                <a:gd name="T69" fmla="*/ 2147483647 h 24"/>
                <a:gd name="T70" fmla="*/ 0 w 41"/>
                <a:gd name="T71" fmla="*/ 2147483647 h 24"/>
                <a:gd name="T72" fmla="*/ 0 w 41"/>
                <a:gd name="T73" fmla="*/ 2147483647 h 24"/>
                <a:gd name="T74" fmla="*/ 2147483647 w 41"/>
                <a:gd name="T75" fmla="*/ 2147483647 h 24"/>
                <a:gd name="T76" fmla="*/ 2147483647 w 41"/>
                <a:gd name="T77" fmla="*/ 2147483647 h 24"/>
                <a:gd name="T78" fmla="*/ 2147483647 w 41"/>
                <a:gd name="T79" fmla="*/ 2147483647 h 24"/>
                <a:gd name="T80" fmla="*/ 2147483647 w 41"/>
                <a:gd name="T81" fmla="*/ 2147483647 h 24"/>
                <a:gd name="T82" fmla="*/ 2147483647 w 41"/>
                <a:gd name="T83" fmla="*/ 2147483647 h 24"/>
                <a:gd name="T84" fmla="*/ 2147483647 w 41"/>
                <a:gd name="T85" fmla="*/ 2147483647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1"/>
                <a:gd name="T130" fmla="*/ 0 h 24"/>
                <a:gd name="T131" fmla="*/ 41 w 41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1" h="24">
                  <a:moveTo>
                    <a:pt x="5" y="24"/>
                  </a:moveTo>
                  <a:lnTo>
                    <a:pt x="10" y="24"/>
                  </a:lnTo>
                  <a:lnTo>
                    <a:pt x="12" y="24"/>
                  </a:lnTo>
                  <a:lnTo>
                    <a:pt x="15" y="21"/>
                  </a:lnTo>
                  <a:lnTo>
                    <a:pt x="19" y="24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29" y="24"/>
                  </a:lnTo>
                  <a:lnTo>
                    <a:pt x="29" y="21"/>
                  </a:lnTo>
                  <a:lnTo>
                    <a:pt x="29" y="17"/>
                  </a:lnTo>
                  <a:lnTo>
                    <a:pt x="31" y="17"/>
                  </a:lnTo>
                  <a:lnTo>
                    <a:pt x="31" y="14"/>
                  </a:lnTo>
                  <a:lnTo>
                    <a:pt x="31" y="12"/>
                  </a:lnTo>
                  <a:lnTo>
                    <a:pt x="38" y="10"/>
                  </a:lnTo>
                  <a:lnTo>
                    <a:pt x="41" y="10"/>
                  </a:lnTo>
                  <a:lnTo>
                    <a:pt x="41" y="5"/>
                  </a:lnTo>
                  <a:lnTo>
                    <a:pt x="41" y="2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1" y="2"/>
                  </a:lnTo>
                  <a:lnTo>
                    <a:pt x="31" y="5"/>
                  </a:lnTo>
                  <a:lnTo>
                    <a:pt x="29" y="5"/>
                  </a:lnTo>
                  <a:lnTo>
                    <a:pt x="24" y="5"/>
                  </a:lnTo>
                  <a:lnTo>
                    <a:pt x="22" y="5"/>
                  </a:lnTo>
                  <a:lnTo>
                    <a:pt x="19" y="5"/>
                  </a:lnTo>
                  <a:lnTo>
                    <a:pt x="19" y="10"/>
                  </a:lnTo>
                  <a:lnTo>
                    <a:pt x="15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5" y="24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224"/>
            <p:cNvSpPr>
              <a:spLocks noChangeAspect="1"/>
            </p:cNvSpPr>
            <p:nvPr/>
          </p:nvSpPr>
          <p:spPr bwMode="auto">
            <a:xfrm>
              <a:off x="2572803" y="5728341"/>
              <a:ext cx="111672" cy="95571"/>
            </a:xfrm>
            <a:custGeom>
              <a:avLst/>
              <a:gdLst>
                <a:gd name="T0" fmla="*/ 2147483647 w 144"/>
                <a:gd name="T1" fmla="*/ 2147483647 h 101"/>
                <a:gd name="T2" fmla="*/ 2147483647 w 144"/>
                <a:gd name="T3" fmla="*/ 2147483647 h 101"/>
                <a:gd name="T4" fmla="*/ 0 w 144"/>
                <a:gd name="T5" fmla="*/ 2147483647 h 101"/>
                <a:gd name="T6" fmla="*/ 2147483647 w 144"/>
                <a:gd name="T7" fmla="*/ 2147483647 h 101"/>
                <a:gd name="T8" fmla="*/ 2147483647 w 144"/>
                <a:gd name="T9" fmla="*/ 2147483647 h 101"/>
                <a:gd name="T10" fmla="*/ 2147483647 w 144"/>
                <a:gd name="T11" fmla="*/ 2147483647 h 101"/>
                <a:gd name="T12" fmla="*/ 2147483647 w 144"/>
                <a:gd name="T13" fmla="*/ 2147483647 h 101"/>
                <a:gd name="T14" fmla="*/ 2147483647 w 144"/>
                <a:gd name="T15" fmla="*/ 2147483647 h 101"/>
                <a:gd name="T16" fmla="*/ 2147483647 w 144"/>
                <a:gd name="T17" fmla="*/ 2147483647 h 101"/>
                <a:gd name="T18" fmla="*/ 2147483647 w 144"/>
                <a:gd name="T19" fmla="*/ 2147483647 h 101"/>
                <a:gd name="T20" fmla="*/ 2147483647 w 144"/>
                <a:gd name="T21" fmla="*/ 2147483647 h 101"/>
                <a:gd name="T22" fmla="*/ 2147483647 w 144"/>
                <a:gd name="T23" fmla="*/ 2147483647 h 101"/>
                <a:gd name="T24" fmla="*/ 2147483647 w 144"/>
                <a:gd name="T25" fmla="*/ 2147483647 h 101"/>
                <a:gd name="T26" fmla="*/ 2147483647 w 144"/>
                <a:gd name="T27" fmla="*/ 2147483647 h 101"/>
                <a:gd name="T28" fmla="*/ 2147483647 w 144"/>
                <a:gd name="T29" fmla="*/ 2147483647 h 101"/>
                <a:gd name="T30" fmla="*/ 2147483647 w 144"/>
                <a:gd name="T31" fmla="*/ 2147483647 h 101"/>
                <a:gd name="T32" fmla="*/ 2147483647 w 144"/>
                <a:gd name="T33" fmla="*/ 2147483647 h 101"/>
                <a:gd name="T34" fmla="*/ 2147483647 w 144"/>
                <a:gd name="T35" fmla="*/ 2147483647 h 101"/>
                <a:gd name="T36" fmla="*/ 2147483647 w 144"/>
                <a:gd name="T37" fmla="*/ 2147483647 h 101"/>
                <a:gd name="T38" fmla="*/ 2147483647 w 144"/>
                <a:gd name="T39" fmla="*/ 2147483647 h 101"/>
                <a:gd name="T40" fmla="*/ 2147483647 w 144"/>
                <a:gd name="T41" fmla="*/ 2147483647 h 101"/>
                <a:gd name="T42" fmla="*/ 2147483647 w 144"/>
                <a:gd name="T43" fmla="*/ 2147483647 h 101"/>
                <a:gd name="T44" fmla="*/ 2147483647 w 144"/>
                <a:gd name="T45" fmla="*/ 2147483647 h 101"/>
                <a:gd name="T46" fmla="*/ 2147483647 w 144"/>
                <a:gd name="T47" fmla="*/ 2147483647 h 101"/>
                <a:gd name="T48" fmla="*/ 2147483647 w 144"/>
                <a:gd name="T49" fmla="*/ 2147483647 h 101"/>
                <a:gd name="T50" fmla="*/ 2147483647 w 144"/>
                <a:gd name="T51" fmla="*/ 2147483647 h 101"/>
                <a:gd name="T52" fmla="*/ 2147483647 w 144"/>
                <a:gd name="T53" fmla="*/ 2147483647 h 101"/>
                <a:gd name="T54" fmla="*/ 2147483647 w 144"/>
                <a:gd name="T55" fmla="*/ 2147483647 h 101"/>
                <a:gd name="T56" fmla="*/ 2147483647 w 144"/>
                <a:gd name="T57" fmla="*/ 2147483647 h 101"/>
                <a:gd name="T58" fmla="*/ 2147483647 w 144"/>
                <a:gd name="T59" fmla="*/ 2147483647 h 101"/>
                <a:gd name="T60" fmla="*/ 2147483647 w 144"/>
                <a:gd name="T61" fmla="*/ 2147483647 h 101"/>
                <a:gd name="T62" fmla="*/ 2147483647 w 144"/>
                <a:gd name="T63" fmla="*/ 2147483647 h 101"/>
                <a:gd name="T64" fmla="*/ 2147483647 w 144"/>
                <a:gd name="T65" fmla="*/ 2147483647 h 101"/>
                <a:gd name="T66" fmla="*/ 2147483647 w 144"/>
                <a:gd name="T67" fmla="*/ 2147483647 h 101"/>
                <a:gd name="T68" fmla="*/ 2147483647 w 144"/>
                <a:gd name="T69" fmla="*/ 2147483647 h 101"/>
                <a:gd name="T70" fmla="*/ 2147483647 w 144"/>
                <a:gd name="T71" fmla="*/ 2147483647 h 101"/>
                <a:gd name="T72" fmla="*/ 2147483647 w 144"/>
                <a:gd name="T73" fmla="*/ 2147483647 h 101"/>
                <a:gd name="T74" fmla="*/ 2147483647 w 144"/>
                <a:gd name="T75" fmla="*/ 2147483647 h 101"/>
                <a:gd name="T76" fmla="*/ 2147483647 w 144"/>
                <a:gd name="T77" fmla="*/ 2147483647 h 101"/>
                <a:gd name="T78" fmla="*/ 2147483647 w 144"/>
                <a:gd name="T79" fmla="*/ 2147483647 h 101"/>
                <a:gd name="T80" fmla="*/ 2147483647 w 144"/>
                <a:gd name="T81" fmla="*/ 2147483647 h 101"/>
                <a:gd name="T82" fmla="*/ 2147483647 w 144"/>
                <a:gd name="T83" fmla="*/ 2147483647 h 101"/>
                <a:gd name="T84" fmla="*/ 2147483647 w 144"/>
                <a:gd name="T85" fmla="*/ 2147483647 h 101"/>
                <a:gd name="T86" fmla="*/ 2147483647 w 144"/>
                <a:gd name="T87" fmla="*/ 2147483647 h 101"/>
                <a:gd name="T88" fmla="*/ 2147483647 w 144"/>
                <a:gd name="T89" fmla="*/ 2147483647 h 101"/>
                <a:gd name="T90" fmla="*/ 2147483647 w 144"/>
                <a:gd name="T91" fmla="*/ 2147483647 h 101"/>
                <a:gd name="T92" fmla="*/ 2147483647 w 144"/>
                <a:gd name="T93" fmla="*/ 0 h 101"/>
                <a:gd name="T94" fmla="*/ 2147483647 w 144"/>
                <a:gd name="T95" fmla="*/ 0 h 101"/>
                <a:gd name="T96" fmla="*/ 2147483647 w 144"/>
                <a:gd name="T97" fmla="*/ 2147483647 h 101"/>
                <a:gd name="T98" fmla="*/ 2147483647 w 144"/>
                <a:gd name="T99" fmla="*/ 2147483647 h 101"/>
                <a:gd name="T100" fmla="*/ 2147483647 w 144"/>
                <a:gd name="T101" fmla="*/ 2147483647 h 101"/>
                <a:gd name="T102" fmla="*/ 2147483647 w 144"/>
                <a:gd name="T103" fmla="*/ 2147483647 h 101"/>
                <a:gd name="T104" fmla="*/ 2147483647 w 144"/>
                <a:gd name="T105" fmla="*/ 2147483647 h 10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4"/>
                <a:gd name="T160" fmla="*/ 0 h 101"/>
                <a:gd name="T161" fmla="*/ 144 w 144"/>
                <a:gd name="T162" fmla="*/ 101 h 10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4" h="101">
                  <a:moveTo>
                    <a:pt x="2" y="21"/>
                  </a:moveTo>
                  <a:lnTo>
                    <a:pt x="2" y="23"/>
                  </a:lnTo>
                  <a:lnTo>
                    <a:pt x="2" y="28"/>
                  </a:lnTo>
                  <a:lnTo>
                    <a:pt x="5" y="28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2" y="33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5"/>
                  </a:lnTo>
                  <a:lnTo>
                    <a:pt x="2" y="40"/>
                  </a:lnTo>
                  <a:lnTo>
                    <a:pt x="5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9" y="45"/>
                  </a:lnTo>
                  <a:lnTo>
                    <a:pt x="9" y="47"/>
                  </a:lnTo>
                  <a:lnTo>
                    <a:pt x="9" y="52"/>
                  </a:lnTo>
                  <a:lnTo>
                    <a:pt x="5" y="54"/>
                  </a:lnTo>
                  <a:lnTo>
                    <a:pt x="9" y="54"/>
                  </a:lnTo>
                  <a:lnTo>
                    <a:pt x="9" y="56"/>
                  </a:lnTo>
                  <a:lnTo>
                    <a:pt x="9" y="61"/>
                  </a:lnTo>
                  <a:lnTo>
                    <a:pt x="12" y="61"/>
                  </a:lnTo>
                  <a:lnTo>
                    <a:pt x="12" y="64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9" y="73"/>
                  </a:lnTo>
                  <a:lnTo>
                    <a:pt x="21" y="73"/>
                  </a:lnTo>
                  <a:lnTo>
                    <a:pt x="26" y="73"/>
                  </a:lnTo>
                  <a:lnTo>
                    <a:pt x="26" y="75"/>
                  </a:lnTo>
                  <a:lnTo>
                    <a:pt x="28" y="75"/>
                  </a:lnTo>
                  <a:lnTo>
                    <a:pt x="31" y="75"/>
                  </a:lnTo>
                  <a:lnTo>
                    <a:pt x="31" y="78"/>
                  </a:lnTo>
                  <a:lnTo>
                    <a:pt x="31" y="82"/>
                  </a:lnTo>
                  <a:lnTo>
                    <a:pt x="35" y="82"/>
                  </a:lnTo>
                  <a:lnTo>
                    <a:pt x="35" y="85"/>
                  </a:lnTo>
                  <a:lnTo>
                    <a:pt x="38" y="85"/>
                  </a:lnTo>
                  <a:lnTo>
                    <a:pt x="38" y="82"/>
                  </a:lnTo>
                  <a:lnTo>
                    <a:pt x="40" y="82"/>
                  </a:lnTo>
                  <a:lnTo>
                    <a:pt x="40" y="78"/>
                  </a:lnTo>
                  <a:lnTo>
                    <a:pt x="45" y="78"/>
                  </a:lnTo>
                  <a:lnTo>
                    <a:pt x="45" y="82"/>
                  </a:lnTo>
                  <a:lnTo>
                    <a:pt x="47" y="82"/>
                  </a:lnTo>
                  <a:lnTo>
                    <a:pt x="50" y="82"/>
                  </a:lnTo>
                  <a:lnTo>
                    <a:pt x="50" y="85"/>
                  </a:lnTo>
                  <a:lnTo>
                    <a:pt x="54" y="87"/>
                  </a:lnTo>
                  <a:lnTo>
                    <a:pt x="54" y="85"/>
                  </a:lnTo>
                  <a:lnTo>
                    <a:pt x="57" y="87"/>
                  </a:lnTo>
                  <a:lnTo>
                    <a:pt x="61" y="87"/>
                  </a:lnTo>
                  <a:lnTo>
                    <a:pt x="64" y="87"/>
                  </a:lnTo>
                  <a:lnTo>
                    <a:pt x="64" y="89"/>
                  </a:lnTo>
                  <a:lnTo>
                    <a:pt x="66" y="94"/>
                  </a:lnTo>
                  <a:lnTo>
                    <a:pt x="71" y="94"/>
                  </a:lnTo>
                  <a:lnTo>
                    <a:pt x="71" y="97"/>
                  </a:lnTo>
                  <a:lnTo>
                    <a:pt x="73" y="97"/>
                  </a:lnTo>
                  <a:lnTo>
                    <a:pt x="73" y="94"/>
                  </a:lnTo>
                  <a:lnTo>
                    <a:pt x="76" y="94"/>
                  </a:lnTo>
                  <a:lnTo>
                    <a:pt x="80" y="97"/>
                  </a:lnTo>
                  <a:lnTo>
                    <a:pt x="80" y="99"/>
                  </a:lnTo>
                  <a:lnTo>
                    <a:pt x="83" y="99"/>
                  </a:lnTo>
                  <a:lnTo>
                    <a:pt x="85" y="99"/>
                  </a:lnTo>
                  <a:lnTo>
                    <a:pt x="85" y="97"/>
                  </a:lnTo>
                  <a:lnTo>
                    <a:pt x="90" y="97"/>
                  </a:lnTo>
                  <a:lnTo>
                    <a:pt x="92" y="97"/>
                  </a:lnTo>
                  <a:lnTo>
                    <a:pt x="97" y="97"/>
                  </a:lnTo>
                  <a:lnTo>
                    <a:pt x="97" y="99"/>
                  </a:lnTo>
                  <a:lnTo>
                    <a:pt x="99" y="99"/>
                  </a:lnTo>
                  <a:lnTo>
                    <a:pt x="99" y="97"/>
                  </a:lnTo>
                  <a:lnTo>
                    <a:pt x="101" y="97"/>
                  </a:lnTo>
                  <a:lnTo>
                    <a:pt x="106" y="97"/>
                  </a:lnTo>
                  <a:lnTo>
                    <a:pt x="109" y="97"/>
                  </a:lnTo>
                  <a:lnTo>
                    <a:pt x="111" y="97"/>
                  </a:lnTo>
                  <a:lnTo>
                    <a:pt x="111" y="99"/>
                  </a:lnTo>
                  <a:lnTo>
                    <a:pt x="116" y="99"/>
                  </a:lnTo>
                  <a:lnTo>
                    <a:pt x="118" y="99"/>
                  </a:lnTo>
                  <a:lnTo>
                    <a:pt x="118" y="101"/>
                  </a:lnTo>
                  <a:lnTo>
                    <a:pt x="120" y="101"/>
                  </a:lnTo>
                  <a:lnTo>
                    <a:pt x="125" y="101"/>
                  </a:lnTo>
                  <a:lnTo>
                    <a:pt x="125" y="99"/>
                  </a:lnTo>
                  <a:lnTo>
                    <a:pt x="125" y="97"/>
                  </a:lnTo>
                  <a:lnTo>
                    <a:pt x="120" y="97"/>
                  </a:lnTo>
                  <a:lnTo>
                    <a:pt x="120" y="94"/>
                  </a:lnTo>
                  <a:lnTo>
                    <a:pt x="125" y="94"/>
                  </a:lnTo>
                  <a:lnTo>
                    <a:pt x="125" y="89"/>
                  </a:lnTo>
                  <a:lnTo>
                    <a:pt x="127" y="87"/>
                  </a:lnTo>
                  <a:lnTo>
                    <a:pt x="130" y="85"/>
                  </a:lnTo>
                  <a:lnTo>
                    <a:pt x="135" y="82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2" y="78"/>
                  </a:lnTo>
                  <a:lnTo>
                    <a:pt x="144" y="75"/>
                  </a:lnTo>
                  <a:lnTo>
                    <a:pt x="142" y="75"/>
                  </a:lnTo>
                  <a:lnTo>
                    <a:pt x="142" y="73"/>
                  </a:lnTo>
                  <a:lnTo>
                    <a:pt x="144" y="73"/>
                  </a:lnTo>
                  <a:lnTo>
                    <a:pt x="144" y="68"/>
                  </a:lnTo>
                  <a:lnTo>
                    <a:pt x="142" y="68"/>
                  </a:lnTo>
                  <a:lnTo>
                    <a:pt x="142" y="66"/>
                  </a:lnTo>
                  <a:lnTo>
                    <a:pt x="137" y="66"/>
                  </a:lnTo>
                  <a:lnTo>
                    <a:pt x="137" y="64"/>
                  </a:lnTo>
                  <a:lnTo>
                    <a:pt x="137" y="61"/>
                  </a:lnTo>
                  <a:lnTo>
                    <a:pt x="135" y="61"/>
                  </a:lnTo>
                  <a:lnTo>
                    <a:pt x="135" y="56"/>
                  </a:lnTo>
                  <a:lnTo>
                    <a:pt x="135" y="54"/>
                  </a:lnTo>
                  <a:lnTo>
                    <a:pt x="135" y="52"/>
                  </a:lnTo>
                  <a:lnTo>
                    <a:pt x="137" y="52"/>
                  </a:lnTo>
                  <a:lnTo>
                    <a:pt x="137" y="47"/>
                  </a:lnTo>
                  <a:lnTo>
                    <a:pt x="135" y="47"/>
                  </a:lnTo>
                  <a:lnTo>
                    <a:pt x="130" y="47"/>
                  </a:lnTo>
                  <a:lnTo>
                    <a:pt x="130" y="45"/>
                  </a:lnTo>
                  <a:lnTo>
                    <a:pt x="130" y="42"/>
                  </a:lnTo>
                  <a:lnTo>
                    <a:pt x="135" y="40"/>
                  </a:lnTo>
                  <a:lnTo>
                    <a:pt x="142" y="40"/>
                  </a:lnTo>
                  <a:lnTo>
                    <a:pt x="142" y="33"/>
                  </a:lnTo>
                  <a:lnTo>
                    <a:pt x="142" y="30"/>
                  </a:lnTo>
                  <a:lnTo>
                    <a:pt x="137" y="30"/>
                  </a:lnTo>
                  <a:lnTo>
                    <a:pt x="137" y="28"/>
                  </a:lnTo>
                  <a:lnTo>
                    <a:pt x="137" y="23"/>
                  </a:lnTo>
                  <a:lnTo>
                    <a:pt x="135" y="21"/>
                  </a:lnTo>
                  <a:lnTo>
                    <a:pt x="135" y="19"/>
                  </a:lnTo>
                  <a:lnTo>
                    <a:pt x="130" y="9"/>
                  </a:lnTo>
                  <a:lnTo>
                    <a:pt x="127" y="9"/>
                  </a:lnTo>
                  <a:lnTo>
                    <a:pt x="125" y="7"/>
                  </a:lnTo>
                  <a:lnTo>
                    <a:pt x="125" y="9"/>
                  </a:lnTo>
                  <a:lnTo>
                    <a:pt x="120" y="9"/>
                  </a:lnTo>
                  <a:lnTo>
                    <a:pt x="118" y="9"/>
                  </a:lnTo>
                  <a:lnTo>
                    <a:pt x="106" y="9"/>
                  </a:lnTo>
                  <a:lnTo>
                    <a:pt x="92" y="9"/>
                  </a:lnTo>
                  <a:lnTo>
                    <a:pt x="85" y="7"/>
                  </a:lnTo>
                  <a:lnTo>
                    <a:pt x="83" y="7"/>
                  </a:lnTo>
                  <a:lnTo>
                    <a:pt x="80" y="7"/>
                  </a:lnTo>
                  <a:lnTo>
                    <a:pt x="80" y="9"/>
                  </a:lnTo>
                  <a:lnTo>
                    <a:pt x="76" y="9"/>
                  </a:lnTo>
                  <a:lnTo>
                    <a:pt x="76" y="7"/>
                  </a:lnTo>
                  <a:lnTo>
                    <a:pt x="73" y="9"/>
                  </a:lnTo>
                  <a:lnTo>
                    <a:pt x="71" y="9"/>
                  </a:lnTo>
                  <a:lnTo>
                    <a:pt x="66" y="9"/>
                  </a:lnTo>
                  <a:lnTo>
                    <a:pt x="64" y="9"/>
                  </a:lnTo>
                  <a:lnTo>
                    <a:pt x="64" y="7"/>
                  </a:lnTo>
                  <a:lnTo>
                    <a:pt x="64" y="2"/>
                  </a:lnTo>
                  <a:lnTo>
                    <a:pt x="61" y="2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5" y="2"/>
                  </a:lnTo>
                  <a:lnTo>
                    <a:pt x="35" y="7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26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4"/>
                  </a:lnTo>
                  <a:lnTo>
                    <a:pt x="5" y="19"/>
                  </a:lnTo>
                  <a:lnTo>
                    <a:pt x="5" y="21"/>
                  </a:lnTo>
                  <a:lnTo>
                    <a:pt x="2" y="21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225"/>
            <p:cNvSpPr>
              <a:spLocks noChangeAspect="1"/>
            </p:cNvSpPr>
            <p:nvPr/>
          </p:nvSpPr>
          <p:spPr bwMode="auto">
            <a:xfrm>
              <a:off x="2638295" y="5840533"/>
              <a:ext cx="105795" cy="70640"/>
            </a:xfrm>
            <a:custGeom>
              <a:avLst/>
              <a:gdLst>
                <a:gd name="T0" fmla="*/ 2147483647 w 137"/>
                <a:gd name="T1" fmla="*/ 2147483647 h 75"/>
                <a:gd name="T2" fmla="*/ 2147483647 w 137"/>
                <a:gd name="T3" fmla="*/ 2147483647 h 75"/>
                <a:gd name="T4" fmla="*/ 2147483647 w 137"/>
                <a:gd name="T5" fmla="*/ 2147483647 h 75"/>
                <a:gd name="T6" fmla="*/ 2147483647 w 137"/>
                <a:gd name="T7" fmla="*/ 2147483647 h 75"/>
                <a:gd name="T8" fmla="*/ 2147483647 w 137"/>
                <a:gd name="T9" fmla="*/ 2147483647 h 75"/>
                <a:gd name="T10" fmla="*/ 2147483647 w 137"/>
                <a:gd name="T11" fmla="*/ 2147483647 h 75"/>
                <a:gd name="T12" fmla="*/ 2147483647 w 137"/>
                <a:gd name="T13" fmla="*/ 2147483647 h 75"/>
                <a:gd name="T14" fmla="*/ 2147483647 w 137"/>
                <a:gd name="T15" fmla="*/ 2147483647 h 75"/>
                <a:gd name="T16" fmla="*/ 2147483647 w 137"/>
                <a:gd name="T17" fmla="*/ 2147483647 h 75"/>
                <a:gd name="T18" fmla="*/ 2147483647 w 137"/>
                <a:gd name="T19" fmla="*/ 2147483647 h 75"/>
                <a:gd name="T20" fmla="*/ 2147483647 w 137"/>
                <a:gd name="T21" fmla="*/ 0 h 75"/>
                <a:gd name="T22" fmla="*/ 2147483647 w 137"/>
                <a:gd name="T23" fmla="*/ 2147483647 h 75"/>
                <a:gd name="T24" fmla="*/ 2147483647 w 137"/>
                <a:gd name="T25" fmla="*/ 2147483647 h 75"/>
                <a:gd name="T26" fmla="*/ 2147483647 w 137"/>
                <a:gd name="T27" fmla="*/ 2147483647 h 75"/>
                <a:gd name="T28" fmla="*/ 2147483647 w 137"/>
                <a:gd name="T29" fmla="*/ 2147483647 h 75"/>
                <a:gd name="T30" fmla="*/ 2147483647 w 137"/>
                <a:gd name="T31" fmla="*/ 2147483647 h 75"/>
                <a:gd name="T32" fmla="*/ 2147483647 w 137"/>
                <a:gd name="T33" fmla="*/ 2147483647 h 75"/>
                <a:gd name="T34" fmla="*/ 2147483647 w 137"/>
                <a:gd name="T35" fmla="*/ 0 h 75"/>
                <a:gd name="T36" fmla="*/ 2147483647 w 137"/>
                <a:gd name="T37" fmla="*/ 2147483647 h 75"/>
                <a:gd name="T38" fmla="*/ 2147483647 w 137"/>
                <a:gd name="T39" fmla="*/ 2147483647 h 75"/>
                <a:gd name="T40" fmla="*/ 2147483647 w 137"/>
                <a:gd name="T41" fmla="*/ 2147483647 h 75"/>
                <a:gd name="T42" fmla="*/ 2147483647 w 137"/>
                <a:gd name="T43" fmla="*/ 2147483647 h 75"/>
                <a:gd name="T44" fmla="*/ 2147483647 w 137"/>
                <a:gd name="T45" fmla="*/ 2147483647 h 75"/>
                <a:gd name="T46" fmla="*/ 2147483647 w 137"/>
                <a:gd name="T47" fmla="*/ 2147483647 h 75"/>
                <a:gd name="T48" fmla="*/ 0 w 137"/>
                <a:gd name="T49" fmla="*/ 2147483647 h 75"/>
                <a:gd name="T50" fmla="*/ 2147483647 w 137"/>
                <a:gd name="T51" fmla="*/ 2147483647 h 75"/>
                <a:gd name="T52" fmla="*/ 2147483647 w 137"/>
                <a:gd name="T53" fmla="*/ 2147483647 h 75"/>
                <a:gd name="T54" fmla="*/ 2147483647 w 137"/>
                <a:gd name="T55" fmla="*/ 2147483647 h 75"/>
                <a:gd name="T56" fmla="*/ 2147483647 w 137"/>
                <a:gd name="T57" fmla="*/ 2147483647 h 75"/>
                <a:gd name="T58" fmla="*/ 2147483647 w 137"/>
                <a:gd name="T59" fmla="*/ 2147483647 h 75"/>
                <a:gd name="T60" fmla="*/ 2147483647 w 137"/>
                <a:gd name="T61" fmla="*/ 2147483647 h 75"/>
                <a:gd name="T62" fmla="*/ 2147483647 w 137"/>
                <a:gd name="T63" fmla="*/ 2147483647 h 75"/>
                <a:gd name="T64" fmla="*/ 2147483647 w 137"/>
                <a:gd name="T65" fmla="*/ 2147483647 h 75"/>
                <a:gd name="T66" fmla="*/ 2147483647 w 137"/>
                <a:gd name="T67" fmla="*/ 2147483647 h 75"/>
                <a:gd name="T68" fmla="*/ 2147483647 w 137"/>
                <a:gd name="T69" fmla="*/ 2147483647 h 75"/>
                <a:gd name="T70" fmla="*/ 2147483647 w 137"/>
                <a:gd name="T71" fmla="*/ 2147483647 h 75"/>
                <a:gd name="T72" fmla="*/ 2147483647 w 137"/>
                <a:gd name="T73" fmla="*/ 2147483647 h 75"/>
                <a:gd name="T74" fmla="*/ 2147483647 w 137"/>
                <a:gd name="T75" fmla="*/ 2147483647 h 75"/>
                <a:gd name="T76" fmla="*/ 2147483647 w 137"/>
                <a:gd name="T77" fmla="*/ 2147483647 h 75"/>
                <a:gd name="T78" fmla="*/ 2147483647 w 137"/>
                <a:gd name="T79" fmla="*/ 2147483647 h 75"/>
                <a:gd name="T80" fmla="*/ 2147483647 w 137"/>
                <a:gd name="T81" fmla="*/ 2147483647 h 75"/>
                <a:gd name="T82" fmla="*/ 2147483647 w 137"/>
                <a:gd name="T83" fmla="*/ 2147483647 h 75"/>
                <a:gd name="T84" fmla="*/ 2147483647 w 137"/>
                <a:gd name="T85" fmla="*/ 2147483647 h 75"/>
                <a:gd name="T86" fmla="*/ 2147483647 w 137"/>
                <a:gd name="T87" fmla="*/ 2147483647 h 7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7"/>
                <a:gd name="T133" fmla="*/ 0 h 75"/>
                <a:gd name="T134" fmla="*/ 137 w 137"/>
                <a:gd name="T135" fmla="*/ 75 h 7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7" h="75">
                  <a:moveTo>
                    <a:pt x="130" y="45"/>
                  </a:moveTo>
                  <a:lnTo>
                    <a:pt x="130" y="47"/>
                  </a:lnTo>
                  <a:lnTo>
                    <a:pt x="128" y="47"/>
                  </a:lnTo>
                  <a:lnTo>
                    <a:pt x="123" y="47"/>
                  </a:lnTo>
                  <a:lnTo>
                    <a:pt x="120" y="47"/>
                  </a:lnTo>
                  <a:lnTo>
                    <a:pt x="116" y="47"/>
                  </a:lnTo>
                  <a:lnTo>
                    <a:pt x="116" y="45"/>
                  </a:lnTo>
                  <a:lnTo>
                    <a:pt x="113" y="45"/>
                  </a:lnTo>
                  <a:lnTo>
                    <a:pt x="113" y="42"/>
                  </a:lnTo>
                  <a:lnTo>
                    <a:pt x="116" y="42"/>
                  </a:lnTo>
                  <a:lnTo>
                    <a:pt x="116" y="38"/>
                  </a:lnTo>
                  <a:lnTo>
                    <a:pt x="113" y="38"/>
                  </a:lnTo>
                  <a:lnTo>
                    <a:pt x="113" y="35"/>
                  </a:lnTo>
                  <a:lnTo>
                    <a:pt x="113" y="33"/>
                  </a:lnTo>
                  <a:lnTo>
                    <a:pt x="116" y="33"/>
                  </a:lnTo>
                  <a:lnTo>
                    <a:pt x="116" y="31"/>
                  </a:lnTo>
                  <a:lnTo>
                    <a:pt x="116" y="26"/>
                  </a:lnTo>
                  <a:lnTo>
                    <a:pt x="116" y="23"/>
                  </a:lnTo>
                  <a:lnTo>
                    <a:pt x="113" y="23"/>
                  </a:lnTo>
                  <a:lnTo>
                    <a:pt x="113" y="21"/>
                  </a:lnTo>
                  <a:lnTo>
                    <a:pt x="113" y="16"/>
                  </a:lnTo>
                  <a:lnTo>
                    <a:pt x="111" y="16"/>
                  </a:lnTo>
                  <a:lnTo>
                    <a:pt x="111" y="14"/>
                  </a:lnTo>
                  <a:lnTo>
                    <a:pt x="106" y="14"/>
                  </a:lnTo>
                  <a:lnTo>
                    <a:pt x="106" y="12"/>
                  </a:lnTo>
                  <a:lnTo>
                    <a:pt x="104" y="12"/>
                  </a:lnTo>
                  <a:lnTo>
                    <a:pt x="104" y="9"/>
                  </a:lnTo>
                  <a:lnTo>
                    <a:pt x="104" y="5"/>
                  </a:lnTo>
                  <a:lnTo>
                    <a:pt x="102" y="5"/>
                  </a:lnTo>
                  <a:lnTo>
                    <a:pt x="102" y="2"/>
                  </a:lnTo>
                  <a:lnTo>
                    <a:pt x="102" y="0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92" y="0"/>
                  </a:lnTo>
                  <a:lnTo>
                    <a:pt x="87" y="0"/>
                  </a:lnTo>
                  <a:lnTo>
                    <a:pt x="87" y="2"/>
                  </a:lnTo>
                  <a:lnTo>
                    <a:pt x="85" y="2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6" y="2"/>
                  </a:lnTo>
                  <a:lnTo>
                    <a:pt x="76" y="5"/>
                  </a:lnTo>
                  <a:lnTo>
                    <a:pt x="71" y="5"/>
                  </a:lnTo>
                  <a:lnTo>
                    <a:pt x="68" y="9"/>
                  </a:lnTo>
                  <a:lnTo>
                    <a:pt x="68" y="5"/>
                  </a:lnTo>
                  <a:lnTo>
                    <a:pt x="66" y="5"/>
                  </a:lnTo>
                  <a:lnTo>
                    <a:pt x="66" y="2"/>
                  </a:lnTo>
                  <a:lnTo>
                    <a:pt x="61" y="2"/>
                  </a:lnTo>
                  <a:lnTo>
                    <a:pt x="59" y="5"/>
                  </a:lnTo>
                  <a:lnTo>
                    <a:pt x="57" y="2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2" y="0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5"/>
                  </a:lnTo>
                  <a:lnTo>
                    <a:pt x="35" y="5"/>
                  </a:lnTo>
                  <a:lnTo>
                    <a:pt x="33" y="5"/>
                  </a:lnTo>
                  <a:lnTo>
                    <a:pt x="31" y="9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21"/>
                  </a:lnTo>
                  <a:lnTo>
                    <a:pt x="21" y="21"/>
                  </a:lnTo>
                  <a:lnTo>
                    <a:pt x="21" y="23"/>
                  </a:lnTo>
                  <a:lnTo>
                    <a:pt x="21" y="26"/>
                  </a:lnTo>
                  <a:lnTo>
                    <a:pt x="16" y="26"/>
                  </a:lnTo>
                  <a:lnTo>
                    <a:pt x="16" y="31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0" y="35"/>
                  </a:lnTo>
                  <a:lnTo>
                    <a:pt x="5" y="35"/>
                  </a:lnTo>
                  <a:lnTo>
                    <a:pt x="7" y="38"/>
                  </a:lnTo>
                  <a:lnTo>
                    <a:pt x="7" y="42"/>
                  </a:lnTo>
                  <a:lnTo>
                    <a:pt x="12" y="42"/>
                  </a:lnTo>
                  <a:lnTo>
                    <a:pt x="12" y="45"/>
                  </a:lnTo>
                  <a:lnTo>
                    <a:pt x="14" y="47"/>
                  </a:lnTo>
                  <a:lnTo>
                    <a:pt x="16" y="47"/>
                  </a:lnTo>
                  <a:lnTo>
                    <a:pt x="21" y="52"/>
                  </a:lnTo>
                  <a:lnTo>
                    <a:pt x="16" y="54"/>
                  </a:lnTo>
                  <a:lnTo>
                    <a:pt x="21" y="54"/>
                  </a:lnTo>
                  <a:lnTo>
                    <a:pt x="16" y="57"/>
                  </a:lnTo>
                  <a:lnTo>
                    <a:pt x="21" y="57"/>
                  </a:lnTo>
                  <a:lnTo>
                    <a:pt x="24" y="59"/>
                  </a:lnTo>
                  <a:lnTo>
                    <a:pt x="26" y="59"/>
                  </a:lnTo>
                  <a:lnTo>
                    <a:pt x="31" y="64"/>
                  </a:lnTo>
                  <a:lnTo>
                    <a:pt x="31" y="59"/>
                  </a:lnTo>
                  <a:lnTo>
                    <a:pt x="33" y="57"/>
                  </a:lnTo>
                  <a:lnTo>
                    <a:pt x="35" y="59"/>
                  </a:lnTo>
                  <a:lnTo>
                    <a:pt x="35" y="64"/>
                  </a:lnTo>
                  <a:lnTo>
                    <a:pt x="33" y="64"/>
                  </a:lnTo>
                  <a:lnTo>
                    <a:pt x="35" y="66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40" y="71"/>
                  </a:lnTo>
                  <a:lnTo>
                    <a:pt x="42" y="71"/>
                  </a:lnTo>
                  <a:lnTo>
                    <a:pt x="50" y="71"/>
                  </a:lnTo>
                  <a:lnTo>
                    <a:pt x="52" y="71"/>
                  </a:lnTo>
                  <a:lnTo>
                    <a:pt x="59" y="75"/>
                  </a:lnTo>
                  <a:lnTo>
                    <a:pt x="61" y="75"/>
                  </a:lnTo>
                  <a:lnTo>
                    <a:pt x="66" y="75"/>
                  </a:lnTo>
                  <a:lnTo>
                    <a:pt x="71" y="75"/>
                  </a:lnTo>
                  <a:lnTo>
                    <a:pt x="76" y="75"/>
                  </a:lnTo>
                  <a:lnTo>
                    <a:pt x="80" y="75"/>
                  </a:lnTo>
                  <a:lnTo>
                    <a:pt x="87" y="68"/>
                  </a:lnTo>
                  <a:lnTo>
                    <a:pt x="94" y="68"/>
                  </a:lnTo>
                  <a:lnTo>
                    <a:pt x="97" y="66"/>
                  </a:lnTo>
                  <a:lnTo>
                    <a:pt x="104" y="68"/>
                  </a:lnTo>
                  <a:lnTo>
                    <a:pt x="106" y="68"/>
                  </a:lnTo>
                  <a:lnTo>
                    <a:pt x="111" y="68"/>
                  </a:lnTo>
                  <a:lnTo>
                    <a:pt x="113" y="68"/>
                  </a:lnTo>
                  <a:lnTo>
                    <a:pt x="113" y="71"/>
                  </a:lnTo>
                  <a:lnTo>
                    <a:pt x="116" y="71"/>
                  </a:lnTo>
                  <a:lnTo>
                    <a:pt x="120" y="75"/>
                  </a:lnTo>
                  <a:lnTo>
                    <a:pt x="120" y="71"/>
                  </a:lnTo>
                  <a:lnTo>
                    <a:pt x="123" y="71"/>
                  </a:lnTo>
                  <a:lnTo>
                    <a:pt x="123" y="68"/>
                  </a:lnTo>
                  <a:lnTo>
                    <a:pt x="123" y="66"/>
                  </a:lnTo>
                  <a:lnTo>
                    <a:pt x="123" y="64"/>
                  </a:lnTo>
                  <a:lnTo>
                    <a:pt x="128" y="64"/>
                  </a:lnTo>
                  <a:lnTo>
                    <a:pt x="128" y="59"/>
                  </a:lnTo>
                  <a:lnTo>
                    <a:pt x="128" y="57"/>
                  </a:lnTo>
                  <a:lnTo>
                    <a:pt x="130" y="57"/>
                  </a:lnTo>
                  <a:lnTo>
                    <a:pt x="132" y="57"/>
                  </a:lnTo>
                  <a:lnTo>
                    <a:pt x="137" y="57"/>
                  </a:lnTo>
                  <a:lnTo>
                    <a:pt x="137" y="54"/>
                  </a:lnTo>
                  <a:lnTo>
                    <a:pt x="137" y="52"/>
                  </a:lnTo>
                  <a:lnTo>
                    <a:pt x="137" y="47"/>
                  </a:lnTo>
                  <a:lnTo>
                    <a:pt x="132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226"/>
            <p:cNvSpPr>
              <a:spLocks noChangeAspect="1"/>
            </p:cNvSpPr>
            <p:nvPr/>
          </p:nvSpPr>
          <p:spPr bwMode="auto">
            <a:xfrm>
              <a:off x="2603030" y="5817263"/>
              <a:ext cx="61294" cy="30749"/>
            </a:xfrm>
            <a:custGeom>
              <a:avLst/>
              <a:gdLst>
                <a:gd name="T0" fmla="*/ 2147483647 w 80"/>
                <a:gd name="T1" fmla="*/ 2147483647 h 33"/>
                <a:gd name="T2" fmla="*/ 2147483647 w 80"/>
                <a:gd name="T3" fmla="*/ 2147483647 h 33"/>
                <a:gd name="T4" fmla="*/ 2147483647 w 80"/>
                <a:gd name="T5" fmla="*/ 2147483647 h 33"/>
                <a:gd name="T6" fmla="*/ 2147483647 w 80"/>
                <a:gd name="T7" fmla="*/ 2147483647 h 33"/>
                <a:gd name="T8" fmla="*/ 2147483647 w 80"/>
                <a:gd name="T9" fmla="*/ 2147483647 h 33"/>
                <a:gd name="T10" fmla="*/ 0 w 80"/>
                <a:gd name="T11" fmla="*/ 2147483647 h 33"/>
                <a:gd name="T12" fmla="*/ 2147483647 w 80"/>
                <a:gd name="T13" fmla="*/ 2147483647 h 33"/>
                <a:gd name="T14" fmla="*/ 2147483647 w 80"/>
                <a:gd name="T15" fmla="*/ 2147483647 h 33"/>
                <a:gd name="T16" fmla="*/ 2147483647 w 80"/>
                <a:gd name="T17" fmla="*/ 2147483647 h 33"/>
                <a:gd name="T18" fmla="*/ 2147483647 w 80"/>
                <a:gd name="T19" fmla="*/ 2147483647 h 33"/>
                <a:gd name="T20" fmla="*/ 2147483647 w 80"/>
                <a:gd name="T21" fmla="*/ 2147483647 h 33"/>
                <a:gd name="T22" fmla="*/ 2147483647 w 80"/>
                <a:gd name="T23" fmla="*/ 2147483647 h 33"/>
                <a:gd name="T24" fmla="*/ 2147483647 w 80"/>
                <a:gd name="T25" fmla="*/ 2147483647 h 33"/>
                <a:gd name="T26" fmla="*/ 2147483647 w 80"/>
                <a:gd name="T27" fmla="*/ 2147483647 h 33"/>
                <a:gd name="T28" fmla="*/ 2147483647 w 80"/>
                <a:gd name="T29" fmla="*/ 2147483647 h 33"/>
                <a:gd name="T30" fmla="*/ 2147483647 w 80"/>
                <a:gd name="T31" fmla="*/ 2147483647 h 33"/>
                <a:gd name="T32" fmla="*/ 2147483647 w 80"/>
                <a:gd name="T33" fmla="*/ 2147483647 h 33"/>
                <a:gd name="T34" fmla="*/ 2147483647 w 80"/>
                <a:gd name="T35" fmla="*/ 2147483647 h 33"/>
                <a:gd name="T36" fmla="*/ 2147483647 w 80"/>
                <a:gd name="T37" fmla="*/ 2147483647 h 33"/>
                <a:gd name="T38" fmla="*/ 2147483647 w 80"/>
                <a:gd name="T39" fmla="*/ 2147483647 h 33"/>
                <a:gd name="T40" fmla="*/ 2147483647 w 80"/>
                <a:gd name="T41" fmla="*/ 2147483647 h 33"/>
                <a:gd name="T42" fmla="*/ 2147483647 w 80"/>
                <a:gd name="T43" fmla="*/ 2147483647 h 33"/>
                <a:gd name="T44" fmla="*/ 2147483647 w 80"/>
                <a:gd name="T45" fmla="*/ 2147483647 h 33"/>
                <a:gd name="T46" fmla="*/ 2147483647 w 80"/>
                <a:gd name="T47" fmla="*/ 2147483647 h 33"/>
                <a:gd name="T48" fmla="*/ 2147483647 w 80"/>
                <a:gd name="T49" fmla="*/ 2147483647 h 33"/>
                <a:gd name="T50" fmla="*/ 2147483647 w 80"/>
                <a:gd name="T51" fmla="*/ 2147483647 h 33"/>
                <a:gd name="T52" fmla="*/ 2147483647 w 80"/>
                <a:gd name="T53" fmla="*/ 2147483647 h 33"/>
                <a:gd name="T54" fmla="*/ 2147483647 w 80"/>
                <a:gd name="T55" fmla="*/ 2147483647 h 33"/>
                <a:gd name="T56" fmla="*/ 2147483647 w 80"/>
                <a:gd name="T57" fmla="*/ 2147483647 h 33"/>
                <a:gd name="T58" fmla="*/ 2147483647 w 80"/>
                <a:gd name="T59" fmla="*/ 2147483647 h 33"/>
                <a:gd name="T60" fmla="*/ 2147483647 w 80"/>
                <a:gd name="T61" fmla="*/ 2147483647 h 33"/>
                <a:gd name="T62" fmla="*/ 2147483647 w 80"/>
                <a:gd name="T63" fmla="*/ 2147483647 h 33"/>
                <a:gd name="T64" fmla="*/ 2147483647 w 80"/>
                <a:gd name="T65" fmla="*/ 0 h 33"/>
                <a:gd name="T66" fmla="*/ 2147483647 w 80"/>
                <a:gd name="T67" fmla="*/ 2147483647 h 33"/>
                <a:gd name="T68" fmla="*/ 2147483647 w 80"/>
                <a:gd name="T69" fmla="*/ 0 h 33"/>
                <a:gd name="T70" fmla="*/ 2147483647 w 80"/>
                <a:gd name="T71" fmla="*/ 2147483647 h 3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0"/>
                <a:gd name="T109" fmla="*/ 0 h 33"/>
                <a:gd name="T110" fmla="*/ 80 w 80"/>
                <a:gd name="T111" fmla="*/ 33 h 3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0" h="33">
                  <a:moveTo>
                    <a:pt x="26" y="3"/>
                  </a:moveTo>
                  <a:lnTo>
                    <a:pt x="23" y="3"/>
                  </a:lnTo>
                  <a:lnTo>
                    <a:pt x="19" y="5"/>
                  </a:lnTo>
                  <a:lnTo>
                    <a:pt x="19" y="7"/>
                  </a:lnTo>
                  <a:lnTo>
                    <a:pt x="16" y="7"/>
                  </a:lnTo>
                  <a:lnTo>
                    <a:pt x="16" y="12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2" y="21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7" y="26"/>
                  </a:lnTo>
                  <a:lnTo>
                    <a:pt x="9" y="26"/>
                  </a:lnTo>
                  <a:lnTo>
                    <a:pt x="12" y="29"/>
                  </a:lnTo>
                  <a:lnTo>
                    <a:pt x="16" y="29"/>
                  </a:lnTo>
                  <a:lnTo>
                    <a:pt x="23" y="33"/>
                  </a:lnTo>
                  <a:lnTo>
                    <a:pt x="26" y="29"/>
                  </a:lnTo>
                  <a:lnTo>
                    <a:pt x="28" y="29"/>
                  </a:lnTo>
                  <a:lnTo>
                    <a:pt x="28" y="26"/>
                  </a:lnTo>
                  <a:lnTo>
                    <a:pt x="33" y="26"/>
                  </a:lnTo>
                  <a:lnTo>
                    <a:pt x="35" y="26"/>
                  </a:lnTo>
                  <a:lnTo>
                    <a:pt x="38" y="24"/>
                  </a:lnTo>
                  <a:lnTo>
                    <a:pt x="42" y="24"/>
                  </a:lnTo>
                  <a:lnTo>
                    <a:pt x="45" y="24"/>
                  </a:lnTo>
                  <a:lnTo>
                    <a:pt x="47" y="24"/>
                  </a:lnTo>
                  <a:lnTo>
                    <a:pt x="47" y="21"/>
                  </a:lnTo>
                  <a:lnTo>
                    <a:pt x="52" y="21"/>
                  </a:lnTo>
                  <a:lnTo>
                    <a:pt x="52" y="17"/>
                  </a:lnTo>
                  <a:lnTo>
                    <a:pt x="59" y="17"/>
                  </a:lnTo>
                  <a:lnTo>
                    <a:pt x="61" y="17"/>
                  </a:lnTo>
                  <a:lnTo>
                    <a:pt x="63" y="17"/>
                  </a:lnTo>
                  <a:lnTo>
                    <a:pt x="68" y="17"/>
                  </a:lnTo>
                  <a:lnTo>
                    <a:pt x="71" y="17"/>
                  </a:lnTo>
                  <a:lnTo>
                    <a:pt x="71" y="21"/>
                  </a:lnTo>
                  <a:lnTo>
                    <a:pt x="73" y="21"/>
                  </a:lnTo>
                  <a:lnTo>
                    <a:pt x="78" y="21"/>
                  </a:lnTo>
                  <a:lnTo>
                    <a:pt x="78" y="17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0" y="12"/>
                  </a:lnTo>
                  <a:lnTo>
                    <a:pt x="80" y="7"/>
                  </a:lnTo>
                  <a:lnTo>
                    <a:pt x="80" y="5"/>
                  </a:lnTo>
                  <a:lnTo>
                    <a:pt x="78" y="5"/>
                  </a:lnTo>
                  <a:lnTo>
                    <a:pt x="73" y="5"/>
                  </a:lnTo>
                  <a:lnTo>
                    <a:pt x="73" y="3"/>
                  </a:lnTo>
                  <a:lnTo>
                    <a:pt x="71" y="3"/>
                  </a:lnTo>
                  <a:lnTo>
                    <a:pt x="68" y="3"/>
                  </a:lnTo>
                  <a:lnTo>
                    <a:pt x="63" y="3"/>
                  </a:lnTo>
                  <a:lnTo>
                    <a:pt x="61" y="3"/>
                  </a:lnTo>
                  <a:lnTo>
                    <a:pt x="61" y="5"/>
                  </a:lnTo>
                  <a:lnTo>
                    <a:pt x="59" y="5"/>
                  </a:lnTo>
                  <a:lnTo>
                    <a:pt x="59" y="3"/>
                  </a:lnTo>
                  <a:lnTo>
                    <a:pt x="54" y="3"/>
                  </a:lnTo>
                  <a:lnTo>
                    <a:pt x="52" y="3"/>
                  </a:lnTo>
                  <a:lnTo>
                    <a:pt x="47" y="3"/>
                  </a:lnTo>
                  <a:lnTo>
                    <a:pt x="47" y="5"/>
                  </a:lnTo>
                  <a:lnTo>
                    <a:pt x="45" y="5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5" y="3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8" y="3"/>
                  </a:lnTo>
                  <a:lnTo>
                    <a:pt x="26" y="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227"/>
            <p:cNvSpPr>
              <a:spLocks noChangeAspect="1"/>
            </p:cNvSpPr>
            <p:nvPr/>
          </p:nvSpPr>
          <p:spPr bwMode="auto">
            <a:xfrm>
              <a:off x="2460291" y="5750779"/>
              <a:ext cx="36944" cy="46539"/>
            </a:xfrm>
            <a:custGeom>
              <a:avLst/>
              <a:gdLst>
                <a:gd name="T0" fmla="*/ 2147483647 w 48"/>
                <a:gd name="T1" fmla="*/ 2147483647 h 50"/>
                <a:gd name="T2" fmla="*/ 2147483647 w 48"/>
                <a:gd name="T3" fmla="*/ 2147483647 h 50"/>
                <a:gd name="T4" fmla="*/ 2147483647 w 48"/>
                <a:gd name="T5" fmla="*/ 2147483647 h 50"/>
                <a:gd name="T6" fmla="*/ 2147483647 w 48"/>
                <a:gd name="T7" fmla="*/ 2147483647 h 50"/>
                <a:gd name="T8" fmla="*/ 0 w 48"/>
                <a:gd name="T9" fmla="*/ 2147483647 h 50"/>
                <a:gd name="T10" fmla="*/ 2147483647 w 48"/>
                <a:gd name="T11" fmla="*/ 2147483647 h 50"/>
                <a:gd name="T12" fmla="*/ 2147483647 w 48"/>
                <a:gd name="T13" fmla="*/ 2147483647 h 50"/>
                <a:gd name="T14" fmla="*/ 2147483647 w 48"/>
                <a:gd name="T15" fmla="*/ 2147483647 h 50"/>
                <a:gd name="T16" fmla="*/ 2147483647 w 48"/>
                <a:gd name="T17" fmla="*/ 2147483647 h 50"/>
                <a:gd name="T18" fmla="*/ 2147483647 w 48"/>
                <a:gd name="T19" fmla="*/ 2147483647 h 50"/>
                <a:gd name="T20" fmla="*/ 2147483647 w 48"/>
                <a:gd name="T21" fmla="*/ 2147483647 h 50"/>
                <a:gd name="T22" fmla="*/ 2147483647 w 48"/>
                <a:gd name="T23" fmla="*/ 2147483647 h 50"/>
                <a:gd name="T24" fmla="*/ 2147483647 w 48"/>
                <a:gd name="T25" fmla="*/ 2147483647 h 50"/>
                <a:gd name="T26" fmla="*/ 2147483647 w 48"/>
                <a:gd name="T27" fmla="*/ 2147483647 h 50"/>
                <a:gd name="T28" fmla="*/ 2147483647 w 48"/>
                <a:gd name="T29" fmla="*/ 2147483647 h 50"/>
                <a:gd name="T30" fmla="*/ 2147483647 w 48"/>
                <a:gd name="T31" fmla="*/ 2147483647 h 50"/>
                <a:gd name="T32" fmla="*/ 2147483647 w 48"/>
                <a:gd name="T33" fmla="*/ 2147483647 h 50"/>
                <a:gd name="T34" fmla="*/ 2147483647 w 48"/>
                <a:gd name="T35" fmla="*/ 2147483647 h 50"/>
                <a:gd name="T36" fmla="*/ 2147483647 w 48"/>
                <a:gd name="T37" fmla="*/ 2147483647 h 50"/>
                <a:gd name="T38" fmla="*/ 2147483647 w 48"/>
                <a:gd name="T39" fmla="*/ 2147483647 h 50"/>
                <a:gd name="T40" fmla="*/ 2147483647 w 48"/>
                <a:gd name="T41" fmla="*/ 2147483647 h 50"/>
                <a:gd name="T42" fmla="*/ 2147483647 w 48"/>
                <a:gd name="T43" fmla="*/ 2147483647 h 50"/>
                <a:gd name="T44" fmla="*/ 2147483647 w 48"/>
                <a:gd name="T45" fmla="*/ 2147483647 h 50"/>
                <a:gd name="T46" fmla="*/ 2147483647 w 48"/>
                <a:gd name="T47" fmla="*/ 2147483647 h 50"/>
                <a:gd name="T48" fmla="*/ 2147483647 w 48"/>
                <a:gd name="T49" fmla="*/ 2147483647 h 50"/>
                <a:gd name="T50" fmla="*/ 2147483647 w 48"/>
                <a:gd name="T51" fmla="*/ 2147483647 h 50"/>
                <a:gd name="T52" fmla="*/ 2147483647 w 48"/>
                <a:gd name="T53" fmla="*/ 2147483647 h 50"/>
                <a:gd name="T54" fmla="*/ 2147483647 w 48"/>
                <a:gd name="T55" fmla="*/ 0 h 50"/>
                <a:gd name="T56" fmla="*/ 2147483647 w 48"/>
                <a:gd name="T57" fmla="*/ 2147483647 h 50"/>
                <a:gd name="T58" fmla="*/ 2147483647 w 48"/>
                <a:gd name="T59" fmla="*/ 0 h 50"/>
                <a:gd name="T60" fmla="*/ 2147483647 w 48"/>
                <a:gd name="T61" fmla="*/ 0 h 50"/>
                <a:gd name="T62" fmla="*/ 2147483647 w 48"/>
                <a:gd name="T63" fmla="*/ 2147483647 h 50"/>
                <a:gd name="T64" fmla="*/ 2147483647 w 48"/>
                <a:gd name="T65" fmla="*/ 2147483647 h 50"/>
                <a:gd name="T66" fmla="*/ 2147483647 w 48"/>
                <a:gd name="T67" fmla="*/ 2147483647 h 50"/>
                <a:gd name="T68" fmla="*/ 2147483647 w 48"/>
                <a:gd name="T69" fmla="*/ 2147483647 h 50"/>
                <a:gd name="T70" fmla="*/ 2147483647 w 48"/>
                <a:gd name="T71" fmla="*/ 2147483647 h 50"/>
                <a:gd name="T72" fmla="*/ 2147483647 w 48"/>
                <a:gd name="T73" fmla="*/ 2147483647 h 50"/>
                <a:gd name="T74" fmla="*/ 2147483647 w 48"/>
                <a:gd name="T75" fmla="*/ 2147483647 h 50"/>
                <a:gd name="T76" fmla="*/ 2147483647 w 48"/>
                <a:gd name="T77" fmla="*/ 2147483647 h 50"/>
                <a:gd name="T78" fmla="*/ 2147483647 w 48"/>
                <a:gd name="T79" fmla="*/ 2147483647 h 50"/>
                <a:gd name="T80" fmla="*/ 2147483647 w 48"/>
                <a:gd name="T81" fmla="*/ 2147483647 h 50"/>
                <a:gd name="T82" fmla="*/ 2147483647 w 48"/>
                <a:gd name="T83" fmla="*/ 2147483647 h 50"/>
                <a:gd name="T84" fmla="*/ 2147483647 w 48"/>
                <a:gd name="T85" fmla="*/ 2147483647 h 50"/>
                <a:gd name="T86" fmla="*/ 2147483647 w 48"/>
                <a:gd name="T87" fmla="*/ 2147483647 h 50"/>
                <a:gd name="T88" fmla="*/ 2147483647 w 48"/>
                <a:gd name="T89" fmla="*/ 2147483647 h 50"/>
                <a:gd name="T90" fmla="*/ 2147483647 w 48"/>
                <a:gd name="T91" fmla="*/ 2147483647 h 50"/>
                <a:gd name="T92" fmla="*/ 2147483647 w 48"/>
                <a:gd name="T93" fmla="*/ 2147483647 h 50"/>
                <a:gd name="T94" fmla="*/ 2147483647 w 48"/>
                <a:gd name="T95" fmla="*/ 2147483647 h 50"/>
                <a:gd name="T96" fmla="*/ 2147483647 w 48"/>
                <a:gd name="T97" fmla="*/ 2147483647 h 50"/>
                <a:gd name="T98" fmla="*/ 0 w 48"/>
                <a:gd name="T99" fmla="*/ 2147483647 h 50"/>
                <a:gd name="T100" fmla="*/ 2147483647 w 48"/>
                <a:gd name="T101" fmla="*/ 2147483647 h 5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8"/>
                <a:gd name="T154" fmla="*/ 0 h 50"/>
                <a:gd name="T155" fmla="*/ 48 w 48"/>
                <a:gd name="T156" fmla="*/ 50 h 5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8" h="50">
                  <a:moveTo>
                    <a:pt x="8" y="31"/>
                  </a:moveTo>
                  <a:lnTo>
                    <a:pt x="12" y="33"/>
                  </a:lnTo>
                  <a:lnTo>
                    <a:pt x="12" y="31"/>
                  </a:lnTo>
                  <a:lnTo>
                    <a:pt x="15" y="31"/>
                  </a:lnTo>
                  <a:lnTo>
                    <a:pt x="15" y="33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5" y="33"/>
                  </a:lnTo>
                  <a:lnTo>
                    <a:pt x="0" y="33"/>
                  </a:lnTo>
                  <a:lnTo>
                    <a:pt x="0" y="38"/>
                  </a:lnTo>
                  <a:lnTo>
                    <a:pt x="5" y="38"/>
                  </a:lnTo>
                  <a:lnTo>
                    <a:pt x="5" y="41"/>
                  </a:lnTo>
                  <a:lnTo>
                    <a:pt x="8" y="41"/>
                  </a:lnTo>
                  <a:lnTo>
                    <a:pt x="8" y="38"/>
                  </a:lnTo>
                  <a:lnTo>
                    <a:pt x="12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17" y="41"/>
                  </a:lnTo>
                  <a:lnTo>
                    <a:pt x="22" y="41"/>
                  </a:lnTo>
                  <a:lnTo>
                    <a:pt x="24" y="41"/>
                  </a:lnTo>
                  <a:lnTo>
                    <a:pt x="26" y="43"/>
                  </a:lnTo>
                  <a:lnTo>
                    <a:pt x="26" y="45"/>
                  </a:lnTo>
                  <a:lnTo>
                    <a:pt x="26" y="50"/>
                  </a:lnTo>
                  <a:lnTo>
                    <a:pt x="31" y="50"/>
                  </a:lnTo>
                  <a:lnTo>
                    <a:pt x="31" y="45"/>
                  </a:lnTo>
                  <a:lnTo>
                    <a:pt x="31" y="43"/>
                  </a:lnTo>
                  <a:lnTo>
                    <a:pt x="31" y="41"/>
                  </a:lnTo>
                  <a:lnTo>
                    <a:pt x="34" y="41"/>
                  </a:lnTo>
                  <a:lnTo>
                    <a:pt x="34" y="38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31" y="31"/>
                  </a:lnTo>
                  <a:lnTo>
                    <a:pt x="34" y="31"/>
                  </a:lnTo>
                  <a:lnTo>
                    <a:pt x="34" y="29"/>
                  </a:lnTo>
                  <a:lnTo>
                    <a:pt x="34" y="31"/>
                  </a:lnTo>
                  <a:lnTo>
                    <a:pt x="36" y="31"/>
                  </a:lnTo>
                  <a:lnTo>
                    <a:pt x="41" y="31"/>
                  </a:lnTo>
                  <a:lnTo>
                    <a:pt x="41" y="29"/>
                  </a:lnTo>
                  <a:lnTo>
                    <a:pt x="41" y="24"/>
                  </a:lnTo>
                  <a:lnTo>
                    <a:pt x="43" y="24"/>
                  </a:lnTo>
                  <a:lnTo>
                    <a:pt x="43" y="22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3" y="19"/>
                  </a:lnTo>
                  <a:lnTo>
                    <a:pt x="41" y="19"/>
                  </a:lnTo>
                  <a:lnTo>
                    <a:pt x="41" y="17"/>
                  </a:lnTo>
                  <a:lnTo>
                    <a:pt x="43" y="17"/>
                  </a:lnTo>
                  <a:lnTo>
                    <a:pt x="48" y="17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7"/>
                  </a:lnTo>
                  <a:lnTo>
                    <a:pt x="48" y="5"/>
                  </a:lnTo>
                  <a:lnTo>
                    <a:pt x="43" y="5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4" y="5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31" y="5"/>
                  </a:lnTo>
                  <a:lnTo>
                    <a:pt x="31" y="0"/>
                  </a:lnTo>
                  <a:lnTo>
                    <a:pt x="26" y="5"/>
                  </a:lnTo>
                  <a:lnTo>
                    <a:pt x="24" y="5"/>
                  </a:lnTo>
                  <a:lnTo>
                    <a:pt x="24" y="7"/>
                  </a:lnTo>
                  <a:lnTo>
                    <a:pt x="22" y="7"/>
                  </a:lnTo>
                  <a:lnTo>
                    <a:pt x="22" y="10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4" y="17"/>
                  </a:lnTo>
                  <a:lnTo>
                    <a:pt x="26" y="17"/>
                  </a:lnTo>
                  <a:lnTo>
                    <a:pt x="31" y="19"/>
                  </a:lnTo>
                  <a:lnTo>
                    <a:pt x="26" y="19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2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7" y="22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22" y="17"/>
                  </a:lnTo>
                  <a:lnTo>
                    <a:pt x="22" y="12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5" y="1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7"/>
                  </a:lnTo>
                  <a:lnTo>
                    <a:pt x="12" y="19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5" y="24"/>
                  </a:lnTo>
                  <a:lnTo>
                    <a:pt x="5" y="29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8" y="31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228"/>
            <p:cNvSpPr>
              <a:spLocks noChangeAspect="1"/>
            </p:cNvSpPr>
            <p:nvPr/>
          </p:nvSpPr>
          <p:spPr bwMode="auto">
            <a:xfrm>
              <a:off x="2446018" y="5781528"/>
              <a:ext cx="41982" cy="35735"/>
            </a:xfrm>
            <a:custGeom>
              <a:avLst/>
              <a:gdLst>
                <a:gd name="T0" fmla="*/ 2147483647 w 54"/>
                <a:gd name="T1" fmla="*/ 2147483647 h 38"/>
                <a:gd name="T2" fmla="*/ 2147483647 w 54"/>
                <a:gd name="T3" fmla="*/ 2147483647 h 38"/>
                <a:gd name="T4" fmla="*/ 2147483647 w 54"/>
                <a:gd name="T5" fmla="*/ 2147483647 h 38"/>
                <a:gd name="T6" fmla="*/ 2147483647 w 54"/>
                <a:gd name="T7" fmla="*/ 2147483647 h 38"/>
                <a:gd name="T8" fmla="*/ 2147483647 w 54"/>
                <a:gd name="T9" fmla="*/ 2147483647 h 38"/>
                <a:gd name="T10" fmla="*/ 2147483647 w 54"/>
                <a:gd name="T11" fmla="*/ 2147483647 h 38"/>
                <a:gd name="T12" fmla="*/ 2147483647 w 54"/>
                <a:gd name="T13" fmla="*/ 2147483647 h 38"/>
                <a:gd name="T14" fmla="*/ 2147483647 w 54"/>
                <a:gd name="T15" fmla="*/ 2147483647 h 38"/>
                <a:gd name="T16" fmla="*/ 2147483647 w 54"/>
                <a:gd name="T17" fmla="*/ 2147483647 h 38"/>
                <a:gd name="T18" fmla="*/ 2147483647 w 54"/>
                <a:gd name="T19" fmla="*/ 2147483647 h 38"/>
                <a:gd name="T20" fmla="*/ 2147483647 w 54"/>
                <a:gd name="T21" fmla="*/ 2147483647 h 38"/>
                <a:gd name="T22" fmla="*/ 2147483647 w 54"/>
                <a:gd name="T23" fmla="*/ 2147483647 h 38"/>
                <a:gd name="T24" fmla="*/ 2147483647 w 54"/>
                <a:gd name="T25" fmla="*/ 2147483647 h 38"/>
                <a:gd name="T26" fmla="*/ 2147483647 w 54"/>
                <a:gd name="T27" fmla="*/ 2147483647 h 38"/>
                <a:gd name="T28" fmla="*/ 2147483647 w 54"/>
                <a:gd name="T29" fmla="*/ 2147483647 h 38"/>
                <a:gd name="T30" fmla="*/ 2147483647 w 54"/>
                <a:gd name="T31" fmla="*/ 2147483647 h 38"/>
                <a:gd name="T32" fmla="*/ 2147483647 w 54"/>
                <a:gd name="T33" fmla="*/ 2147483647 h 38"/>
                <a:gd name="T34" fmla="*/ 2147483647 w 54"/>
                <a:gd name="T35" fmla="*/ 2147483647 h 38"/>
                <a:gd name="T36" fmla="*/ 2147483647 w 54"/>
                <a:gd name="T37" fmla="*/ 0 h 38"/>
                <a:gd name="T38" fmla="*/ 2147483647 w 54"/>
                <a:gd name="T39" fmla="*/ 0 h 38"/>
                <a:gd name="T40" fmla="*/ 2147483647 w 54"/>
                <a:gd name="T41" fmla="*/ 2147483647 h 38"/>
                <a:gd name="T42" fmla="*/ 2147483647 w 54"/>
                <a:gd name="T43" fmla="*/ 2147483647 h 38"/>
                <a:gd name="T44" fmla="*/ 2147483647 w 54"/>
                <a:gd name="T45" fmla="*/ 2147483647 h 38"/>
                <a:gd name="T46" fmla="*/ 2147483647 w 54"/>
                <a:gd name="T47" fmla="*/ 2147483647 h 38"/>
                <a:gd name="T48" fmla="*/ 2147483647 w 54"/>
                <a:gd name="T49" fmla="*/ 2147483647 h 38"/>
                <a:gd name="T50" fmla="*/ 2147483647 w 54"/>
                <a:gd name="T51" fmla="*/ 2147483647 h 38"/>
                <a:gd name="T52" fmla="*/ 2147483647 w 54"/>
                <a:gd name="T53" fmla="*/ 2147483647 h 38"/>
                <a:gd name="T54" fmla="*/ 0 w 54"/>
                <a:gd name="T55" fmla="*/ 2147483647 h 38"/>
                <a:gd name="T56" fmla="*/ 0 w 54"/>
                <a:gd name="T57" fmla="*/ 2147483647 h 38"/>
                <a:gd name="T58" fmla="*/ 0 w 54"/>
                <a:gd name="T59" fmla="*/ 2147483647 h 38"/>
                <a:gd name="T60" fmla="*/ 2147483647 w 54"/>
                <a:gd name="T61" fmla="*/ 2147483647 h 38"/>
                <a:gd name="T62" fmla="*/ 2147483647 w 54"/>
                <a:gd name="T63" fmla="*/ 2147483647 h 38"/>
                <a:gd name="T64" fmla="*/ 2147483647 w 54"/>
                <a:gd name="T65" fmla="*/ 2147483647 h 38"/>
                <a:gd name="T66" fmla="*/ 2147483647 w 54"/>
                <a:gd name="T67" fmla="*/ 2147483647 h 38"/>
                <a:gd name="T68" fmla="*/ 2147483647 w 54"/>
                <a:gd name="T69" fmla="*/ 2147483647 h 38"/>
                <a:gd name="T70" fmla="*/ 2147483647 w 54"/>
                <a:gd name="T71" fmla="*/ 2147483647 h 38"/>
                <a:gd name="T72" fmla="*/ 2147483647 w 54"/>
                <a:gd name="T73" fmla="*/ 2147483647 h 38"/>
                <a:gd name="T74" fmla="*/ 2147483647 w 54"/>
                <a:gd name="T75" fmla="*/ 2147483647 h 38"/>
                <a:gd name="T76" fmla="*/ 2147483647 w 54"/>
                <a:gd name="T77" fmla="*/ 2147483647 h 38"/>
                <a:gd name="T78" fmla="*/ 2147483647 w 54"/>
                <a:gd name="T79" fmla="*/ 2147483647 h 38"/>
                <a:gd name="T80" fmla="*/ 2147483647 w 54"/>
                <a:gd name="T81" fmla="*/ 2147483647 h 38"/>
                <a:gd name="T82" fmla="*/ 2147483647 w 54"/>
                <a:gd name="T83" fmla="*/ 2147483647 h 38"/>
                <a:gd name="T84" fmla="*/ 2147483647 w 54"/>
                <a:gd name="T85" fmla="*/ 2147483647 h 38"/>
                <a:gd name="T86" fmla="*/ 2147483647 w 54"/>
                <a:gd name="T87" fmla="*/ 2147483647 h 38"/>
                <a:gd name="T88" fmla="*/ 2147483647 w 54"/>
                <a:gd name="T89" fmla="*/ 2147483647 h 38"/>
                <a:gd name="T90" fmla="*/ 2147483647 w 54"/>
                <a:gd name="T91" fmla="*/ 2147483647 h 38"/>
                <a:gd name="T92" fmla="*/ 2147483647 w 54"/>
                <a:gd name="T93" fmla="*/ 2147483647 h 38"/>
                <a:gd name="T94" fmla="*/ 2147483647 w 54"/>
                <a:gd name="T95" fmla="*/ 2147483647 h 38"/>
                <a:gd name="T96" fmla="*/ 2147483647 w 54"/>
                <a:gd name="T97" fmla="*/ 2147483647 h 38"/>
                <a:gd name="T98" fmla="*/ 2147483647 w 54"/>
                <a:gd name="T99" fmla="*/ 2147483647 h 38"/>
                <a:gd name="T100" fmla="*/ 2147483647 w 54"/>
                <a:gd name="T101" fmla="*/ 2147483647 h 38"/>
                <a:gd name="T102" fmla="*/ 2147483647 w 54"/>
                <a:gd name="T103" fmla="*/ 2147483647 h 38"/>
                <a:gd name="T104" fmla="*/ 2147483647 w 54"/>
                <a:gd name="T105" fmla="*/ 2147483647 h 38"/>
                <a:gd name="T106" fmla="*/ 2147483647 w 54"/>
                <a:gd name="T107" fmla="*/ 2147483647 h 38"/>
                <a:gd name="T108" fmla="*/ 2147483647 w 54"/>
                <a:gd name="T109" fmla="*/ 2147483647 h 38"/>
                <a:gd name="T110" fmla="*/ 2147483647 w 54"/>
                <a:gd name="T111" fmla="*/ 2147483647 h 38"/>
                <a:gd name="T112" fmla="*/ 2147483647 w 54"/>
                <a:gd name="T113" fmla="*/ 2147483647 h 38"/>
                <a:gd name="T114" fmla="*/ 2147483647 w 54"/>
                <a:gd name="T115" fmla="*/ 2147483647 h 38"/>
                <a:gd name="T116" fmla="*/ 2147483647 w 54"/>
                <a:gd name="T117" fmla="*/ 2147483647 h 38"/>
                <a:gd name="T118" fmla="*/ 2147483647 w 54"/>
                <a:gd name="T119" fmla="*/ 2147483647 h 38"/>
                <a:gd name="T120" fmla="*/ 2147483647 w 54"/>
                <a:gd name="T121" fmla="*/ 2147483647 h 38"/>
                <a:gd name="T122" fmla="*/ 2147483647 w 54"/>
                <a:gd name="T123" fmla="*/ 2147483647 h 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4"/>
                <a:gd name="T187" fmla="*/ 0 h 38"/>
                <a:gd name="T188" fmla="*/ 54 w 54"/>
                <a:gd name="T189" fmla="*/ 38 h 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4" h="38">
                  <a:moveTo>
                    <a:pt x="52" y="22"/>
                  </a:moveTo>
                  <a:lnTo>
                    <a:pt x="52" y="19"/>
                  </a:lnTo>
                  <a:lnTo>
                    <a:pt x="52" y="17"/>
                  </a:lnTo>
                  <a:lnTo>
                    <a:pt x="49" y="17"/>
                  </a:lnTo>
                  <a:lnTo>
                    <a:pt x="44" y="17"/>
                  </a:lnTo>
                  <a:lnTo>
                    <a:pt x="44" y="12"/>
                  </a:lnTo>
                  <a:lnTo>
                    <a:pt x="44" y="10"/>
                  </a:lnTo>
                  <a:lnTo>
                    <a:pt x="42" y="8"/>
                  </a:lnTo>
                  <a:lnTo>
                    <a:pt x="40" y="8"/>
                  </a:lnTo>
                  <a:lnTo>
                    <a:pt x="35" y="8"/>
                  </a:lnTo>
                  <a:lnTo>
                    <a:pt x="35" y="5"/>
                  </a:lnTo>
                  <a:lnTo>
                    <a:pt x="33" y="5"/>
                  </a:lnTo>
                  <a:lnTo>
                    <a:pt x="30" y="5"/>
                  </a:lnTo>
                  <a:lnTo>
                    <a:pt x="26" y="5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5"/>
                  </a:lnTo>
                  <a:lnTo>
                    <a:pt x="18" y="5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5"/>
                  </a:lnTo>
                  <a:lnTo>
                    <a:pt x="14" y="5"/>
                  </a:lnTo>
                  <a:lnTo>
                    <a:pt x="9" y="5"/>
                  </a:lnTo>
                  <a:lnTo>
                    <a:pt x="9" y="8"/>
                  </a:lnTo>
                  <a:lnTo>
                    <a:pt x="7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9" y="17"/>
                  </a:lnTo>
                  <a:lnTo>
                    <a:pt x="9" y="19"/>
                  </a:lnTo>
                  <a:lnTo>
                    <a:pt x="9" y="22"/>
                  </a:lnTo>
                  <a:lnTo>
                    <a:pt x="14" y="22"/>
                  </a:lnTo>
                  <a:lnTo>
                    <a:pt x="16" y="22"/>
                  </a:lnTo>
                  <a:lnTo>
                    <a:pt x="18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3" y="31"/>
                  </a:lnTo>
                  <a:lnTo>
                    <a:pt x="26" y="31"/>
                  </a:lnTo>
                  <a:lnTo>
                    <a:pt x="30" y="31"/>
                  </a:lnTo>
                  <a:lnTo>
                    <a:pt x="30" y="29"/>
                  </a:lnTo>
                  <a:lnTo>
                    <a:pt x="33" y="29"/>
                  </a:lnTo>
                  <a:lnTo>
                    <a:pt x="33" y="31"/>
                  </a:lnTo>
                  <a:lnTo>
                    <a:pt x="33" y="33"/>
                  </a:lnTo>
                  <a:lnTo>
                    <a:pt x="35" y="33"/>
                  </a:lnTo>
                  <a:lnTo>
                    <a:pt x="40" y="33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44" y="38"/>
                  </a:lnTo>
                  <a:lnTo>
                    <a:pt x="49" y="33"/>
                  </a:lnTo>
                  <a:lnTo>
                    <a:pt x="44" y="33"/>
                  </a:lnTo>
                  <a:lnTo>
                    <a:pt x="44" y="31"/>
                  </a:lnTo>
                  <a:lnTo>
                    <a:pt x="44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54" y="26"/>
                  </a:lnTo>
                  <a:lnTo>
                    <a:pt x="54" y="22"/>
                  </a:lnTo>
                  <a:lnTo>
                    <a:pt x="52" y="2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229"/>
            <p:cNvSpPr>
              <a:spLocks noChangeAspect="1"/>
            </p:cNvSpPr>
            <p:nvPr/>
          </p:nvSpPr>
          <p:spPr bwMode="auto">
            <a:xfrm>
              <a:off x="2480442" y="5808953"/>
              <a:ext cx="7557" cy="11635"/>
            </a:xfrm>
            <a:custGeom>
              <a:avLst/>
              <a:gdLst>
                <a:gd name="T0" fmla="*/ 2147483647 w 10"/>
                <a:gd name="T1" fmla="*/ 2147483647 h 12"/>
                <a:gd name="T2" fmla="*/ 2147483647 w 10"/>
                <a:gd name="T3" fmla="*/ 2147483647 h 12"/>
                <a:gd name="T4" fmla="*/ 2147483647 w 10"/>
                <a:gd name="T5" fmla="*/ 0 h 12"/>
                <a:gd name="T6" fmla="*/ 2147483647 w 10"/>
                <a:gd name="T7" fmla="*/ 0 h 12"/>
                <a:gd name="T8" fmla="*/ 0 w 10"/>
                <a:gd name="T9" fmla="*/ 0 h 12"/>
                <a:gd name="T10" fmla="*/ 0 w 10"/>
                <a:gd name="T11" fmla="*/ 2147483647 h 12"/>
                <a:gd name="T12" fmla="*/ 0 w 10"/>
                <a:gd name="T13" fmla="*/ 2147483647 h 12"/>
                <a:gd name="T14" fmla="*/ 2147483647 w 10"/>
                <a:gd name="T15" fmla="*/ 2147483647 h 12"/>
                <a:gd name="T16" fmla="*/ 0 w 10"/>
                <a:gd name="T17" fmla="*/ 2147483647 h 12"/>
                <a:gd name="T18" fmla="*/ 0 w 10"/>
                <a:gd name="T19" fmla="*/ 2147483647 h 12"/>
                <a:gd name="T20" fmla="*/ 2147483647 w 10"/>
                <a:gd name="T21" fmla="*/ 2147483647 h 12"/>
                <a:gd name="T22" fmla="*/ 2147483647 w 10"/>
                <a:gd name="T23" fmla="*/ 2147483647 h 12"/>
                <a:gd name="T24" fmla="*/ 2147483647 w 10"/>
                <a:gd name="T25" fmla="*/ 2147483647 h 12"/>
                <a:gd name="T26" fmla="*/ 2147483647 w 10"/>
                <a:gd name="T27" fmla="*/ 2147483647 h 12"/>
                <a:gd name="T28" fmla="*/ 2147483647 w 10"/>
                <a:gd name="T29" fmla="*/ 2147483647 h 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0"/>
                <a:gd name="T46" fmla="*/ 0 h 12"/>
                <a:gd name="T47" fmla="*/ 10 w 10"/>
                <a:gd name="T48" fmla="*/ 12 h 1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0" h="12">
                  <a:moveTo>
                    <a:pt x="10" y="4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5" y="4"/>
                  </a:lnTo>
                  <a:lnTo>
                    <a:pt x="0" y="9"/>
                  </a:lnTo>
                  <a:lnTo>
                    <a:pt x="0" y="12"/>
                  </a:lnTo>
                  <a:lnTo>
                    <a:pt x="5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0" y="9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230"/>
            <p:cNvSpPr>
              <a:spLocks noChangeAspect="1"/>
            </p:cNvSpPr>
            <p:nvPr/>
          </p:nvSpPr>
          <p:spPr bwMode="auto">
            <a:xfrm>
              <a:off x="2713862" y="5828898"/>
              <a:ext cx="41143" cy="55681"/>
            </a:xfrm>
            <a:custGeom>
              <a:avLst/>
              <a:gdLst>
                <a:gd name="T0" fmla="*/ 2147483647 w 54"/>
                <a:gd name="T1" fmla="*/ 2147483647 h 59"/>
                <a:gd name="T2" fmla="*/ 2147483647 w 54"/>
                <a:gd name="T3" fmla="*/ 2147483647 h 59"/>
                <a:gd name="T4" fmla="*/ 2147483647 w 54"/>
                <a:gd name="T5" fmla="*/ 2147483647 h 59"/>
                <a:gd name="T6" fmla="*/ 2147483647 w 54"/>
                <a:gd name="T7" fmla="*/ 0 h 59"/>
                <a:gd name="T8" fmla="*/ 0 w 54"/>
                <a:gd name="T9" fmla="*/ 2147483647 h 59"/>
                <a:gd name="T10" fmla="*/ 2147483647 w 54"/>
                <a:gd name="T11" fmla="*/ 2147483647 h 59"/>
                <a:gd name="T12" fmla="*/ 2147483647 w 54"/>
                <a:gd name="T13" fmla="*/ 2147483647 h 59"/>
                <a:gd name="T14" fmla="*/ 2147483647 w 54"/>
                <a:gd name="T15" fmla="*/ 2147483647 h 59"/>
                <a:gd name="T16" fmla="*/ 2147483647 w 54"/>
                <a:gd name="T17" fmla="*/ 2147483647 h 59"/>
                <a:gd name="T18" fmla="*/ 2147483647 w 54"/>
                <a:gd name="T19" fmla="*/ 2147483647 h 59"/>
                <a:gd name="T20" fmla="*/ 2147483647 w 54"/>
                <a:gd name="T21" fmla="*/ 2147483647 h 59"/>
                <a:gd name="T22" fmla="*/ 2147483647 w 54"/>
                <a:gd name="T23" fmla="*/ 2147483647 h 59"/>
                <a:gd name="T24" fmla="*/ 2147483647 w 54"/>
                <a:gd name="T25" fmla="*/ 2147483647 h 59"/>
                <a:gd name="T26" fmla="*/ 2147483647 w 54"/>
                <a:gd name="T27" fmla="*/ 2147483647 h 59"/>
                <a:gd name="T28" fmla="*/ 2147483647 w 54"/>
                <a:gd name="T29" fmla="*/ 2147483647 h 59"/>
                <a:gd name="T30" fmla="*/ 2147483647 w 54"/>
                <a:gd name="T31" fmla="*/ 2147483647 h 59"/>
                <a:gd name="T32" fmla="*/ 2147483647 w 54"/>
                <a:gd name="T33" fmla="*/ 2147483647 h 59"/>
                <a:gd name="T34" fmla="*/ 2147483647 w 54"/>
                <a:gd name="T35" fmla="*/ 2147483647 h 59"/>
                <a:gd name="T36" fmla="*/ 2147483647 w 54"/>
                <a:gd name="T37" fmla="*/ 2147483647 h 59"/>
                <a:gd name="T38" fmla="*/ 2147483647 w 54"/>
                <a:gd name="T39" fmla="*/ 2147483647 h 59"/>
                <a:gd name="T40" fmla="*/ 2147483647 w 54"/>
                <a:gd name="T41" fmla="*/ 2147483647 h 59"/>
                <a:gd name="T42" fmla="*/ 2147483647 w 54"/>
                <a:gd name="T43" fmla="*/ 2147483647 h 59"/>
                <a:gd name="T44" fmla="*/ 2147483647 w 54"/>
                <a:gd name="T45" fmla="*/ 2147483647 h 59"/>
                <a:gd name="T46" fmla="*/ 2147483647 w 54"/>
                <a:gd name="T47" fmla="*/ 2147483647 h 59"/>
                <a:gd name="T48" fmla="*/ 2147483647 w 54"/>
                <a:gd name="T49" fmla="*/ 2147483647 h 59"/>
                <a:gd name="T50" fmla="*/ 2147483647 w 54"/>
                <a:gd name="T51" fmla="*/ 2147483647 h 59"/>
                <a:gd name="T52" fmla="*/ 2147483647 w 54"/>
                <a:gd name="T53" fmla="*/ 2147483647 h 59"/>
                <a:gd name="T54" fmla="*/ 2147483647 w 54"/>
                <a:gd name="T55" fmla="*/ 2147483647 h 59"/>
                <a:gd name="T56" fmla="*/ 2147483647 w 54"/>
                <a:gd name="T57" fmla="*/ 2147483647 h 59"/>
                <a:gd name="T58" fmla="*/ 2147483647 w 54"/>
                <a:gd name="T59" fmla="*/ 2147483647 h 59"/>
                <a:gd name="T60" fmla="*/ 2147483647 w 54"/>
                <a:gd name="T61" fmla="*/ 2147483647 h 59"/>
                <a:gd name="T62" fmla="*/ 2147483647 w 54"/>
                <a:gd name="T63" fmla="*/ 2147483647 h 59"/>
                <a:gd name="T64" fmla="*/ 2147483647 w 54"/>
                <a:gd name="T65" fmla="*/ 2147483647 h 59"/>
                <a:gd name="T66" fmla="*/ 2147483647 w 54"/>
                <a:gd name="T67" fmla="*/ 2147483647 h 59"/>
                <a:gd name="T68" fmla="*/ 2147483647 w 54"/>
                <a:gd name="T69" fmla="*/ 2147483647 h 59"/>
                <a:gd name="T70" fmla="*/ 2147483647 w 54"/>
                <a:gd name="T71" fmla="*/ 2147483647 h 59"/>
                <a:gd name="T72" fmla="*/ 2147483647 w 54"/>
                <a:gd name="T73" fmla="*/ 2147483647 h 59"/>
                <a:gd name="T74" fmla="*/ 2147483647 w 54"/>
                <a:gd name="T75" fmla="*/ 2147483647 h 59"/>
                <a:gd name="T76" fmla="*/ 2147483647 w 54"/>
                <a:gd name="T77" fmla="*/ 2147483647 h 59"/>
                <a:gd name="T78" fmla="*/ 2147483647 w 54"/>
                <a:gd name="T79" fmla="*/ 2147483647 h 59"/>
                <a:gd name="T80" fmla="*/ 2147483647 w 54"/>
                <a:gd name="T81" fmla="*/ 2147483647 h 59"/>
                <a:gd name="T82" fmla="*/ 2147483647 w 54"/>
                <a:gd name="T83" fmla="*/ 2147483647 h 5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4"/>
                <a:gd name="T127" fmla="*/ 0 h 59"/>
                <a:gd name="T128" fmla="*/ 54 w 54"/>
                <a:gd name="T129" fmla="*/ 59 h 5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4" h="59">
                  <a:moveTo>
                    <a:pt x="33" y="24"/>
                  </a:moveTo>
                  <a:lnTo>
                    <a:pt x="23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12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5" y="17"/>
                  </a:lnTo>
                  <a:lnTo>
                    <a:pt x="7" y="17"/>
                  </a:lnTo>
                  <a:lnTo>
                    <a:pt x="7" y="21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16" y="33"/>
                  </a:lnTo>
                  <a:lnTo>
                    <a:pt x="16" y="35"/>
                  </a:lnTo>
                  <a:lnTo>
                    <a:pt x="19" y="35"/>
                  </a:lnTo>
                  <a:lnTo>
                    <a:pt x="19" y="38"/>
                  </a:lnTo>
                  <a:lnTo>
                    <a:pt x="19" y="43"/>
                  </a:lnTo>
                  <a:lnTo>
                    <a:pt x="19" y="45"/>
                  </a:lnTo>
                  <a:lnTo>
                    <a:pt x="16" y="45"/>
                  </a:lnTo>
                  <a:lnTo>
                    <a:pt x="16" y="47"/>
                  </a:lnTo>
                  <a:lnTo>
                    <a:pt x="16" y="50"/>
                  </a:lnTo>
                  <a:lnTo>
                    <a:pt x="19" y="50"/>
                  </a:lnTo>
                  <a:lnTo>
                    <a:pt x="19" y="54"/>
                  </a:lnTo>
                  <a:lnTo>
                    <a:pt x="16" y="54"/>
                  </a:lnTo>
                  <a:lnTo>
                    <a:pt x="16" y="57"/>
                  </a:lnTo>
                  <a:lnTo>
                    <a:pt x="19" y="57"/>
                  </a:lnTo>
                  <a:lnTo>
                    <a:pt x="19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1" y="59"/>
                  </a:lnTo>
                  <a:lnTo>
                    <a:pt x="33" y="59"/>
                  </a:lnTo>
                  <a:lnTo>
                    <a:pt x="33" y="57"/>
                  </a:lnTo>
                  <a:lnTo>
                    <a:pt x="35" y="57"/>
                  </a:lnTo>
                  <a:lnTo>
                    <a:pt x="40" y="59"/>
                  </a:lnTo>
                  <a:lnTo>
                    <a:pt x="40" y="54"/>
                  </a:lnTo>
                  <a:lnTo>
                    <a:pt x="54" y="43"/>
                  </a:lnTo>
                  <a:lnTo>
                    <a:pt x="45" y="33"/>
                  </a:lnTo>
                  <a:lnTo>
                    <a:pt x="33" y="24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231"/>
            <p:cNvSpPr>
              <a:spLocks noChangeAspect="1"/>
            </p:cNvSpPr>
            <p:nvPr/>
          </p:nvSpPr>
          <p:spPr bwMode="auto">
            <a:xfrm>
              <a:off x="2589596" y="5884579"/>
              <a:ext cx="45341" cy="41553"/>
            </a:xfrm>
            <a:custGeom>
              <a:avLst/>
              <a:gdLst>
                <a:gd name="T0" fmla="*/ 2147483647 w 59"/>
                <a:gd name="T1" fmla="*/ 2147483647 h 45"/>
                <a:gd name="T2" fmla="*/ 2147483647 w 59"/>
                <a:gd name="T3" fmla="*/ 2147483647 h 45"/>
                <a:gd name="T4" fmla="*/ 2147483647 w 59"/>
                <a:gd name="T5" fmla="*/ 2147483647 h 45"/>
                <a:gd name="T6" fmla="*/ 2147483647 w 59"/>
                <a:gd name="T7" fmla="*/ 2147483647 h 45"/>
                <a:gd name="T8" fmla="*/ 2147483647 w 59"/>
                <a:gd name="T9" fmla="*/ 2147483647 h 45"/>
                <a:gd name="T10" fmla="*/ 2147483647 w 59"/>
                <a:gd name="T11" fmla="*/ 2147483647 h 45"/>
                <a:gd name="T12" fmla="*/ 2147483647 w 59"/>
                <a:gd name="T13" fmla="*/ 2147483647 h 45"/>
                <a:gd name="T14" fmla="*/ 2147483647 w 59"/>
                <a:gd name="T15" fmla="*/ 2147483647 h 45"/>
                <a:gd name="T16" fmla="*/ 2147483647 w 59"/>
                <a:gd name="T17" fmla="*/ 2147483647 h 45"/>
                <a:gd name="T18" fmla="*/ 2147483647 w 59"/>
                <a:gd name="T19" fmla="*/ 2147483647 h 45"/>
                <a:gd name="T20" fmla="*/ 2147483647 w 59"/>
                <a:gd name="T21" fmla="*/ 2147483647 h 45"/>
                <a:gd name="T22" fmla="*/ 2147483647 w 59"/>
                <a:gd name="T23" fmla="*/ 2147483647 h 45"/>
                <a:gd name="T24" fmla="*/ 2147483647 w 59"/>
                <a:gd name="T25" fmla="*/ 2147483647 h 45"/>
                <a:gd name="T26" fmla="*/ 2147483647 w 59"/>
                <a:gd name="T27" fmla="*/ 2147483647 h 45"/>
                <a:gd name="T28" fmla="*/ 2147483647 w 59"/>
                <a:gd name="T29" fmla="*/ 2147483647 h 45"/>
                <a:gd name="T30" fmla="*/ 2147483647 w 59"/>
                <a:gd name="T31" fmla="*/ 2147483647 h 45"/>
                <a:gd name="T32" fmla="*/ 2147483647 w 59"/>
                <a:gd name="T33" fmla="*/ 2147483647 h 45"/>
                <a:gd name="T34" fmla="*/ 2147483647 w 59"/>
                <a:gd name="T35" fmla="*/ 2147483647 h 45"/>
                <a:gd name="T36" fmla="*/ 2147483647 w 59"/>
                <a:gd name="T37" fmla="*/ 2147483647 h 45"/>
                <a:gd name="T38" fmla="*/ 2147483647 w 59"/>
                <a:gd name="T39" fmla="*/ 2147483647 h 45"/>
                <a:gd name="T40" fmla="*/ 2147483647 w 59"/>
                <a:gd name="T41" fmla="*/ 2147483647 h 45"/>
                <a:gd name="T42" fmla="*/ 2147483647 w 59"/>
                <a:gd name="T43" fmla="*/ 2147483647 h 45"/>
                <a:gd name="T44" fmla="*/ 2147483647 w 59"/>
                <a:gd name="T45" fmla="*/ 2147483647 h 45"/>
                <a:gd name="T46" fmla="*/ 2147483647 w 59"/>
                <a:gd name="T47" fmla="*/ 2147483647 h 45"/>
                <a:gd name="T48" fmla="*/ 2147483647 w 59"/>
                <a:gd name="T49" fmla="*/ 2147483647 h 45"/>
                <a:gd name="T50" fmla="*/ 2147483647 w 59"/>
                <a:gd name="T51" fmla="*/ 2147483647 h 45"/>
                <a:gd name="T52" fmla="*/ 2147483647 w 59"/>
                <a:gd name="T53" fmla="*/ 2147483647 h 45"/>
                <a:gd name="T54" fmla="*/ 2147483647 w 59"/>
                <a:gd name="T55" fmla="*/ 2147483647 h 45"/>
                <a:gd name="T56" fmla="*/ 2147483647 w 59"/>
                <a:gd name="T57" fmla="*/ 2147483647 h 45"/>
                <a:gd name="T58" fmla="*/ 2147483647 w 59"/>
                <a:gd name="T59" fmla="*/ 2147483647 h 45"/>
                <a:gd name="T60" fmla="*/ 2147483647 w 59"/>
                <a:gd name="T61" fmla="*/ 2147483647 h 45"/>
                <a:gd name="T62" fmla="*/ 2147483647 w 59"/>
                <a:gd name="T63" fmla="*/ 2147483647 h 45"/>
                <a:gd name="T64" fmla="*/ 2147483647 w 59"/>
                <a:gd name="T65" fmla="*/ 0 h 45"/>
                <a:gd name="T66" fmla="*/ 2147483647 w 59"/>
                <a:gd name="T67" fmla="*/ 0 h 45"/>
                <a:gd name="T68" fmla="*/ 2147483647 w 59"/>
                <a:gd name="T69" fmla="*/ 2147483647 h 45"/>
                <a:gd name="T70" fmla="*/ 2147483647 w 59"/>
                <a:gd name="T71" fmla="*/ 0 h 45"/>
                <a:gd name="T72" fmla="*/ 2147483647 w 59"/>
                <a:gd name="T73" fmla="*/ 2147483647 h 45"/>
                <a:gd name="T74" fmla="*/ 2147483647 w 59"/>
                <a:gd name="T75" fmla="*/ 2147483647 h 45"/>
                <a:gd name="T76" fmla="*/ 2147483647 w 59"/>
                <a:gd name="T77" fmla="*/ 2147483647 h 45"/>
                <a:gd name="T78" fmla="*/ 2147483647 w 59"/>
                <a:gd name="T79" fmla="*/ 2147483647 h 45"/>
                <a:gd name="T80" fmla="*/ 0 w 59"/>
                <a:gd name="T81" fmla="*/ 2147483647 h 45"/>
                <a:gd name="T82" fmla="*/ 2147483647 w 59"/>
                <a:gd name="T83" fmla="*/ 2147483647 h 45"/>
                <a:gd name="T84" fmla="*/ 2147483647 w 59"/>
                <a:gd name="T85" fmla="*/ 2147483647 h 45"/>
                <a:gd name="T86" fmla="*/ 2147483647 w 59"/>
                <a:gd name="T87" fmla="*/ 2147483647 h 45"/>
                <a:gd name="T88" fmla="*/ 2147483647 w 59"/>
                <a:gd name="T89" fmla="*/ 2147483647 h 45"/>
                <a:gd name="T90" fmla="*/ 2147483647 w 59"/>
                <a:gd name="T91" fmla="*/ 2147483647 h 45"/>
                <a:gd name="T92" fmla="*/ 2147483647 w 59"/>
                <a:gd name="T93" fmla="*/ 2147483647 h 45"/>
                <a:gd name="T94" fmla="*/ 2147483647 w 59"/>
                <a:gd name="T95" fmla="*/ 2147483647 h 45"/>
                <a:gd name="T96" fmla="*/ 2147483647 w 59"/>
                <a:gd name="T97" fmla="*/ 2147483647 h 45"/>
                <a:gd name="T98" fmla="*/ 2147483647 w 59"/>
                <a:gd name="T99" fmla="*/ 2147483647 h 45"/>
                <a:gd name="T100" fmla="*/ 2147483647 w 59"/>
                <a:gd name="T101" fmla="*/ 2147483647 h 45"/>
                <a:gd name="T102" fmla="*/ 2147483647 w 59"/>
                <a:gd name="T103" fmla="*/ 2147483647 h 45"/>
                <a:gd name="T104" fmla="*/ 2147483647 w 59"/>
                <a:gd name="T105" fmla="*/ 2147483647 h 45"/>
                <a:gd name="T106" fmla="*/ 2147483647 w 59"/>
                <a:gd name="T107" fmla="*/ 2147483647 h 45"/>
                <a:gd name="T108" fmla="*/ 2147483647 w 59"/>
                <a:gd name="T109" fmla="*/ 2147483647 h 45"/>
                <a:gd name="T110" fmla="*/ 2147483647 w 59"/>
                <a:gd name="T111" fmla="*/ 2147483647 h 45"/>
                <a:gd name="T112" fmla="*/ 2147483647 w 59"/>
                <a:gd name="T113" fmla="*/ 2147483647 h 45"/>
                <a:gd name="T114" fmla="*/ 2147483647 w 59"/>
                <a:gd name="T115" fmla="*/ 2147483647 h 45"/>
                <a:gd name="T116" fmla="*/ 2147483647 w 59"/>
                <a:gd name="T117" fmla="*/ 2147483647 h 45"/>
                <a:gd name="T118" fmla="*/ 2147483647 w 59"/>
                <a:gd name="T119" fmla="*/ 2147483647 h 45"/>
                <a:gd name="T120" fmla="*/ 2147483647 w 59"/>
                <a:gd name="T121" fmla="*/ 2147483647 h 45"/>
                <a:gd name="T122" fmla="*/ 2147483647 w 59"/>
                <a:gd name="T123" fmla="*/ 2147483647 h 45"/>
                <a:gd name="T124" fmla="*/ 2147483647 w 59"/>
                <a:gd name="T125" fmla="*/ 2147483647 h 4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9"/>
                <a:gd name="T190" fmla="*/ 0 h 45"/>
                <a:gd name="T191" fmla="*/ 59 w 59"/>
                <a:gd name="T192" fmla="*/ 45 h 4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9" h="45">
                  <a:moveTo>
                    <a:pt x="43" y="43"/>
                  </a:moveTo>
                  <a:lnTo>
                    <a:pt x="43" y="40"/>
                  </a:lnTo>
                  <a:lnTo>
                    <a:pt x="43" y="38"/>
                  </a:lnTo>
                  <a:lnTo>
                    <a:pt x="45" y="33"/>
                  </a:lnTo>
                  <a:lnTo>
                    <a:pt x="50" y="33"/>
                  </a:lnTo>
                  <a:lnTo>
                    <a:pt x="50" y="31"/>
                  </a:lnTo>
                  <a:lnTo>
                    <a:pt x="52" y="31"/>
                  </a:lnTo>
                  <a:lnTo>
                    <a:pt x="52" y="28"/>
                  </a:lnTo>
                  <a:lnTo>
                    <a:pt x="55" y="31"/>
                  </a:lnTo>
                  <a:lnTo>
                    <a:pt x="55" y="28"/>
                  </a:lnTo>
                  <a:lnTo>
                    <a:pt x="52" y="24"/>
                  </a:lnTo>
                  <a:lnTo>
                    <a:pt x="52" y="21"/>
                  </a:lnTo>
                  <a:lnTo>
                    <a:pt x="55" y="24"/>
                  </a:lnTo>
                  <a:lnTo>
                    <a:pt x="59" y="21"/>
                  </a:lnTo>
                  <a:lnTo>
                    <a:pt x="55" y="21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52" y="12"/>
                  </a:lnTo>
                  <a:lnTo>
                    <a:pt x="52" y="10"/>
                  </a:lnTo>
                  <a:lnTo>
                    <a:pt x="55" y="10"/>
                  </a:lnTo>
                  <a:lnTo>
                    <a:pt x="52" y="7"/>
                  </a:lnTo>
                  <a:lnTo>
                    <a:pt x="50" y="10"/>
                  </a:lnTo>
                  <a:lnTo>
                    <a:pt x="45" y="10"/>
                  </a:lnTo>
                  <a:lnTo>
                    <a:pt x="45" y="7"/>
                  </a:lnTo>
                  <a:lnTo>
                    <a:pt x="43" y="5"/>
                  </a:lnTo>
                  <a:lnTo>
                    <a:pt x="40" y="5"/>
                  </a:lnTo>
                  <a:lnTo>
                    <a:pt x="36" y="5"/>
                  </a:lnTo>
                  <a:lnTo>
                    <a:pt x="33" y="5"/>
                  </a:lnTo>
                  <a:lnTo>
                    <a:pt x="29" y="5"/>
                  </a:lnTo>
                  <a:lnTo>
                    <a:pt x="26" y="5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7" y="5"/>
                  </a:lnTo>
                  <a:lnTo>
                    <a:pt x="14" y="0"/>
                  </a:lnTo>
                  <a:lnTo>
                    <a:pt x="14" y="5"/>
                  </a:lnTo>
                  <a:lnTo>
                    <a:pt x="10" y="7"/>
                  </a:lnTo>
                  <a:lnTo>
                    <a:pt x="7" y="5"/>
                  </a:lnTo>
                  <a:lnTo>
                    <a:pt x="5" y="5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7" y="12"/>
                  </a:lnTo>
                  <a:lnTo>
                    <a:pt x="7" y="17"/>
                  </a:lnTo>
                  <a:lnTo>
                    <a:pt x="10" y="19"/>
                  </a:lnTo>
                  <a:lnTo>
                    <a:pt x="14" y="21"/>
                  </a:lnTo>
                  <a:lnTo>
                    <a:pt x="14" y="24"/>
                  </a:lnTo>
                  <a:lnTo>
                    <a:pt x="17" y="24"/>
                  </a:lnTo>
                  <a:lnTo>
                    <a:pt x="17" y="28"/>
                  </a:lnTo>
                  <a:lnTo>
                    <a:pt x="19" y="28"/>
                  </a:lnTo>
                  <a:lnTo>
                    <a:pt x="19" y="31"/>
                  </a:lnTo>
                  <a:lnTo>
                    <a:pt x="24" y="31"/>
                  </a:lnTo>
                  <a:lnTo>
                    <a:pt x="24" y="33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29" y="40"/>
                  </a:lnTo>
                  <a:lnTo>
                    <a:pt x="33" y="40"/>
                  </a:lnTo>
                  <a:lnTo>
                    <a:pt x="33" y="43"/>
                  </a:lnTo>
                  <a:lnTo>
                    <a:pt x="36" y="43"/>
                  </a:lnTo>
                  <a:lnTo>
                    <a:pt x="36" y="45"/>
                  </a:lnTo>
                  <a:lnTo>
                    <a:pt x="40" y="45"/>
                  </a:lnTo>
                  <a:lnTo>
                    <a:pt x="43" y="45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232"/>
            <p:cNvSpPr>
              <a:spLocks noChangeAspect="1"/>
            </p:cNvSpPr>
            <p:nvPr/>
          </p:nvSpPr>
          <p:spPr bwMode="auto">
            <a:xfrm>
              <a:off x="2565246" y="5864634"/>
              <a:ext cx="66331" cy="55680"/>
            </a:xfrm>
            <a:custGeom>
              <a:avLst/>
              <a:gdLst>
                <a:gd name="T0" fmla="*/ 2147483647 w 86"/>
                <a:gd name="T1" fmla="*/ 2147483647 h 59"/>
                <a:gd name="T2" fmla="*/ 2147483647 w 86"/>
                <a:gd name="T3" fmla="*/ 2147483647 h 59"/>
                <a:gd name="T4" fmla="*/ 2147483647 w 86"/>
                <a:gd name="T5" fmla="*/ 2147483647 h 59"/>
                <a:gd name="T6" fmla="*/ 2147483647 w 86"/>
                <a:gd name="T7" fmla="*/ 2147483647 h 59"/>
                <a:gd name="T8" fmla="*/ 2147483647 w 86"/>
                <a:gd name="T9" fmla="*/ 2147483647 h 59"/>
                <a:gd name="T10" fmla="*/ 2147483647 w 86"/>
                <a:gd name="T11" fmla="*/ 2147483647 h 59"/>
                <a:gd name="T12" fmla="*/ 2147483647 w 86"/>
                <a:gd name="T13" fmla="*/ 2147483647 h 59"/>
                <a:gd name="T14" fmla="*/ 2147483647 w 86"/>
                <a:gd name="T15" fmla="*/ 2147483647 h 59"/>
                <a:gd name="T16" fmla="*/ 2147483647 w 86"/>
                <a:gd name="T17" fmla="*/ 2147483647 h 59"/>
                <a:gd name="T18" fmla="*/ 2147483647 w 86"/>
                <a:gd name="T19" fmla="*/ 2147483647 h 59"/>
                <a:gd name="T20" fmla="*/ 2147483647 w 86"/>
                <a:gd name="T21" fmla="*/ 2147483647 h 59"/>
                <a:gd name="T22" fmla="*/ 2147483647 w 86"/>
                <a:gd name="T23" fmla="*/ 2147483647 h 59"/>
                <a:gd name="T24" fmla="*/ 2147483647 w 86"/>
                <a:gd name="T25" fmla="*/ 2147483647 h 59"/>
                <a:gd name="T26" fmla="*/ 2147483647 w 86"/>
                <a:gd name="T27" fmla="*/ 2147483647 h 59"/>
                <a:gd name="T28" fmla="*/ 2147483647 w 86"/>
                <a:gd name="T29" fmla="*/ 2147483647 h 59"/>
                <a:gd name="T30" fmla="*/ 2147483647 w 86"/>
                <a:gd name="T31" fmla="*/ 2147483647 h 59"/>
                <a:gd name="T32" fmla="*/ 2147483647 w 86"/>
                <a:gd name="T33" fmla="*/ 2147483647 h 59"/>
                <a:gd name="T34" fmla="*/ 2147483647 w 86"/>
                <a:gd name="T35" fmla="*/ 2147483647 h 59"/>
                <a:gd name="T36" fmla="*/ 2147483647 w 86"/>
                <a:gd name="T37" fmla="*/ 2147483647 h 59"/>
                <a:gd name="T38" fmla="*/ 2147483647 w 86"/>
                <a:gd name="T39" fmla="*/ 2147483647 h 59"/>
                <a:gd name="T40" fmla="*/ 2147483647 w 86"/>
                <a:gd name="T41" fmla="*/ 2147483647 h 59"/>
                <a:gd name="T42" fmla="*/ 2147483647 w 86"/>
                <a:gd name="T43" fmla="*/ 2147483647 h 59"/>
                <a:gd name="T44" fmla="*/ 2147483647 w 86"/>
                <a:gd name="T45" fmla="*/ 2147483647 h 59"/>
                <a:gd name="T46" fmla="*/ 2147483647 w 86"/>
                <a:gd name="T47" fmla="*/ 2147483647 h 59"/>
                <a:gd name="T48" fmla="*/ 2147483647 w 86"/>
                <a:gd name="T49" fmla="*/ 2147483647 h 59"/>
                <a:gd name="T50" fmla="*/ 2147483647 w 86"/>
                <a:gd name="T51" fmla="*/ 2147483647 h 59"/>
                <a:gd name="T52" fmla="*/ 2147483647 w 86"/>
                <a:gd name="T53" fmla="*/ 2147483647 h 59"/>
                <a:gd name="T54" fmla="*/ 2147483647 w 86"/>
                <a:gd name="T55" fmla="*/ 0 h 59"/>
                <a:gd name="T56" fmla="*/ 2147483647 w 86"/>
                <a:gd name="T57" fmla="*/ 2147483647 h 59"/>
                <a:gd name="T58" fmla="*/ 2147483647 w 86"/>
                <a:gd name="T59" fmla="*/ 2147483647 h 59"/>
                <a:gd name="T60" fmla="*/ 2147483647 w 86"/>
                <a:gd name="T61" fmla="*/ 2147483647 h 59"/>
                <a:gd name="T62" fmla="*/ 2147483647 w 86"/>
                <a:gd name="T63" fmla="*/ 2147483647 h 59"/>
                <a:gd name="T64" fmla="*/ 2147483647 w 86"/>
                <a:gd name="T65" fmla="*/ 2147483647 h 59"/>
                <a:gd name="T66" fmla="*/ 2147483647 w 86"/>
                <a:gd name="T67" fmla="*/ 2147483647 h 59"/>
                <a:gd name="T68" fmla="*/ 2147483647 w 86"/>
                <a:gd name="T69" fmla="*/ 2147483647 h 59"/>
                <a:gd name="T70" fmla="*/ 2147483647 w 86"/>
                <a:gd name="T71" fmla="*/ 2147483647 h 59"/>
                <a:gd name="T72" fmla="*/ 2147483647 w 86"/>
                <a:gd name="T73" fmla="*/ 2147483647 h 59"/>
                <a:gd name="T74" fmla="*/ 2147483647 w 86"/>
                <a:gd name="T75" fmla="*/ 2147483647 h 59"/>
                <a:gd name="T76" fmla="*/ 2147483647 w 86"/>
                <a:gd name="T77" fmla="*/ 2147483647 h 59"/>
                <a:gd name="T78" fmla="*/ 2147483647 w 86"/>
                <a:gd name="T79" fmla="*/ 2147483647 h 59"/>
                <a:gd name="T80" fmla="*/ 2147483647 w 86"/>
                <a:gd name="T81" fmla="*/ 2147483647 h 59"/>
                <a:gd name="T82" fmla="*/ 2147483647 w 86"/>
                <a:gd name="T83" fmla="*/ 2147483647 h 59"/>
                <a:gd name="T84" fmla="*/ 2147483647 w 86"/>
                <a:gd name="T85" fmla="*/ 2147483647 h 59"/>
                <a:gd name="T86" fmla="*/ 2147483647 w 86"/>
                <a:gd name="T87" fmla="*/ 2147483647 h 59"/>
                <a:gd name="T88" fmla="*/ 2147483647 w 86"/>
                <a:gd name="T89" fmla="*/ 2147483647 h 59"/>
                <a:gd name="T90" fmla="*/ 2147483647 w 86"/>
                <a:gd name="T91" fmla="*/ 2147483647 h 59"/>
                <a:gd name="T92" fmla="*/ 2147483647 w 86"/>
                <a:gd name="T93" fmla="*/ 2147483647 h 59"/>
                <a:gd name="T94" fmla="*/ 2147483647 w 86"/>
                <a:gd name="T95" fmla="*/ 2147483647 h 59"/>
                <a:gd name="T96" fmla="*/ 2147483647 w 86"/>
                <a:gd name="T97" fmla="*/ 2147483647 h 59"/>
                <a:gd name="T98" fmla="*/ 2147483647 w 86"/>
                <a:gd name="T99" fmla="*/ 2147483647 h 59"/>
                <a:gd name="T100" fmla="*/ 2147483647 w 86"/>
                <a:gd name="T101" fmla="*/ 2147483647 h 59"/>
                <a:gd name="T102" fmla="*/ 2147483647 w 86"/>
                <a:gd name="T103" fmla="*/ 2147483647 h 59"/>
                <a:gd name="T104" fmla="*/ 2147483647 w 86"/>
                <a:gd name="T105" fmla="*/ 2147483647 h 59"/>
                <a:gd name="T106" fmla="*/ 2147483647 w 86"/>
                <a:gd name="T107" fmla="*/ 2147483647 h 59"/>
                <a:gd name="T108" fmla="*/ 2147483647 w 86"/>
                <a:gd name="T109" fmla="*/ 2147483647 h 59"/>
                <a:gd name="T110" fmla="*/ 2147483647 w 86"/>
                <a:gd name="T111" fmla="*/ 2147483647 h 5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"/>
                <a:gd name="T169" fmla="*/ 0 h 59"/>
                <a:gd name="T170" fmla="*/ 86 w 86"/>
                <a:gd name="T171" fmla="*/ 59 h 5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" h="59">
                  <a:moveTo>
                    <a:pt x="55" y="52"/>
                  </a:moveTo>
                  <a:lnTo>
                    <a:pt x="50" y="52"/>
                  </a:lnTo>
                  <a:lnTo>
                    <a:pt x="50" y="49"/>
                  </a:lnTo>
                  <a:lnTo>
                    <a:pt x="48" y="49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45" y="42"/>
                  </a:lnTo>
                  <a:lnTo>
                    <a:pt x="41" y="40"/>
                  </a:lnTo>
                  <a:lnTo>
                    <a:pt x="38" y="38"/>
                  </a:lnTo>
                  <a:lnTo>
                    <a:pt x="38" y="33"/>
                  </a:lnTo>
                  <a:lnTo>
                    <a:pt x="36" y="31"/>
                  </a:lnTo>
                  <a:lnTo>
                    <a:pt x="31" y="31"/>
                  </a:lnTo>
                  <a:lnTo>
                    <a:pt x="36" y="26"/>
                  </a:lnTo>
                  <a:lnTo>
                    <a:pt x="38" y="26"/>
                  </a:lnTo>
                  <a:lnTo>
                    <a:pt x="41" y="28"/>
                  </a:lnTo>
                  <a:lnTo>
                    <a:pt x="45" y="26"/>
                  </a:lnTo>
                  <a:lnTo>
                    <a:pt x="45" y="21"/>
                  </a:lnTo>
                  <a:lnTo>
                    <a:pt x="48" y="26"/>
                  </a:lnTo>
                  <a:lnTo>
                    <a:pt x="48" y="21"/>
                  </a:lnTo>
                  <a:lnTo>
                    <a:pt x="50" y="21"/>
                  </a:lnTo>
                  <a:lnTo>
                    <a:pt x="50" y="26"/>
                  </a:lnTo>
                  <a:lnTo>
                    <a:pt x="55" y="26"/>
                  </a:lnTo>
                  <a:lnTo>
                    <a:pt x="57" y="26"/>
                  </a:lnTo>
                  <a:lnTo>
                    <a:pt x="60" y="26"/>
                  </a:lnTo>
                  <a:lnTo>
                    <a:pt x="64" y="26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4" y="26"/>
                  </a:lnTo>
                  <a:lnTo>
                    <a:pt x="76" y="28"/>
                  </a:lnTo>
                  <a:lnTo>
                    <a:pt x="76" y="31"/>
                  </a:lnTo>
                  <a:lnTo>
                    <a:pt x="81" y="31"/>
                  </a:lnTo>
                  <a:lnTo>
                    <a:pt x="81" y="28"/>
                  </a:lnTo>
                  <a:lnTo>
                    <a:pt x="81" y="26"/>
                  </a:lnTo>
                  <a:lnTo>
                    <a:pt x="83" y="26"/>
                  </a:lnTo>
                  <a:lnTo>
                    <a:pt x="86" y="26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81" y="21"/>
                  </a:lnTo>
                  <a:lnTo>
                    <a:pt x="81" y="19"/>
                  </a:lnTo>
                  <a:lnTo>
                    <a:pt x="76" y="19"/>
                  </a:lnTo>
                  <a:lnTo>
                    <a:pt x="81" y="16"/>
                  </a:lnTo>
                  <a:lnTo>
                    <a:pt x="76" y="12"/>
                  </a:lnTo>
                  <a:lnTo>
                    <a:pt x="74" y="12"/>
                  </a:lnTo>
                  <a:lnTo>
                    <a:pt x="71" y="16"/>
                  </a:lnTo>
                  <a:lnTo>
                    <a:pt x="67" y="16"/>
                  </a:lnTo>
                  <a:lnTo>
                    <a:pt x="64" y="12"/>
                  </a:lnTo>
                  <a:lnTo>
                    <a:pt x="60" y="12"/>
                  </a:lnTo>
                  <a:lnTo>
                    <a:pt x="57" y="12"/>
                  </a:lnTo>
                  <a:lnTo>
                    <a:pt x="55" y="9"/>
                  </a:lnTo>
                  <a:lnTo>
                    <a:pt x="55" y="7"/>
                  </a:lnTo>
                  <a:lnTo>
                    <a:pt x="50" y="7"/>
                  </a:lnTo>
                  <a:lnTo>
                    <a:pt x="48" y="7"/>
                  </a:lnTo>
                  <a:lnTo>
                    <a:pt x="48" y="5"/>
                  </a:lnTo>
                  <a:lnTo>
                    <a:pt x="45" y="5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1" y="5"/>
                  </a:lnTo>
                  <a:lnTo>
                    <a:pt x="38" y="5"/>
                  </a:lnTo>
                  <a:lnTo>
                    <a:pt x="31" y="7"/>
                  </a:lnTo>
                  <a:lnTo>
                    <a:pt x="31" y="9"/>
                  </a:lnTo>
                  <a:lnTo>
                    <a:pt x="31" y="12"/>
                  </a:lnTo>
                  <a:lnTo>
                    <a:pt x="29" y="12"/>
                  </a:lnTo>
                  <a:lnTo>
                    <a:pt x="29" y="16"/>
                  </a:lnTo>
                  <a:lnTo>
                    <a:pt x="29" y="19"/>
                  </a:lnTo>
                  <a:lnTo>
                    <a:pt x="24" y="19"/>
                  </a:lnTo>
                  <a:lnTo>
                    <a:pt x="22" y="19"/>
                  </a:lnTo>
                  <a:lnTo>
                    <a:pt x="19" y="19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19"/>
                  </a:lnTo>
                  <a:lnTo>
                    <a:pt x="5" y="19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5" y="31"/>
                  </a:lnTo>
                  <a:lnTo>
                    <a:pt x="10" y="31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1"/>
                  </a:lnTo>
                  <a:lnTo>
                    <a:pt x="15" y="21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28"/>
                  </a:lnTo>
                  <a:lnTo>
                    <a:pt x="22" y="31"/>
                  </a:lnTo>
                  <a:lnTo>
                    <a:pt x="22" y="33"/>
                  </a:lnTo>
                  <a:lnTo>
                    <a:pt x="24" y="33"/>
                  </a:lnTo>
                  <a:lnTo>
                    <a:pt x="24" y="38"/>
                  </a:lnTo>
                  <a:lnTo>
                    <a:pt x="29" y="38"/>
                  </a:lnTo>
                  <a:lnTo>
                    <a:pt x="29" y="40"/>
                  </a:lnTo>
                  <a:lnTo>
                    <a:pt x="24" y="38"/>
                  </a:lnTo>
                  <a:lnTo>
                    <a:pt x="24" y="40"/>
                  </a:lnTo>
                  <a:lnTo>
                    <a:pt x="24" y="42"/>
                  </a:lnTo>
                  <a:lnTo>
                    <a:pt x="29" y="42"/>
                  </a:lnTo>
                  <a:lnTo>
                    <a:pt x="29" y="45"/>
                  </a:lnTo>
                  <a:lnTo>
                    <a:pt x="31" y="45"/>
                  </a:lnTo>
                  <a:lnTo>
                    <a:pt x="31" y="49"/>
                  </a:lnTo>
                  <a:lnTo>
                    <a:pt x="36" y="49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8" y="52"/>
                  </a:lnTo>
                  <a:lnTo>
                    <a:pt x="50" y="54"/>
                  </a:lnTo>
                  <a:lnTo>
                    <a:pt x="50" y="59"/>
                  </a:lnTo>
                  <a:lnTo>
                    <a:pt x="55" y="59"/>
                  </a:lnTo>
                  <a:lnTo>
                    <a:pt x="57" y="59"/>
                  </a:lnTo>
                  <a:lnTo>
                    <a:pt x="55" y="54"/>
                  </a:lnTo>
                  <a:lnTo>
                    <a:pt x="55" y="52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233"/>
            <p:cNvSpPr>
              <a:spLocks noChangeAspect="1"/>
            </p:cNvSpPr>
            <p:nvPr/>
          </p:nvSpPr>
          <p:spPr bwMode="auto">
            <a:xfrm>
              <a:off x="2553491" y="5793163"/>
              <a:ext cx="70530" cy="40721"/>
            </a:xfrm>
            <a:custGeom>
              <a:avLst/>
              <a:gdLst>
                <a:gd name="T0" fmla="*/ 2147483647 w 92"/>
                <a:gd name="T1" fmla="*/ 2147483647 h 43"/>
                <a:gd name="T2" fmla="*/ 2147483647 w 92"/>
                <a:gd name="T3" fmla="*/ 2147483647 h 43"/>
                <a:gd name="T4" fmla="*/ 2147483647 w 92"/>
                <a:gd name="T5" fmla="*/ 2147483647 h 43"/>
                <a:gd name="T6" fmla="*/ 2147483647 w 92"/>
                <a:gd name="T7" fmla="*/ 2147483647 h 43"/>
                <a:gd name="T8" fmla="*/ 2147483647 w 92"/>
                <a:gd name="T9" fmla="*/ 2147483647 h 43"/>
                <a:gd name="T10" fmla="*/ 2147483647 w 92"/>
                <a:gd name="T11" fmla="*/ 2147483647 h 43"/>
                <a:gd name="T12" fmla="*/ 2147483647 w 92"/>
                <a:gd name="T13" fmla="*/ 2147483647 h 43"/>
                <a:gd name="T14" fmla="*/ 2147483647 w 92"/>
                <a:gd name="T15" fmla="*/ 2147483647 h 43"/>
                <a:gd name="T16" fmla="*/ 2147483647 w 92"/>
                <a:gd name="T17" fmla="*/ 2147483647 h 43"/>
                <a:gd name="T18" fmla="*/ 2147483647 w 92"/>
                <a:gd name="T19" fmla="*/ 2147483647 h 43"/>
                <a:gd name="T20" fmla="*/ 2147483647 w 92"/>
                <a:gd name="T21" fmla="*/ 2147483647 h 43"/>
                <a:gd name="T22" fmla="*/ 2147483647 w 92"/>
                <a:gd name="T23" fmla="*/ 2147483647 h 43"/>
                <a:gd name="T24" fmla="*/ 2147483647 w 92"/>
                <a:gd name="T25" fmla="*/ 2147483647 h 43"/>
                <a:gd name="T26" fmla="*/ 2147483647 w 92"/>
                <a:gd name="T27" fmla="*/ 2147483647 h 43"/>
                <a:gd name="T28" fmla="*/ 2147483647 w 92"/>
                <a:gd name="T29" fmla="*/ 2147483647 h 43"/>
                <a:gd name="T30" fmla="*/ 2147483647 w 92"/>
                <a:gd name="T31" fmla="*/ 2147483647 h 43"/>
                <a:gd name="T32" fmla="*/ 2147483647 w 92"/>
                <a:gd name="T33" fmla="*/ 2147483647 h 43"/>
                <a:gd name="T34" fmla="*/ 2147483647 w 92"/>
                <a:gd name="T35" fmla="*/ 2147483647 h 43"/>
                <a:gd name="T36" fmla="*/ 2147483647 w 92"/>
                <a:gd name="T37" fmla="*/ 2147483647 h 43"/>
                <a:gd name="T38" fmla="*/ 2147483647 w 92"/>
                <a:gd name="T39" fmla="*/ 2147483647 h 43"/>
                <a:gd name="T40" fmla="*/ 2147483647 w 92"/>
                <a:gd name="T41" fmla="*/ 2147483647 h 43"/>
                <a:gd name="T42" fmla="*/ 2147483647 w 92"/>
                <a:gd name="T43" fmla="*/ 2147483647 h 43"/>
                <a:gd name="T44" fmla="*/ 2147483647 w 92"/>
                <a:gd name="T45" fmla="*/ 2147483647 h 43"/>
                <a:gd name="T46" fmla="*/ 2147483647 w 92"/>
                <a:gd name="T47" fmla="*/ 2147483647 h 43"/>
                <a:gd name="T48" fmla="*/ 2147483647 w 92"/>
                <a:gd name="T49" fmla="*/ 2147483647 h 43"/>
                <a:gd name="T50" fmla="*/ 2147483647 w 92"/>
                <a:gd name="T51" fmla="*/ 2147483647 h 43"/>
                <a:gd name="T52" fmla="*/ 2147483647 w 92"/>
                <a:gd name="T53" fmla="*/ 2147483647 h 43"/>
                <a:gd name="T54" fmla="*/ 2147483647 w 92"/>
                <a:gd name="T55" fmla="*/ 2147483647 h 43"/>
                <a:gd name="T56" fmla="*/ 2147483647 w 92"/>
                <a:gd name="T57" fmla="*/ 0 h 43"/>
                <a:gd name="T58" fmla="*/ 2147483647 w 92"/>
                <a:gd name="T59" fmla="*/ 2147483647 h 43"/>
                <a:gd name="T60" fmla="*/ 2147483647 w 92"/>
                <a:gd name="T61" fmla="*/ 0 h 43"/>
                <a:gd name="T62" fmla="*/ 2147483647 w 92"/>
                <a:gd name="T63" fmla="*/ 2147483647 h 43"/>
                <a:gd name="T64" fmla="*/ 2147483647 w 92"/>
                <a:gd name="T65" fmla="*/ 2147483647 h 43"/>
                <a:gd name="T66" fmla="*/ 2147483647 w 92"/>
                <a:gd name="T67" fmla="*/ 2147483647 h 43"/>
                <a:gd name="T68" fmla="*/ 2147483647 w 92"/>
                <a:gd name="T69" fmla="*/ 2147483647 h 43"/>
                <a:gd name="T70" fmla="*/ 2147483647 w 92"/>
                <a:gd name="T71" fmla="*/ 2147483647 h 43"/>
                <a:gd name="T72" fmla="*/ 2147483647 w 92"/>
                <a:gd name="T73" fmla="*/ 2147483647 h 43"/>
                <a:gd name="T74" fmla="*/ 0 w 92"/>
                <a:gd name="T75" fmla="*/ 2147483647 h 43"/>
                <a:gd name="T76" fmla="*/ 2147483647 w 92"/>
                <a:gd name="T77" fmla="*/ 2147483647 h 43"/>
                <a:gd name="T78" fmla="*/ 2147483647 w 92"/>
                <a:gd name="T79" fmla="*/ 2147483647 h 43"/>
                <a:gd name="T80" fmla="*/ 2147483647 w 92"/>
                <a:gd name="T81" fmla="*/ 2147483647 h 43"/>
                <a:gd name="T82" fmla="*/ 2147483647 w 92"/>
                <a:gd name="T83" fmla="*/ 2147483647 h 43"/>
                <a:gd name="T84" fmla="*/ 2147483647 w 92"/>
                <a:gd name="T85" fmla="*/ 2147483647 h 43"/>
                <a:gd name="T86" fmla="*/ 2147483647 w 92"/>
                <a:gd name="T87" fmla="*/ 2147483647 h 43"/>
                <a:gd name="T88" fmla="*/ 2147483647 w 92"/>
                <a:gd name="T89" fmla="*/ 2147483647 h 43"/>
                <a:gd name="T90" fmla="*/ 2147483647 w 92"/>
                <a:gd name="T91" fmla="*/ 2147483647 h 4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"/>
                <a:gd name="T139" fmla="*/ 0 h 43"/>
                <a:gd name="T140" fmla="*/ 92 w 92"/>
                <a:gd name="T141" fmla="*/ 43 h 4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" h="43">
                  <a:moveTo>
                    <a:pt x="26" y="43"/>
                  </a:moveTo>
                  <a:lnTo>
                    <a:pt x="28" y="43"/>
                  </a:lnTo>
                  <a:lnTo>
                    <a:pt x="31" y="43"/>
                  </a:lnTo>
                  <a:lnTo>
                    <a:pt x="35" y="43"/>
                  </a:lnTo>
                  <a:lnTo>
                    <a:pt x="35" y="40"/>
                  </a:lnTo>
                  <a:lnTo>
                    <a:pt x="38" y="40"/>
                  </a:lnTo>
                  <a:lnTo>
                    <a:pt x="38" y="38"/>
                  </a:lnTo>
                  <a:lnTo>
                    <a:pt x="38" y="33"/>
                  </a:lnTo>
                  <a:lnTo>
                    <a:pt x="40" y="33"/>
                  </a:lnTo>
                  <a:lnTo>
                    <a:pt x="45" y="33"/>
                  </a:lnTo>
                  <a:lnTo>
                    <a:pt x="45" y="38"/>
                  </a:lnTo>
                  <a:lnTo>
                    <a:pt x="47" y="38"/>
                  </a:lnTo>
                  <a:lnTo>
                    <a:pt x="52" y="38"/>
                  </a:lnTo>
                  <a:lnTo>
                    <a:pt x="52" y="40"/>
                  </a:lnTo>
                  <a:lnTo>
                    <a:pt x="54" y="40"/>
                  </a:lnTo>
                  <a:lnTo>
                    <a:pt x="57" y="40"/>
                  </a:lnTo>
                  <a:lnTo>
                    <a:pt x="61" y="38"/>
                  </a:lnTo>
                  <a:lnTo>
                    <a:pt x="61" y="40"/>
                  </a:lnTo>
                  <a:lnTo>
                    <a:pt x="64" y="40"/>
                  </a:lnTo>
                  <a:lnTo>
                    <a:pt x="66" y="40"/>
                  </a:lnTo>
                  <a:lnTo>
                    <a:pt x="66" y="38"/>
                  </a:lnTo>
                  <a:lnTo>
                    <a:pt x="71" y="38"/>
                  </a:lnTo>
                  <a:lnTo>
                    <a:pt x="73" y="38"/>
                  </a:lnTo>
                  <a:lnTo>
                    <a:pt x="80" y="38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83" y="31"/>
                  </a:lnTo>
                  <a:lnTo>
                    <a:pt x="87" y="29"/>
                  </a:lnTo>
                  <a:lnTo>
                    <a:pt x="90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0" y="21"/>
                  </a:lnTo>
                  <a:lnTo>
                    <a:pt x="90" y="19"/>
                  </a:lnTo>
                  <a:lnTo>
                    <a:pt x="87" y="19"/>
                  </a:lnTo>
                  <a:lnTo>
                    <a:pt x="83" y="19"/>
                  </a:lnTo>
                  <a:lnTo>
                    <a:pt x="80" y="17"/>
                  </a:lnTo>
                  <a:lnTo>
                    <a:pt x="80" y="19"/>
                  </a:lnTo>
                  <a:lnTo>
                    <a:pt x="76" y="17"/>
                  </a:lnTo>
                  <a:lnTo>
                    <a:pt x="76" y="14"/>
                  </a:lnTo>
                  <a:lnTo>
                    <a:pt x="73" y="14"/>
                  </a:lnTo>
                  <a:lnTo>
                    <a:pt x="71" y="14"/>
                  </a:lnTo>
                  <a:lnTo>
                    <a:pt x="71" y="10"/>
                  </a:lnTo>
                  <a:lnTo>
                    <a:pt x="66" y="10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4" y="17"/>
                  </a:lnTo>
                  <a:lnTo>
                    <a:pt x="61" y="17"/>
                  </a:lnTo>
                  <a:lnTo>
                    <a:pt x="61" y="14"/>
                  </a:lnTo>
                  <a:lnTo>
                    <a:pt x="57" y="14"/>
                  </a:lnTo>
                  <a:lnTo>
                    <a:pt x="57" y="10"/>
                  </a:lnTo>
                  <a:lnTo>
                    <a:pt x="57" y="7"/>
                  </a:lnTo>
                  <a:lnTo>
                    <a:pt x="54" y="7"/>
                  </a:lnTo>
                  <a:lnTo>
                    <a:pt x="52" y="7"/>
                  </a:lnTo>
                  <a:lnTo>
                    <a:pt x="52" y="5"/>
                  </a:lnTo>
                  <a:lnTo>
                    <a:pt x="47" y="5"/>
                  </a:lnTo>
                  <a:lnTo>
                    <a:pt x="45" y="5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5" y="5"/>
                  </a:lnTo>
                  <a:lnTo>
                    <a:pt x="31" y="5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6" y="5"/>
                  </a:lnTo>
                  <a:lnTo>
                    <a:pt x="21" y="5"/>
                  </a:lnTo>
                  <a:lnTo>
                    <a:pt x="19" y="5"/>
                  </a:lnTo>
                  <a:lnTo>
                    <a:pt x="19" y="7"/>
                  </a:lnTo>
                  <a:lnTo>
                    <a:pt x="16" y="7"/>
                  </a:lnTo>
                  <a:lnTo>
                    <a:pt x="12" y="7"/>
                  </a:lnTo>
                  <a:lnTo>
                    <a:pt x="12" y="10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2" y="10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2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16" y="33"/>
                  </a:lnTo>
                  <a:lnTo>
                    <a:pt x="16" y="38"/>
                  </a:lnTo>
                  <a:lnTo>
                    <a:pt x="19" y="33"/>
                  </a:lnTo>
                  <a:lnTo>
                    <a:pt x="19" y="38"/>
                  </a:lnTo>
                  <a:lnTo>
                    <a:pt x="21" y="38"/>
                  </a:lnTo>
                  <a:lnTo>
                    <a:pt x="21" y="40"/>
                  </a:lnTo>
                  <a:lnTo>
                    <a:pt x="26" y="40"/>
                  </a:lnTo>
                  <a:lnTo>
                    <a:pt x="26" y="4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234"/>
            <p:cNvGrpSpPr>
              <a:grpSpLocks noChangeAspect="1"/>
            </p:cNvGrpSpPr>
            <p:nvPr/>
          </p:nvGrpSpPr>
          <p:grpSpPr bwMode="auto">
            <a:xfrm>
              <a:off x="2483670" y="5725807"/>
              <a:ext cx="99072" cy="127980"/>
              <a:chOff x="3250" y="1978"/>
              <a:chExt cx="128" cy="135"/>
            </a:xfrm>
          </p:grpSpPr>
          <p:sp>
            <p:nvSpPr>
              <p:cNvPr id="491" name="Rectangle 235"/>
              <p:cNvSpPr>
                <a:spLocks noChangeAspect="1" noChangeArrowheads="1"/>
              </p:cNvSpPr>
              <p:nvPr/>
            </p:nvSpPr>
            <p:spPr bwMode="auto">
              <a:xfrm>
                <a:off x="3349" y="1988"/>
                <a:ext cx="3" cy="2"/>
              </a:xfrm>
              <a:prstGeom prst="rect">
                <a:avLst/>
              </a:prstGeom>
              <a:solidFill>
                <a:srgbClr val="264D82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492" name="Freeform 236"/>
              <p:cNvSpPr>
                <a:spLocks noChangeAspect="1"/>
              </p:cNvSpPr>
              <p:nvPr/>
            </p:nvSpPr>
            <p:spPr bwMode="auto">
              <a:xfrm>
                <a:off x="3352" y="1983"/>
                <a:ext cx="7" cy="7"/>
              </a:xfrm>
              <a:custGeom>
                <a:avLst/>
                <a:gdLst>
                  <a:gd name="T0" fmla="*/ 4 w 7"/>
                  <a:gd name="T1" fmla="*/ 7 h 7"/>
                  <a:gd name="T2" fmla="*/ 7 w 7"/>
                  <a:gd name="T3" fmla="*/ 7 h 7"/>
                  <a:gd name="T4" fmla="*/ 7 w 7"/>
                  <a:gd name="T5" fmla="*/ 5 h 7"/>
                  <a:gd name="T6" fmla="*/ 7 w 7"/>
                  <a:gd name="T7" fmla="*/ 0 h 7"/>
                  <a:gd name="T8" fmla="*/ 4 w 7"/>
                  <a:gd name="T9" fmla="*/ 0 h 7"/>
                  <a:gd name="T10" fmla="*/ 0 w 7"/>
                  <a:gd name="T11" fmla="*/ 5 h 7"/>
                  <a:gd name="T12" fmla="*/ 0 w 7"/>
                  <a:gd name="T13" fmla="*/ 7 h 7"/>
                  <a:gd name="T14" fmla="*/ 4 w 7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7"/>
                  <a:gd name="T26" fmla="*/ 7 w 7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7">
                    <a:moveTo>
                      <a:pt x="4" y="7"/>
                    </a:moveTo>
                    <a:lnTo>
                      <a:pt x="7" y="7"/>
                    </a:lnTo>
                    <a:lnTo>
                      <a:pt x="7" y="5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237"/>
              <p:cNvSpPr>
                <a:spLocks noChangeAspect="1"/>
              </p:cNvSpPr>
              <p:nvPr/>
            </p:nvSpPr>
            <p:spPr bwMode="auto">
              <a:xfrm>
                <a:off x="3250" y="1978"/>
                <a:ext cx="128" cy="135"/>
              </a:xfrm>
              <a:custGeom>
                <a:avLst/>
                <a:gdLst>
                  <a:gd name="T0" fmla="*/ 17 w 128"/>
                  <a:gd name="T1" fmla="*/ 38 h 135"/>
                  <a:gd name="T2" fmla="*/ 12 w 128"/>
                  <a:gd name="T3" fmla="*/ 45 h 135"/>
                  <a:gd name="T4" fmla="*/ 10 w 128"/>
                  <a:gd name="T5" fmla="*/ 50 h 135"/>
                  <a:gd name="T6" fmla="*/ 5 w 128"/>
                  <a:gd name="T7" fmla="*/ 57 h 135"/>
                  <a:gd name="T8" fmla="*/ 3 w 128"/>
                  <a:gd name="T9" fmla="*/ 64 h 135"/>
                  <a:gd name="T10" fmla="*/ 0 w 128"/>
                  <a:gd name="T11" fmla="*/ 69 h 135"/>
                  <a:gd name="T12" fmla="*/ 3 w 128"/>
                  <a:gd name="T13" fmla="*/ 76 h 135"/>
                  <a:gd name="T14" fmla="*/ 3 w 128"/>
                  <a:gd name="T15" fmla="*/ 85 h 135"/>
                  <a:gd name="T16" fmla="*/ 5 w 128"/>
                  <a:gd name="T17" fmla="*/ 92 h 135"/>
                  <a:gd name="T18" fmla="*/ 12 w 128"/>
                  <a:gd name="T19" fmla="*/ 102 h 135"/>
                  <a:gd name="T20" fmla="*/ 21 w 128"/>
                  <a:gd name="T21" fmla="*/ 104 h 135"/>
                  <a:gd name="T22" fmla="*/ 29 w 128"/>
                  <a:gd name="T23" fmla="*/ 111 h 135"/>
                  <a:gd name="T24" fmla="*/ 21 w 128"/>
                  <a:gd name="T25" fmla="*/ 123 h 135"/>
                  <a:gd name="T26" fmla="*/ 26 w 128"/>
                  <a:gd name="T27" fmla="*/ 130 h 135"/>
                  <a:gd name="T28" fmla="*/ 36 w 128"/>
                  <a:gd name="T29" fmla="*/ 133 h 135"/>
                  <a:gd name="T30" fmla="*/ 40 w 128"/>
                  <a:gd name="T31" fmla="*/ 130 h 135"/>
                  <a:gd name="T32" fmla="*/ 50 w 128"/>
                  <a:gd name="T33" fmla="*/ 130 h 135"/>
                  <a:gd name="T34" fmla="*/ 57 w 128"/>
                  <a:gd name="T35" fmla="*/ 135 h 135"/>
                  <a:gd name="T36" fmla="*/ 64 w 128"/>
                  <a:gd name="T37" fmla="*/ 133 h 135"/>
                  <a:gd name="T38" fmla="*/ 80 w 128"/>
                  <a:gd name="T39" fmla="*/ 133 h 135"/>
                  <a:gd name="T40" fmla="*/ 92 w 128"/>
                  <a:gd name="T41" fmla="*/ 130 h 135"/>
                  <a:gd name="T42" fmla="*/ 99 w 128"/>
                  <a:gd name="T43" fmla="*/ 126 h 135"/>
                  <a:gd name="T44" fmla="*/ 102 w 128"/>
                  <a:gd name="T45" fmla="*/ 118 h 135"/>
                  <a:gd name="T46" fmla="*/ 111 w 128"/>
                  <a:gd name="T47" fmla="*/ 111 h 135"/>
                  <a:gd name="T48" fmla="*/ 106 w 128"/>
                  <a:gd name="T49" fmla="*/ 104 h 135"/>
                  <a:gd name="T50" fmla="*/ 97 w 128"/>
                  <a:gd name="T51" fmla="*/ 100 h 135"/>
                  <a:gd name="T52" fmla="*/ 90 w 128"/>
                  <a:gd name="T53" fmla="*/ 88 h 135"/>
                  <a:gd name="T54" fmla="*/ 92 w 128"/>
                  <a:gd name="T55" fmla="*/ 81 h 135"/>
                  <a:gd name="T56" fmla="*/ 106 w 128"/>
                  <a:gd name="T57" fmla="*/ 78 h 135"/>
                  <a:gd name="T58" fmla="*/ 118 w 128"/>
                  <a:gd name="T59" fmla="*/ 71 h 135"/>
                  <a:gd name="T60" fmla="*/ 128 w 128"/>
                  <a:gd name="T61" fmla="*/ 71 h 135"/>
                  <a:gd name="T62" fmla="*/ 125 w 128"/>
                  <a:gd name="T63" fmla="*/ 59 h 135"/>
                  <a:gd name="T64" fmla="*/ 125 w 128"/>
                  <a:gd name="T65" fmla="*/ 48 h 135"/>
                  <a:gd name="T66" fmla="*/ 118 w 128"/>
                  <a:gd name="T67" fmla="*/ 38 h 135"/>
                  <a:gd name="T68" fmla="*/ 118 w 128"/>
                  <a:gd name="T69" fmla="*/ 31 h 135"/>
                  <a:gd name="T70" fmla="*/ 116 w 128"/>
                  <a:gd name="T71" fmla="*/ 24 h 135"/>
                  <a:gd name="T72" fmla="*/ 109 w 128"/>
                  <a:gd name="T73" fmla="*/ 15 h 135"/>
                  <a:gd name="T74" fmla="*/ 92 w 128"/>
                  <a:gd name="T75" fmla="*/ 12 h 135"/>
                  <a:gd name="T76" fmla="*/ 80 w 128"/>
                  <a:gd name="T77" fmla="*/ 17 h 135"/>
                  <a:gd name="T78" fmla="*/ 66 w 128"/>
                  <a:gd name="T79" fmla="*/ 22 h 135"/>
                  <a:gd name="T80" fmla="*/ 73 w 128"/>
                  <a:gd name="T81" fmla="*/ 15 h 135"/>
                  <a:gd name="T82" fmla="*/ 64 w 128"/>
                  <a:gd name="T83" fmla="*/ 10 h 135"/>
                  <a:gd name="T84" fmla="*/ 62 w 128"/>
                  <a:gd name="T85" fmla="*/ 10 h 135"/>
                  <a:gd name="T86" fmla="*/ 57 w 128"/>
                  <a:gd name="T87" fmla="*/ 3 h 135"/>
                  <a:gd name="T88" fmla="*/ 45 w 128"/>
                  <a:gd name="T89" fmla="*/ 0 h 135"/>
                  <a:gd name="T90" fmla="*/ 38 w 128"/>
                  <a:gd name="T91" fmla="*/ 5 h 135"/>
                  <a:gd name="T92" fmla="*/ 40 w 128"/>
                  <a:gd name="T93" fmla="*/ 12 h 135"/>
                  <a:gd name="T94" fmla="*/ 47 w 128"/>
                  <a:gd name="T95" fmla="*/ 24 h 135"/>
                  <a:gd name="T96" fmla="*/ 47 w 128"/>
                  <a:gd name="T97" fmla="*/ 22 h 135"/>
                  <a:gd name="T98" fmla="*/ 36 w 128"/>
                  <a:gd name="T99" fmla="*/ 24 h 135"/>
                  <a:gd name="T100" fmla="*/ 29 w 128"/>
                  <a:gd name="T101" fmla="*/ 26 h 135"/>
                  <a:gd name="T102" fmla="*/ 21 w 128"/>
                  <a:gd name="T103" fmla="*/ 24 h 135"/>
                  <a:gd name="T104" fmla="*/ 17 w 128"/>
                  <a:gd name="T105" fmla="*/ 31 h 13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28"/>
                  <a:gd name="T160" fmla="*/ 0 h 135"/>
                  <a:gd name="T161" fmla="*/ 128 w 128"/>
                  <a:gd name="T162" fmla="*/ 135 h 13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28" h="135">
                    <a:moveTo>
                      <a:pt x="19" y="31"/>
                    </a:moveTo>
                    <a:lnTo>
                      <a:pt x="17" y="31"/>
                    </a:lnTo>
                    <a:lnTo>
                      <a:pt x="17" y="33"/>
                    </a:lnTo>
                    <a:lnTo>
                      <a:pt x="17" y="36"/>
                    </a:lnTo>
                    <a:lnTo>
                      <a:pt x="17" y="38"/>
                    </a:lnTo>
                    <a:lnTo>
                      <a:pt x="17" y="43"/>
                    </a:lnTo>
                    <a:lnTo>
                      <a:pt x="12" y="43"/>
                    </a:lnTo>
                    <a:lnTo>
                      <a:pt x="10" y="43"/>
                    </a:lnTo>
                    <a:lnTo>
                      <a:pt x="10" y="45"/>
                    </a:lnTo>
                    <a:lnTo>
                      <a:pt x="12" y="45"/>
                    </a:lnTo>
                    <a:lnTo>
                      <a:pt x="17" y="45"/>
                    </a:lnTo>
                    <a:lnTo>
                      <a:pt x="17" y="48"/>
                    </a:lnTo>
                    <a:lnTo>
                      <a:pt x="12" y="48"/>
                    </a:lnTo>
                    <a:lnTo>
                      <a:pt x="12" y="50"/>
                    </a:lnTo>
                    <a:lnTo>
                      <a:pt x="10" y="50"/>
                    </a:lnTo>
                    <a:lnTo>
                      <a:pt x="10" y="55"/>
                    </a:lnTo>
                    <a:lnTo>
                      <a:pt x="12" y="55"/>
                    </a:lnTo>
                    <a:lnTo>
                      <a:pt x="10" y="55"/>
                    </a:lnTo>
                    <a:lnTo>
                      <a:pt x="10" y="57"/>
                    </a:lnTo>
                    <a:lnTo>
                      <a:pt x="5" y="57"/>
                    </a:lnTo>
                    <a:lnTo>
                      <a:pt x="3" y="57"/>
                    </a:lnTo>
                    <a:lnTo>
                      <a:pt x="0" y="57"/>
                    </a:lnTo>
                    <a:lnTo>
                      <a:pt x="0" y="59"/>
                    </a:lnTo>
                    <a:lnTo>
                      <a:pt x="3" y="59"/>
                    </a:lnTo>
                    <a:lnTo>
                      <a:pt x="3" y="64"/>
                    </a:lnTo>
                    <a:lnTo>
                      <a:pt x="3" y="67"/>
                    </a:lnTo>
                    <a:lnTo>
                      <a:pt x="0" y="67"/>
                    </a:lnTo>
                    <a:lnTo>
                      <a:pt x="0" y="69"/>
                    </a:lnTo>
                    <a:lnTo>
                      <a:pt x="3" y="69"/>
                    </a:lnTo>
                    <a:lnTo>
                      <a:pt x="0" y="69"/>
                    </a:lnTo>
                    <a:lnTo>
                      <a:pt x="0" y="71"/>
                    </a:lnTo>
                    <a:lnTo>
                      <a:pt x="3" y="71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3" y="76"/>
                    </a:lnTo>
                    <a:lnTo>
                      <a:pt x="3" y="78"/>
                    </a:lnTo>
                    <a:lnTo>
                      <a:pt x="3" y="81"/>
                    </a:lnTo>
                    <a:lnTo>
                      <a:pt x="5" y="81"/>
                    </a:lnTo>
                    <a:lnTo>
                      <a:pt x="5" y="85"/>
                    </a:lnTo>
                    <a:lnTo>
                      <a:pt x="3" y="85"/>
                    </a:lnTo>
                    <a:lnTo>
                      <a:pt x="3" y="88"/>
                    </a:lnTo>
                    <a:lnTo>
                      <a:pt x="3" y="90"/>
                    </a:lnTo>
                    <a:lnTo>
                      <a:pt x="5" y="92"/>
                    </a:lnTo>
                    <a:lnTo>
                      <a:pt x="5" y="90"/>
                    </a:lnTo>
                    <a:lnTo>
                      <a:pt x="5" y="92"/>
                    </a:lnTo>
                    <a:lnTo>
                      <a:pt x="5" y="97"/>
                    </a:lnTo>
                    <a:lnTo>
                      <a:pt x="5" y="100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2" y="102"/>
                    </a:lnTo>
                    <a:lnTo>
                      <a:pt x="17" y="102"/>
                    </a:lnTo>
                    <a:lnTo>
                      <a:pt x="17" y="104"/>
                    </a:lnTo>
                    <a:lnTo>
                      <a:pt x="19" y="104"/>
                    </a:lnTo>
                    <a:lnTo>
                      <a:pt x="19" y="102"/>
                    </a:lnTo>
                    <a:lnTo>
                      <a:pt x="21" y="104"/>
                    </a:lnTo>
                    <a:lnTo>
                      <a:pt x="26" y="104"/>
                    </a:lnTo>
                    <a:lnTo>
                      <a:pt x="29" y="104"/>
                    </a:lnTo>
                    <a:lnTo>
                      <a:pt x="31" y="104"/>
                    </a:lnTo>
                    <a:lnTo>
                      <a:pt x="31" y="109"/>
                    </a:lnTo>
                    <a:lnTo>
                      <a:pt x="29" y="111"/>
                    </a:lnTo>
                    <a:lnTo>
                      <a:pt x="26" y="111"/>
                    </a:lnTo>
                    <a:lnTo>
                      <a:pt x="26" y="114"/>
                    </a:lnTo>
                    <a:lnTo>
                      <a:pt x="26" y="118"/>
                    </a:lnTo>
                    <a:lnTo>
                      <a:pt x="21" y="121"/>
                    </a:lnTo>
                    <a:lnTo>
                      <a:pt x="21" y="123"/>
                    </a:lnTo>
                    <a:lnTo>
                      <a:pt x="21" y="126"/>
                    </a:lnTo>
                    <a:lnTo>
                      <a:pt x="21" y="130"/>
                    </a:lnTo>
                    <a:lnTo>
                      <a:pt x="21" y="133"/>
                    </a:lnTo>
                    <a:lnTo>
                      <a:pt x="26" y="133"/>
                    </a:lnTo>
                    <a:lnTo>
                      <a:pt x="26" y="130"/>
                    </a:lnTo>
                    <a:lnTo>
                      <a:pt x="26" y="133"/>
                    </a:lnTo>
                    <a:lnTo>
                      <a:pt x="29" y="133"/>
                    </a:lnTo>
                    <a:lnTo>
                      <a:pt x="31" y="130"/>
                    </a:lnTo>
                    <a:lnTo>
                      <a:pt x="31" y="133"/>
                    </a:lnTo>
                    <a:lnTo>
                      <a:pt x="36" y="133"/>
                    </a:lnTo>
                    <a:lnTo>
                      <a:pt x="36" y="130"/>
                    </a:lnTo>
                    <a:lnTo>
                      <a:pt x="36" y="126"/>
                    </a:lnTo>
                    <a:lnTo>
                      <a:pt x="38" y="126"/>
                    </a:lnTo>
                    <a:lnTo>
                      <a:pt x="38" y="130"/>
                    </a:lnTo>
                    <a:lnTo>
                      <a:pt x="40" y="130"/>
                    </a:lnTo>
                    <a:lnTo>
                      <a:pt x="45" y="130"/>
                    </a:lnTo>
                    <a:lnTo>
                      <a:pt x="45" y="126"/>
                    </a:lnTo>
                    <a:lnTo>
                      <a:pt x="45" y="130"/>
                    </a:lnTo>
                    <a:lnTo>
                      <a:pt x="47" y="130"/>
                    </a:lnTo>
                    <a:lnTo>
                      <a:pt x="50" y="130"/>
                    </a:lnTo>
                    <a:lnTo>
                      <a:pt x="54" y="133"/>
                    </a:lnTo>
                    <a:lnTo>
                      <a:pt x="54" y="130"/>
                    </a:lnTo>
                    <a:lnTo>
                      <a:pt x="54" y="133"/>
                    </a:lnTo>
                    <a:lnTo>
                      <a:pt x="57" y="133"/>
                    </a:lnTo>
                    <a:lnTo>
                      <a:pt x="57" y="135"/>
                    </a:lnTo>
                    <a:lnTo>
                      <a:pt x="62" y="133"/>
                    </a:lnTo>
                    <a:lnTo>
                      <a:pt x="62" y="135"/>
                    </a:lnTo>
                    <a:lnTo>
                      <a:pt x="64" y="133"/>
                    </a:lnTo>
                    <a:lnTo>
                      <a:pt x="64" y="130"/>
                    </a:lnTo>
                    <a:lnTo>
                      <a:pt x="64" y="133"/>
                    </a:lnTo>
                    <a:lnTo>
                      <a:pt x="66" y="133"/>
                    </a:lnTo>
                    <a:lnTo>
                      <a:pt x="71" y="133"/>
                    </a:lnTo>
                    <a:lnTo>
                      <a:pt x="73" y="133"/>
                    </a:lnTo>
                    <a:lnTo>
                      <a:pt x="76" y="133"/>
                    </a:lnTo>
                    <a:lnTo>
                      <a:pt x="80" y="133"/>
                    </a:lnTo>
                    <a:lnTo>
                      <a:pt x="80" y="130"/>
                    </a:lnTo>
                    <a:lnTo>
                      <a:pt x="83" y="130"/>
                    </a:lnTo>
                    <a:lnTo>
                      <a:pt x="85" y="130"/>
                    </a:lnTo>
                    <a:lnTo>
                      <a:pt x="90" y="130"/>
                    </a:lnTo>
                    <a:lnTo>
                      <a:pt x="92" y="130"/>
                    </a:lnTo>
                    <a:lnTo>
                      <a:pt x="97" y="130"/>
                    </a:lnTo>
                    <a:lnTo>
                      <a:pt x="97" y="133"/>
                    </a:lnTo>
                    <a:lnTo>
                      <a:pt x="99" y="133"/>
                    </a:lnTo>
                    <a:lnTo>
                      <a:pt x="99" y="130"/>
                    </a:lnTo>
                    <a:lnTo>
                      <a:pt x="99" y="126"/>
                    </a:lnTo>
                    <a:lnTo>
                      <a:pt x="99" y="123"/>
                    </a:lnTo>
                    <a:lnTo>
                      <a:pt x="97" y="123"/>
                    </a:lnTo>
                    <a:lnTo>
                      <a:pt x="97" y="121"/>
                    </a:lnTo>
                    <a:lnTo>
                      <a:pt x="99" y="121"/>
                    </a:lnTo>
                    <a:lnTo>
                      <a:pt x="102" y="118"/>
                    </a:lnTo>
                    <a:lnTo>
                      <a:pt x="106" y="118"/>
                    </a:lnTo>
                    <a:lnTo>
                      <a:pt x="106" y="114"/>
                    </a:lnTo>
                    <a:lnTo>
                      <a:pt x="109" y="114"/>
                    </a:lnTo>
                    <a:lnTo>
                      <a:pt x="111" y="114"/>
                    </a:lnTo>
                    <a:lnTo>
                      <a:pt x="111" y="111"/>
                    </a:lnTo>
                    <a:lnTo>
                      <a:pt x="111" y="109"/>
                    </a:lnTo>
                    <a:lnTo>
                      <a:pt x="109" y="109"/>
                    </a:lnTo>
                    <a:lnTo>
                      <a:pt x="109" y="104"/>
                    </a:lnTo>
                    <a:lnTo>
                      <a:pt x="106" y="109"/>
                    </a:lnTo>
                    <a:lnTo>
                      <a:pt x="106" y="104"/>
                    </a:lnTo>
                    <a:lnTo>
                      <a:pt x="102" y="104"/>
                    </a:lnTo>
                    <a:lnTo>
                      <a:pt x="102" y="102"/>
                    </a:lnTo>
                    <a:lnTo>
                      <a:pt x="99" y="102"/>
                    </a:lnTo>
                    <a:lnTo>
                      <a:pt x="99" y="100"/>
                    </a:lnTo>
                    <a:lnTo>
                      <a:pt x="97" y="100"/>
                    </a:lnTo>
                    <a:lnTo>
                      <a:pt x="97" y="97"/>
                    </a:lnTo>
                    <a:lnTo>
                      <a:pt x="92" y="97"/>
                    </a:lnTo>
                    <a:lnTo>
                      <a:pt x="92" y="92"/>
                    </a:lnTo>
                    <a:lnTo>
                      <a:pt x="92" y="90"/>
                    </a:lnTo>
                    <a:lnTo>
                      <a:pt x="90" y="88"/>
                    </a:lnTo>
                    <a:lnTo>
                      <a:pt x="90" y="85"/>
                    </a:lnTo>
                    <a:lnTo>
                      <a:pt x="85" y="85"/>
                    </a:lnTo>
                    <a:lnTo>
                      <a:pt x="90" y="85"/>
                    </a:lnTo>
                    <a:lnTo>
                      <a:pt x="92" y="85"/>
                    </a:lnTo>
                    <a:lnTo>
                      <a:pt x="92" y="81"/>
                    </a:lnTo>
                    <a:lnTo>
                      <a:pt x="97" y="81"/>
                    </a:lnTo>
                    <a:lnTo>
                      <a:pt x="99" y="81"/>
                    </a:lnTo>
                    <a:lnTo>
                      <a:pt x="102" y="81"/>
                    </a:lnTo>
                    <a:lnTo>
                      <a:pt x="102" y="78"/>
                    </a:lnTo>
                    <a:lnTo>
                      <a:pt x="106" y="78"/>
                    </a:lnTo>
                    <a:lnTo>
                      <a:pt x="109" y="78"/>
                    </a:lnTo>
                    <a:lnTo>
                      <a:pt x="109" y="76"/>
                    </a:lnTo>
                    <a:lnTo>
                      <a:pt x="111" y="76"/>
                    </a:lnTo>
                    <a:lnTo>
                      <a:pt x="116" y="76"/>
                    </a:lnTo>
                    <a:lnTo>
                      <a:pt x="118" y="71"/>
                    </a:lnTo>
                    <a:lnTo>
                      <a:pt x="118" y="69"/>
                    </a:lnTo>
                    <a:lnTo>
                      <a:pt x="118" y="71"/>
                    </a:lnTo>
                    <a:lnTo>
                      <a:pt x="121" y="71"/>
                    </a:lnTo>
                    <a:lnTo>
                      <a:pt x="125" y="71"/>
                    </a:lnTo>
                    <a:lnTo>
                      <a:pt x="128" y="71"/>
                    </a:lnTo>
                    <a:lnTo>
                      <a:pt x="128" y="69"/>
                    </a:lnTo>
                    <a:lnTo>
                      <a:pt x="128" y="67"/>
                    </a:lnTo>
                    <a:lnTo>
                      <a:pt x="128" y="64"/>
                    </a:lnTo>
                    <a:lnTo>
                      <a:pt x="125" y="64"/>
                    </a:lnTo>
                    <a:lnTo>
                      <a:pt x="125" y="59"/>
                    </a:lnTo>
                    <a:lnTo>
                      <a:pt x="125" y="57"/>
                    </a:lnTo>
                    <a:lnTo>
                      <a:pt x="121" y="57"/>
                    </a:lnTo>
                    <a:lnTo>
                      <a:pt x="125" y="55"/>
                    </a:lnTo>
                    <a:lnTo>
                      <a:pt x="125" y="50"/>
                    </a:lnTo>
                    <a:lnTo>
                      <a:pt x="125" y="48"/>
                    </a:lnTo>
                    <a:lnTo>
                      <a:pt x="121" y="48"/>
                    </a:lnTo>
                    <a:lnTo>
                      <a:pt x="121" y="45"/>
                    </a:lnTo>
                    <a:lnTo>
                      <a:pt x="121" y="43"/>
                    </a:lnTo>
                    <a:lnTo>
                      <a:pt x="118" y="43"/>
                    </a:lnTo>
                    <a:lnTo>
                      <a:pt x="118" y="38"/>
                    </a:lnTo>
                    <a:lnTo>
                      <a:pt x="116" y="38"/>
                    </a:lnTo>
                    <a:lnTo>
                      <a:pt x="116" y="36"/>
                    </a:lnTo>
                    <a:lnTo>
                      <a:pt x="118" y="36"/>
                    </a:lnTo>
                    <a:lnTo>
                      <a:pt x="118" y="33"/>
                    </a:lnTo>
                    <a:lnTo>
                      <a:pt x="118" y="31"/>
                    </a:lnTo>
                    <a:lnTo>
                      <a:pt x="118" y="26"/>
                    </a:lnTo>
                    <a:lnTo>
                      <a:pt x="118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6" y="24"/>
                    </a:lnTo>
                    <a:lnTo>
                      <a:pt x="116" y="22"/>
                    </a:lnTo>
                    <a:lnTo>
                      <a:pt x="111" y="22"/>
                    </a:lnTo>
                    <a:lnTo>
                      <a:pt x="111" y="17"/>
                    </a:lnTo>
                    <a:lnTo>
                      <a:pt x="111" y="15"/>
                    </a:lnTo>
                    <a:lnTo>
                      <a:pt x="109" y="15"/>
                    </a:lnTo>
                    <a:lnTo>
                      <a:pt x="106" y="15"/>
                    </a:lnTo>
                    <a:lnTo>
                      <a:pt x="102" y="12"/>
                    </a:lnTo>
                    <a:lnTo>
                      <a:pt x="99" y="12"/>
                    </a:lnTo>
                    <a:lnTo>
                      <a:pt x="97" y="12"/>
                    </a:lnTo>
                    <a:lnTo>
                      <a:pt x="92" y="12"/>
                    </a:lnTo>
                    <a:lnTo>
                      <a:pt x="90" y="12"/>
                    </a:lnTo>
                    <a:lnTo>
                      <a:pt x="85" y="15"/>
                    </a:lnTo>
                    <a:lnTo>
                      <a:pt x="83" y="15"/>
                    </a:lnTo>
                    <a:lnTo>
                      <a:pt x="80" y="15"/>
                    </a:lnTo>
                    <a:lnTo>
                      <a:pt x="80" y="17"/>
                    </a:lnTo>
                    <a:lnTo>
                      <a:pt x="76" y="17"/>
                    </a:lnTo>
                    <a:lnTo>
                      <a:pt x="73" y="17"/>
                    </a:lnTo>
                    <a:lnTo>
                      <a:pt x="71" y="17"/>
                    </a:lnTo>
                    <a:lnTo>
                      <a:pt x="71" y="22"/>
                    </a:lnTo>
                    <a:lnTo>
                      <a:pt x="66" y="22"/>
                    </a:lnTo>
                    <a:lnTo>
                      <a:pt x="71" y="17"/>
                    </a:lnTo>
                    <a:lnTo>
                      <a:pt x="66" y="17"/>
                    </a:lnTo>
                    <a:lnTo>
                      <a:pt x="66" y="15"/>
                    </a:lnTo>
                    <a:lnTo>
                      <a:pt x="71" y="15"/>
                    </a:lnTo>
                    <a:lnTo>
                      <a:pt x="73" y="15"/>
                    </a:lnTo>
                    <a:lnTo>
                      <a:pt x="73" y="12"/>
                    </a:lnTo>
                    <a:lnTo>
                      <a:pt x="71" y="12"/>
                    </a:lnTo>
                    <a:lnTo>
                      <a:pt x="71" y="10"/>
                    </a:lnTo>
                    <a:lnTo>
                      <a:pt x="66" y="12"/>
                    </a:lnTo>
                    <a:lnTo>
                      <a:pt x="64" y="10"/>
                    </a:lnTo>
                    <a:lnTo>
                      <a:pt x="62" y="10"/>
                    </a:lnTo>
                    <a:lnTo>
                      <a:pt x="62" y="12"/>
                    </a:lnTo>
                    <a:lnTo>
                      <a:pt x="57" y="12"/>
                    </a:lnTo>
                    <a:lnTo>
                      <a:pt x="62" y="12"/>
                    </a:lnTo>
                    <a:lnTo>
                      <a:pt x="62" y="10"/>
                    </a:lnTo>
                    <a:lnTo>
                      <a:pt x="57" y="10"/>
                    </a:lnTo>
                    <a:lnTo>
                      <a:pt x="54" y="10"/>
                    </a:lnTo>
                    <a:lnTo>
                      <a:pt x="57" y="10"/>
                    </a:lnTo>
                    <a:lnTo>
                      <a:pt x="57" y="5"/>
                    </a:lnTo>
                    <a:lnTo>
                      <a:pt x="57" y="3"/>
                    </a:lnTo>
                    <a:lnTo>
                      <a:pt x="54" y="3"/>
                    </a:lnTo>
                    <a:lnTo>
                      <a:pt x="50" y="3"/>
                    </a:lnTo>
                    <a:lnTo>
                      <a:pt x="47" y="3"/>
                    </a:lnTo>
                    <a:lnTo>
                      <a:pt x="45" y="3"/>
                    </a:lnTo>
                    <a:lnTo>
                      <a:pt x="45" y="0"/>
                    </a:lnTo>
                    <a:lnTo>
                      <a:pt x="40" y="3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38" y="3"/>
                    </a:lnTo>
                    <a:lnTo>
                      <a:pt x="38" y="5"/>
                    </a:lnTo>
                    <a:lnTo>
                      <a:pt x="40" y="5"/>
                    </a:lnTo>
                    <a:lnTo>
                      <a:pt x="40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40" y="12"/>
                    </a:lnTo>
                    <a:lnTo>
                      <a:pt x="40" y="15"/>
                    </a:lnTo>
                    <a:lnTo>
                      <a:pt x="40" y="17"/>
                    </a:lnTo>
                    <a:lnTo>
                      <a:pt x="45" y="17"/>
                    </a:lnTo>
                    <a:lnTo>
                      <a:pt x="47" y="22"/>
                    </a:lnTo>
                    <a:lnTo>
                      <a:pt x="47" y="24"/>
                    </a:lnTo>
                    <a:lnTo>
                      <a:pt x="50" y="24"/>
                    </a:lnTo>
                    <a:lnTo>
                      <a:pt x="54" y="26"/>
                    </a:lnTo>
                    <a:lnTo>
                      <a:pt x="50" y="24"/>
                    </a:lnTo>
                    <a:lnTo>
                      <a:pt x="47" y="24"/>
                    </a:lnTo>
                    <a:lnTo>
                      <a:pt x="47" y="22"/>
                    </a:lnTo>
                    <a:lnTo>
                      <a:pt x="45" y="22"/>
                    </a:lnTo>
                    <a:lnTo>
                      <a:pt x="40" y="22"/>
                    </a:lnTo>
                    <a:lnTo>
                      <a:pt x="38" y="22"/>
                    </a:lnTo>
                    <a:lnTo>
                      <a:pt x="36" y="22"/>
                    </a:lnTo>
                    <a:lnTo>
                      <a:pt x="36" y="24"/>
                    </a:lnTo>
                    <a:lnTo>
                      <a:pt x="36" y="26"/>
                    </a:lnTo>
                    <a:lnTo>
                      <a:pt x="36" y="24"/>
                    </a:lnTo>
                    <a:lnTo>
                      <a:pt x="31" y="24"/>
                    </a:lnTo>
                    <a:lnTo>
                      <a:pt x="31" y="26"/>
                    </a:lnTo>
                    <a:lnTo>
                      <a:pt x="29" y="26"/>
                    </a:lnTo>
                    <a:lnTo>
                      <a:pt x="31" y="26"/>
                    </a:lnTo>
                    <a:lnTo>
                      <a:pt x="31" y="24"/>
                    </a:lnTo>
                    <a:lnTo>
                      <a:pt x="29" y="24"/>
                    </a:lnTo>
                    <a:lnTo>
                      <a:pt x="26" y="24"/>
                    </a:lnTo>
                    <a:lnTo>
                      <a:pt x="21" y="24"/>
                    </a:lnTo>
                    <a:lnTo>
                      <a:pt x="19" y="24"/>
                    </a:lnTo>
                    <a:lnTo>
                      <a:pt x="17" y="24"/>
                    </a:lnTo>
                    <a:lnTo>
                      <a:pt x="17" y="26"/>
                    </a:lnTo>
                    <a:lnTo>
                      <a:pt x="12" y="31"/>
                    </a:lnTo>
                    <a:lnTo>
                      <a:pt x="17" y="31"/>
                    </a:lnTo>
                    <a:lnTo>
                      <a:pt x="19" y="31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9" name="Freeform 238"/>
            <p:cNvSpPr>
              <a:spLocks noChangeAspect="1"/>
            </p:cNvSpPr>
            <p:nvPr/>
          </p:nvSpPr>
          <p:spPr bwMode="auto">
            <a:xfrm>
              <a:off x="2597153" y="5833885"/>
              <a:ext cx="72209" cy="45708"/>
            </a:xfrm>
            <a:custGeom>
              <a:avLst/>
              <a:gdLst>
                <a:gd name="T0" fmla="*/ 2147483647 w 94"/>
                <a:gd name="T1" fmla="*/ 0 h 49"/>
                <a:gd name="T2" fmla="*/ 2147483647 w 94"/>
                <a:gd name="T3" fmla="*/ 0 h 49"/>
                <a:gd name="T4" fmla="*/ 2147483647 w 94"/>
                <a:gd name="T5" fmla="*/ 0 h 49"/>
                <a:gd name="T6" fmla="*/ 2147483647 w 94"/>
                <a:gd name="T7" fmla="*/ 2147483647 h 49"/>
                <a:gd name="T8" fmla="*/ 2147483647 w 94"/>
                <a:gd name="T9" fmla="*/ 2147483647 h 49"/>
                <a:gd name="T10" fmla="*/ 2147483647 w 94"/>
                <a:gd name="T11" fmla="*/ 2147483647 h 49"/>
                <a:gd name="T12" fmla="*/ 2147483647 w 94"/>
                <a:gd name="T13" fmla="*/ 2147483647 h 49"/>
                <a:gd name="T14" fmla="*/ 2147483647 w 94"/>
                <a:gd name="T15" fmla="*/ 2147483647 h 49"/>
                <a:gd name="T16" fmla="*/ 2147483647 w 94"/>
                <a:gd name="T17" fmla="*/ 2147483647 h 49"/>
                <a:gd name="T18" fmla="*/ 2147483647 w 94"/>
                <a:gd name="T19" fmla="*/ 2147483647 h 49"/>
                <a:gd name="T20" fmla="*/ 2147483647 w 94"/>
                <a:gd name="T21" fmla="*/ 2147483647 h 49"/>
                <a:gd name="T22" fmla="*/ 2147483647 w 94"/>
                <a:gd name="T23" fmla="*/ 2147483647 h 49"/>
                <a:gd name="T24" fmla="*/ 2147483647 w 94"/>
                <a:gd name="T25" fmla="*/ 2147483647 h 49"/>
                <a:gd name="T26" fmla="*/ 2147483647 w 94"/>
                <a:gd name="T27" fmla="*/ 2147483647 h 49"/>
                <a:gd name="T28" fmla="*/ 2147483647 w 94"/>
                <a:gd name="T29" fmla="*/ 2147483647 h 49"/>
                <a:gd name="T30" fmla="*/ 0 w 94"/>
                <a:gd name="T31" fmla="*/ 2147483647 h 49"/>
                <a:gd name="T32" fmla="*/ 2147483647 w 94"/>
                <a:gd name="T33" fmla="*/ 2147483647 h 49"/>
                <a:gd name="T34" fmla="*/ 0 w 94"/>
                <a:gd name="T35" fmla="*/ 2147483647 h 49"/>
                <a:gd name="T36" fmla="*/ 2147483647 w 94"/>
                <a:gd name="T37" fmla="*/ 2147483647 h 49"/>
                <a:gd name="T38" fmla="*/ 2147483647 w 94"/>
                <a:gd name="T39" fmla="*/ 2147483647 h 49"/>
                <a:gd name="T40" fmla="*/ 2147483647 w 94"/>
                <a:gd name="T41" fmla="*/ 2147483647 h 49"/>
                <a:gd name="T42" fmla="*/ 2147483647 w 94"/>
                <a:gd name="T43" fmla="*/ 2147483647 h 49"/>
                <a:gd name="T44" fmla="*/ 2147483647 w 94"/>
                <a:gd name="T45" fmla="*/ 2147483647 h 49"/>
                <a:gd name="T46" fmla="*/ 2147483647 w 94"/>
                <a:gd name="T47" fmla="*/ 2147483647 h 49"/>
                <a:gd name="T48" fmla="*/ 2147483647 w 94"/>
                <a:gd name="T49" fmla="*/ 2147483647 h 49"/>
                <a:gd name="T50" fmla="*/ 2147483647 w 94"/>
                <a:gd name="T51" fmla="*/ 2147483647 h 49"/>
                <a:gd name="T52" fmla="*/ 2147483647 w 94"/>
                <a:gd name="T53" fmla="*/ 2147483647 h 49"/>
                <a:gd name="T54" fmla="*/ 2147483647 w 94"/>
                <a:gd name="T55" fmla="*/ 2147483647 h 49"/>
                <a:gd name="T56" fmla="*/ 2147483647 w 94"/>
                <a:gd name="T57" fmla="*/ 2147483647 h 49"/>
                <a:gd name="T58" fmla="*/ 2147483647 w 94"/>
                <a:gd name="T59" fmla="*/ 2147483647 h 49"/>
                <a:gd name="T60" fmla="*/ 2147483647 w 94"/>
                <a:gd name="T61" fmla="*/ 2147483647 h 49"/>
                <a:gd name="T62" fmla="*/ 2147483647 w 94"/>
                <a:gd name="T63" fmla="*/ 2147483647 h 49"/>
                <a:gd name="T64" fmla="*/ 2147483647 w 94"/>
                <a:gd name="T65" fmla="*/ 2147483647 h 49"/>
                <a:gd name="T66" fmla="*/ 2147483647 w 94"/>
                <a:gd name="T67" fmla="*/ 2147483647 h 49"/>
                <a:gd name="T68" fmla="*/ 2147483647 w 94"/>
                <a:gd name="T69" fmla="*/ 2147483647 h 49"/>
                <a:gd name="T70" fmla="*/ 2147483647 w 94"/>
                <a:gd name="T71" fmla="*/ 2147483647 h 49"/>
                <a:gd name="T72" fmla="*/ 2147483647 w 94"/>
                <a:gd name="T73" fmla="*/ 2147483647 h 49"/>
                <a:gd name="T74" fmla="*/ 2147483647 w 94"/>
                <a:gd name="T75" fmla="*/ 2147483647 h 49"/>
                <a:gd name="T76" fmla="*/ 2147483647 w 94"/>
                <a:gd name="T77" fmla="*/ 2147483647 h 49"/>
                <a:gd name="T78" fmla="*/ 2147483647 w 94"/>
                <a:gd name="T79" fmla="*/ 2147483647 h 49"/>
                <a:gd name="T80" fmla="*/ 2147483647 w 94"/>
                <a:gd name="T81" fmla="*/ 2147483647 h 49"/>
                <a:gd name="T82" fmla="*/ 2147483647 w 94"/>
                <a:gd name="T83" fmla="*/ 2147483647 h 49"/>
                <a:gd name="T84" fmla="*/ 2147483647 w 94"/>
                <a:gd name="T85" fmla="*/ 2147483647 h 4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4"/>
                <a:gd name="T130" fmla="*/ 0 h 49"/>
                <a:gd name="T131" fmla="*/ 94 w 94"/>
                <a:gd name="T132" fmla="*/ 49 h 4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4" h="49">
                  <a:moveTo>
                    <a:pt x="78" y="4"/>
                  </a:moveTo>
                  <a:lnTo>
                    <a:pt x="78" y="0"/>
                  </a:lnTo>
                  <a:lnTo>
                    <a:pt x="75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4" y="4"/>
                  </a:lnTo>
                  <a:lnTo>
                    <a:pt x="54" y="7"/>
                  </a:lnTo>
                  <a:lnTo>
                    <a:pt x="52" y="7"/>
                  </a:lnTo>
                  <a:lnTo>
                    <a:pt x="49" y="7"/>
                  </a:lnTo>
                  <a:lnTo>
                    <a:pt x="45" y="7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5" y="12"/>
                  </a:lnTo>
                  <a:lnTo>
                    <a:pt x="33" y="12"/>
                  </a:lnTo>
                  <a:lnTo>
                    <a:pt x="30" y="16"/>
                  </a:lnTo>
                  <a:lnTo>
                    <a:pt x="23" y="12"/>
                  </a:lnTo>
                  <a:lnTo>
                    <a:pt x="19" y="12"/>
                  </a:lnTo>
                  <a:lnTo>
                    <a:pt x="16" y="9"/>
                  </a:lnTo>
                  <a:lnTo>
                    <a:pt x="14" y="9"/>
                  </a:lnTo>
                  <a:lnTo>
                    <a:pt x="9" y="9"/>
                  </a:lnTo>
                  <a:lnTo>
                    <a:pt x="9" y="12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4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4" y="33"/>
                  </a:lnTo>
                  <a:lnTo>
                    <a:pt x="4" y="38"/>
                  </a:lnTo>
                  <a:lnTo>
                    <a:pt x="7" y="38"/>
                  </a:lnTo>
                  <a:lnTo>
                    <a:pt x="7" y="40"/>
                  </a:lnTo>
                  <a:lnTo>
                    <a:pt x="9" y="40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6" y="45"/>
                  </a:lnTo>
                  <a:lnTo>
                    <a:pt x="19" y="45"/>
                  </a:lnTo>
                  <a:lnTo>
                    <a:pt x="23" y="45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3" y="45"/>
                  </a:lnTo>
                  <a:lnTo>
                    <a:pt x="35" y="45"/>
                  </a:lnTo>
                  <a:lnTo>
                    <a:pt x="40" y="45"/>
                  </a:lnTo>
                  <a:lnTo>
                    <a:pt x="40" y="42"/>
                  </a:lnTo>
                  <a:lnTo>
                    <a:pt x="42" y="42"/>
                  </a:lnTo>
                  <a:lnTo>
                    <a:pt x="45" y="42"/>
                  </a:lnTo>
                  <a:lnTo>
                    <a:pt x="45" y="40"/>
                  </a:lnTo>
                  <a:lnTo>
                    <a:pt x="49" y="40"/>
                  </a:lnTo>
                  <a:lnTo>
                    <a:pt x="52" y="42"/>
                  </a:lnTo>
                  <a:lnTo>
                    <a:pt x="52" y="40"/>
                  </a:lnTo>
                  <a:lnTo>
                    <a:pt x="54" y="40"/>
                  </a:lnTo>
                  <a:lnTo>
                    <a:pt x="54" y="42"/>
                  </a:lnTo>
                  <a:lnTo>
                    <a:pt x="59" y="40"/>
                  </a:lnTo>
                  <a:lnTo>
                    <a:pt x="61" y="40"/>
                  </a:lnTo>
                  <a:lnTo>
                    <a:pt x="66" y="40"/>
                  </a:lnTo>
                  <a:lnTo>
                    <a:pt x="68" y="40"/>
                  </a:lnTo>
                  <a:lnTo>
                    <a:pt x="70" y="38"/>
                  </a:lnTo>
                  <a:lnTo>
                    <a:pt x="70" y="33"/>
                  </a:lnTo>
                  <a:lnTo>
                    <a:pt x="75" y="33"/>
                  </a:lnTo>
                  <a:lnTo>
                    <a:pt x="75" y="30"/>
                  </a:lnTo>
                  <a:lnTo>
                    <a:pt x="75" y="28"/>
                  </a:lnTo>
                  <a:lnTo>
                    <a:pt x="78" y="28"/>
                  </a:lnTo>
                  <a:lnTo>
                    <a:pt x="78" y="23"/>
                  </a:lnTo>
                  <a:lnTo>
                    <a:pt x="80" y="23"/>
                  </a:lnTo>
                  <a:lnTo>
                    <a:pt x="80" y="21"/>
                  </a:lnTo>
                  <a:lnTo>
                    <a:pt x="80" y="19"/>
                  </a:lnTo>
                  <a:lnTo>
                    <a:pt x="85" y="16"/>
                  </a:lnTo>
                  <a:lnTo>
                    <a:pt x="87" y="12"/>
                  </a:lnTo>
                  <a:lnTo>
                    <a:pt x="89" y="12"/>
                  </a:lnTo>
                  <a:lnTo>
                    <a:pt x="94" y="12"/>
                  </a:lnTo>
                  <a:lnTo>
                    <a:pt x="94" y="9"/>
                  </a:lnTo>
                  <a:lnTo>
                    <a:pt x="94" y="7"/>
                  </a:lnTo>
                  <a:lnTo>
                    <a:pt x="89" y="7"/>
                  </a:lnTo>
                  <a:lnTo>
                    <a:pt x="87" y="7"/>
                  </a:lnTo>
                  <a:lnTo>
                    <a:pt x="87" y="4"/>
                  </a:lnTo>
                  <a:lnTo>
                    <a:pt x="85" y="4"/>
                  </a:lnTo>
                  <a:lnTo>
                    <a:pt x="80" y="4"/>
                  </a:lnTo>
                  <a:lnTo>
                    <a:pt x="78" y="4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39"/>
            <p:cNvGrpSpPr>
              <a:grpSpLocks noChangeAspect="1"/>
            </p:cNvGrpSpPr>
            <p:nvPr/>
          </p:nvGrpSpPr>
          <p:grpSpPr bwMode="auto">
            <a:xfrm>
              <a:off x="2363637" y="5790697"/>
              <a:ext cx="158684" cy="153748"/>
              <a:chOff x="2989" y="2049"/>
              <a:chExt cx="235" cy="230"/>
            </a:xfrm>
          </p:grpSpPr>
          <p:sp>
            <p:nvSpPr>
              <p:cNvPr id="489" name="Freeform 240"/>
              <p:cNvSpPr>
                <a:spLocks noChangeAspect="1"/>
              </p:cNvSpPr>
              <p:nvPr/>
            </p:nvSpPr>
            <p:spPr bwMode="auto">
              <a:xfrm>
                <a:off x="3208" y="2245"/>
                <a:ext cx="16" cy="34"/>
              </a:xfrm>
              <a:custGeom>
                <a:avLst/>
                <a:gdLst>
                  <a:gd name="T0" fmla="*/ 2 w 14"/>
                  <a:gd name="T1" fmla="*/ 76 h 24"/>
                  <a:gd name="T2" fmla="*/ 2 w 14"/>
                  <a:gd name="T3" fmla="*/ 85 h 24"/>
                  <a:gd name="T4" fmla="*/ 2 w 14"/>
                  <a:gd name="T5" fmla="*/ 96 h 24"/>
                  <a:gd name="T6" fmla="*/ 8 w 14"/>
                  <a:gd name="T7" fmla="*/ 96 h 24"/>
                  <a:gd name="T8" fmla="*/ 15 w 14"/>
                  <a:gd name="T9" fmla="*/ 96 h 24"/>
                  <a:gd name="T10" fmla="*/ 19 w 14"/>
                  <a:gd name="T11" fmla="*/ 96 h 24"/>
                  <a:gd name="T12" fmla="*/ 19 w 14"/>
                  <a:gd name="T13" fmla="*/ 85 h 24"/>
                  <a:gd name="T14" fmla="*/ 19 w 14"/>
                  <a:gd name="T15" fmla="*/ 76 h 24"/>
                  <a:gd name="T16" fmla="*/ 19 w 14"/>
                  <a:gd name="T17" fmla="*/ 57 h 24"/>
                  <a:gd name="T18" fmla="*/ 24 w 14"/>
                  <a:gd name="T19" fmla="*/ 57 h 24"/>
                  <a:gd name="T20" fmla="*/ 24 w 14"/>
                  <a:gd name="T21" fmla="*/ 48 h 24"/>
                  <a:gd name="T22" fmla="*/ 24 w 14"/>
                  <a:gd name="T23" fmla="*/ 20 h 24"/>
                  <a:gd name="T24" fmla="*/ 24 w 14"/>
                  <a:gd name="T25" fmla="*/ 13 h 24"/>
                  <a:gd name="T26" fmla="*/ 24 w 14"/>
                  <a:gd name="T27" fmla="*/ 0 h 24"/>
                  <a:gd name="T28" fmla="*/ 19 w 14"/>
                  <a:gd name="T29" fmla="*/ 0 h 24"/>
                  <a:gd name="T30" fmla="*/ 19 w 14"/>
                  <a:gd name="T31" fmla="*/ 13 h 24"/>
                  <a:gd name="T32" fmla="*/ 15 w 14"/>
                  <a:gd name="T33" fmla="*/ 13 h 24"/>
                  <a:gd name="T34" fmla="*/ 15 w 14"/>
                  <a:gd name="T35" fmla="*/ 20 h 24"/>
                  <a:gd name="T36" fmla="*/ 8 w 14"/>
                  <a:gd name="T37" fmla="*/ 20 h 24"/>
                  <a:gd name="T38" fmla="*/ 2 w 14"/>
                  <a:gd name="T39" fmla="*/ 20 h 24"/>
                  <a:gd name="T40" fmla="*/ 2 w 14"/>
                  <a:gd name="T41" fmla="*/ 40 h 24"/>
                  <a:gd name="T42" fmla="*/ 2 w 14"/>
                  <a:gd name="T43" fmla="*/ 48 h 24"/>
                  <a:gd name="T44" fmla="*/ 0 w 14"/>
                  <a:gd name="T45" fmla="*/ 48 h 24"/>
                  <a:gd name="T46" fmla="*/ 2 w 14"/>
                  <a:gd name="T47" fmla="*/ 57 h 24"/>
                  <a:gd name="T48" fmla="*/ 2 w 14"/>
                  <a:gd name="T49" fmla="*/ 76 h 2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"/>
                  <a:gd name="T76" fmla="*/ 0 h 24"/>
                  <a:gd name="T77" fmla="*/ 14 w 14"/>
                  <a:gd name="T78" fmla="*/ 24 h 2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" h="24">
                    <a:moveTo>
                      <a:pt x="2" y="19"/>
                    </a:moveTo>
                    <a:lnTo>
                      <a:pt x="2" y="21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9" y="24"/>
                    </a:lnTo>
                    <a:lnTo>
                      <a:pt x="11" y="24"/>
                    </a:lnTo>
                    <a:lnTo>
                      <a:pt x="11" y="21"/>
                    </a:lnTo>
                    <a:lnTo>
                      <a:pt x="11" y="19"/>
                    </a:lnTo>
                    <a:lnTo>
                      <a:pt x="11" y="14"/>
                    </a:lnTo>
                    <a:lnTo>
                      <a:pt x="14" y="14"/>
                    </a:lnTo>
                    <a:lnTo>
                      <a:pt x="14" y="12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10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Freeform 241"/>
              <p:cNvSpPr>
                <a:spLocks noChangeAspect="1"/>
              </p:cNvSpPr>
              <p:nvPr/>
            </p:nvSpPr>
            <p:spPr bwMode="auto">
              <a:xfrm>
                <a:off x="2989" y="2049"/>
                <a:ext cx="213" cy="210"/>
              </a:xfrm>
              <a:custGeom>
                <a:avLst/>
                <a:gdLst>
                  <a:gd name="T0" fmla="*/ 99 w 187"/>
                  <a:gd name="T1" fmla="*/ 548 h 149"/>
                  <a:gd name="T2" fmla="*/ 117 w 187"/>
                  <a:gd name="T3" fmla="*/ 560 h 149"/>
                  <a:gd name="T4" fmla="*/ 137 w 187"/>
                  <a:gd name="T5" fmla="*/ 560 h 149"/>
                  <a:gd name="T6" fmla="*/ 162 w 187"/>
                  <a:gd name="T7" fmla="*/ 588 h 149"/>
                  <a:gd name="T8" fmla="*/ 192 w 187"/>
                  <a:gd name="T9" fmla="*/ 568 h 149"/>
                  <a:gd name="T10" fmla="*/ 204 w 187"/>
                  <a:gd name="T11" fmla="*/ 520 h 149"/>
                  <a:gd name="T12" fmla="*/ 223 w 187"/>
                  <a:gd name="T13" fmla="*/ 513 h 149"/>
                  <a:gd name="T14" fmla="*/ 240 w 187"/>
                  <a:gd name="T15" fmla="*/ 520 h 149"/>
                  <a:gd name="T16" fmla="*/ 268 w 187"/>
                  <a:gd name="T17" fmla="*/ 540 h 149"/>
                  <a:gd name="T18" fmla="*/ 282 w 187"/>
                  <a:gd name="T19" fmla="*/ 513 h 149"/>
                  <a:gd name="T20" fmla="*/ 298 w 187"/>
                  <a:gd name="T21" fmla="*/ 485 h 149"/>
                  <a:gd name="T22" fmla="*/ 290 w 187"/>
                  <a:gd name="T23" fmla="*/ 465 h 149"/>
                  <a:gd name="T24" fmla="*/ 290 w 187"/>
                  <a:gd name="T25" fmla="*/ 431 h 149"/>
                  <a:gd name="T26" fmla="*/ 290 w 187"/>
                  <a:gd name="T27" fmla="*/ 412 h 149"/>
                  <a:gd name="T28" fmla="*/ 282 w 187"/>
                  <a:gd name="T29" fmla="*/ 369 h 149"/>
                  <a:gd name="T30" fmla="*/ 282 w 187"/>
                  <a:gd name="T31" fmla="*/ 335 h 149"/>
                  <a:gd name="T32" fmla="*/ 268 w 187"/>
                  <a:gd name="T33" fmla="*/ 335 h 149"/>
                  <a:gd name="T34" fmla="*/ 270 w 187"/>
                  <a:gd name="T35" fmla="*/ 288 h 149"/>
                  <a:gd name="T36" fmla="*/ 282 w 187"/>
                  <a:gd name="T37" fmla="*/ 252 h 149"/>
                  <a:gd name="T38" fmla="*/ 298 w 187"/>
                  <a:gd name="T39" fmla="*/ 224 h 149"/>
                  <a:gd name="T40" fmla="*/ 306 w 187"/>
                  <a:gd name="T41" fmla="*/ 165 h 149"/>
                  <a:gd name="T42" fmla="*/ 306 w 187"/>
                  <a:gd name="T43" fmla="*/ 137 h 149"/>
                  <a:gd name="T44" fmla="*/ 290 w 187"/>
                  <a:gd name="T45" fmla="*/ 131 h 149"/>
                  <a:gd name="T46" fmla="*/ 268 w 187"/>
                  <a:gd name="T47" fmla="*/ 123 h 149"/>
                  <a:gd name="T48" fmla="*/ 246 w 187"/>
                  <a:gd name="T49" fmla="*/ 110 h 149"/>
                  <a:gd name="T50" fmla="*/ 235 w 187"/>
                  <a:gd name="T51" fmla="*/ 76 h 149"/>
                  <a:gd name="T52" fmla="*/ 219 w 187"/>
                  <a:gd name="T53" fmla="*/ 76 h 149"/>
                  <a:gd name="T54" fmla="*/ 195 w 187"/>
                  <a:gd name="T55" fmla="*/ 48 h 149"/>
                  <a:gd name="T56" fmla="*/ 180 w 187"/>
                  <a:gd name="T57" fmla="*/ 28 h 149"/>
                  <a:gd name="T58" fmla="*/ 171 w 187"/>
                  <a:gd name="T59" fmla="*/ 8 h 149"/>
                  <a:gd name="T60" fmla="*/ 151 w 187"/>
                  <a:gd name="T61" fmla="*/ 28 h 149"/>
                  <a:gd name="T62" fmla="*/ 159 w 187"/>
                  <a:gd name="T63" fmla="*/ 76 h 149"/>
                  <a:gd name="T64" fmla="*/ 142 w 187"/>
                  <a:gd name="T65" fmla="*/ 83 h 149"/>
                  <a:gd name="T66" fmla="*/ 120 w 187"/>
                  <a:gd name="T67" fmla="*/ 110 h 149"/>
                  <a:gd name="T68" fmla="*/ 105 w 187"/>
                  <a:gd name="T69" fmla="*/ 123 h 149"/>
                  <a:gd name="T70" fmla="*/ 87 w 187"/>
                  <a:gd name="T71" fmla="*/ 89 h 149"/>
                  <a:gd name="T72" fmla="*/ 73 w 187"/>
                  <a:gd name="T73" fmla="*/ 110 h 149"/>
                  <a:gd name="T74" fmla="*/ 84 w 187"/>
                  <a:gd name="T75" fmla="*/ 137 h 149"/>
                  <a:gd name="T76" fmla="*/ 73 w 187"/>
                  <a:gd name="T77" fmla="*/ 165 h 149"/>
                  <a:gd name="T78" fmla="*/ 56 w 187"/>
                  <a:gd name="T79" fmla="*/ 176 h 149"/>
                  <a:gd name="T80" fmla="*/ 40 w 187"/>
                  <a:gd name="T81" fmla="*/ 156 h 149"/>
                  <a:gd name="T82" fmla="*/ 11 w 187"/>
                  <a:gd name="T83" fmla="*/ 165 h 149"/>
                  <a:gd name="T84" fmla="*/ 11 w 187"/>
                  <a:gd name="T85" fmla="*/ 193 h 149"/>
                  <a:gd name="T86" fmla="*/ 11 w 187"/>
                  <a:gd name="T87" fmla="*/ 204 h 149"/>
                  <a:gd name="T88" fmla="*/ 24 w 187"/>
                  <a:gd name="T89" fmla="*/ 224 h 149"/>
                  <a:gd name="T90" fmla="*/ 44 w 187"/>
                  <a:gd name="T91" fmla="*/ 241 h 149"/>
                  <a:gd name="T92" fmla="*/ 56 w 187"/>
                  <a:gd name="T93" fmla="*/ 261 h 149"/>
                  <a:gd name="T94" fmla="*/ 67 w 187"/>
                  <a:gd name="T95" fmla="*/ 288 h 149"/>
                  <a:gd name="T96" fmla="*/ 75 w 187"/>
                  <a:gd name="T97" fmla="*/ 328 h 149"/>
                  <a:gd name="T98" fmla="*/ 96 w 187"/>
                  <a:gd name="T99" fmla="*/ 355 h 149"/>
                  <a:gd name="T100" fmla="*/ 99 w 187"/>
                  <a:gd name="T101" fmla="*/ 383 h 149"/>
                  <a:gd name="T102" fmla="*/ 99 w 187"/>
                  <a:gd name="T103" fmla="*/ 392 h 149"/>
                  <a:gd name="T104" fmla="*/ 87 w 187"/>
                  <a:gd name="T105" fmla="*/ 431 h 149"/>
                  <a:gd name="T106" fmla="*/ 87 w 187"/>
                  <a:gd name="T107" fmla="*/ 465 h 149"/>
                  <a:gd name="T108" fmla="*/ 75 w 187"/>
                  <a:gd name="T109" fmla="*/ 520 h 14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87"/>
                  <a:gd name="T166" fmla="*/ 0 h 149"/>
                  <a:gd name="T167" fmla="*/ 187 w 187"/>
                  <a:gd name="T168" fmla="*/ 149 h 14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87" h="149">
                    <a:moveTo>
                      <a:pt x="50" y="137"/>
                    </a:moveTo>
                    <a:lnTo>
                      <a:pt x="52" y="137"/>
                    </a:lnTo>
                    <a:lnTo>
                      <a:pt x="52" y="139"/>
                    </a:lnTo>
                    <a:lnTo>
                      <a:pt x="57" y="139"/>
                    </a:lnTo>
                    <a:lnTo>
                      <a:pt x="59" y="139"/>
                    </a:lnTo>
                    <a:lnTo>
                      <a:pt x="62" y="139"/>
                    </a:lnTo>
                    <a:lnTo>
                      <a:pt x="62" y="142"/>
                    </a:lnTo>
                    <a:lnTo>
                      <a:pt x="66" y="142"/>
                    </a:lnTo>
                    <a:lnTo>
                      <a:pt x="66" y="139"/>
                    </a:lnTo>
                    <a:lnTo>
                      <a:pt x="69" y="142"/>
                    </a:lnTo>
                    <a:lnTo>
                      <a:pt x="71" y="142"/>
                    </a:lnTo>
                    <a:lnTo>
                      <a:pt x="76" y="142"/>
                    </a:lnTo>
                    <a:lnTo>
                      <a:pt x="78" y="142"/>
                    </a:lnTo>
                    <a:lnTo>
                      <a:pt x="81" y="139"/>
                    </a:lnTo>
                    <a:lnTo>
                      <a:pt x="81" y="142"/>
                    </a:lnTo>
                    <a:lnTo>
                      <a:pt x="85" y="142"/>
                    </a:lnTo>
                    <a:lnTo>
                      <a:pt x="88" y="142"/>
                    </a:lnTo>
                    <a:lnTo>
                      <a:pt x="90" y="142"/>
                    </a:lnTo>
                    <a:lnTo>
                      <a:pt x="95" y="144"/>
                    </a:lnTo>
                    <a:lnTo>
                      <a:pt x="97" y="149"/>
                    </a:lnTo>
                    <a:lnTo>
                      <a:pt x="102" y="149"/>
                    </a:lnTo>
                    <a:lnTo>
                      <a:pt x="104" y="149"/>
                    </a:lnTo>
                    <a:lnTo>
                      <a:pt x="107" y="149"/>
                    </a:lnTo>
                    <a:lnTo>
                      <a:pt x="111" y="149"/>
                    </a:lnTo>
                    <a:lnTo>
                      <a:pt x="114" y="144"/>
                    </a:lnTo>
                    <a:lnTo>
                      <a:pt x="114" y="142"/>
                    </a:lnTo>
                    <a:lnTo>
                      <a:pt x="114" y="139"/>
                    </a:lnTo>
                    <a:lnTo>
                      <a:pt x="114" y="137"/>
                    </a:lnTo>
                    <a:lnTo>
                      <a:pt x="116" y="132"/>
                    </a:lnTo>
                    <a:lnTo>
                      <a:pt x="121" y="132"/>
                    </a:lnTo>
                    <a:lnTo>
                      <a:pt x="123" y="132"/>
                    </a:lnTo>
                    <a:lnTo>
                      <a:pt x="123" y="130"/>
                    </a:lnTo>
                    <a:lnTo>
                      <a:pt x="125" y="130"/>
                    </a:lnTo>
                    <a:lnTo>
                      <a:pt x="130" y="130"/>
                    </a:lnTo>
                    <a:lnTo>
                      <a:pt x="133" y="130"/>
                    </a:lnTo>
                    <a:lnTo>
                      <a:pt x="137" y="130"/>
                    </a:lnTo>
                    <a:lnTo>
                      <a:pt x="137" y="132"/>
                    </a:lnTo>
                    <a:lnTo>
                      <a:pt x="140" y="132"/>
                    </a:lnTo>
                    <a:lnTo>
                      <a:pt x="140" y="130"/>
                    </a:lnTo>
                    <a:lnTo>
                      <a:pt x="142" y="132"/>
                    </a:lnTo>
                    <a:lnTo>
                      <a:pt x="147" y="132"/>
                    </a:lnTo>
                    <a:lnTo>
                      <a:pt x="149" y="137"/>
                    </a:lnTo>
                    <a:lnTo>
                      <a:pt x="151" y="137"/>
                    </a:lnTo>
                    <a:lnTo>
                      <a:pt x="156" y="137"/>
                    </a:lnTo>
                    <a:lnTo>
                      <a:pt x="159" y="137"/>
                    </a:lnTo>
                    <a:lnTo>
                      <a:pt x="161" y="137"/>
                    </a:lnTo>
                    <a:lnTo>
                      <a:pt x="166" y="137"/>
                    </a:lnTo>
                    <a:lnTo>
                      <a:pt x="166" y="132"/>
                    </a:lnTo>
                    <a:lnTo>
                      <a:pt x="166" y="130"/>
                    </a:lnTo>
                    <a:lnTo>
                      <a:pt x="168" y="130"/>
                    </a:lnTo>
                    <a:lnTo>
                      <a:pt x="173" y="130"/>
                    </a:lnTo>
                    <a:lnTo>
                      <a:pt x="173" y="127"/>
                    </a:lnTo>
                    <a:lnTo>
                      <a:pt x="175" y="127"/>
                    </a:lnTo>
                    <a:lnTo>
                      <a:pt x="177" y="127"/>
                    </a:lnTo>
                    <a:lnTo>
                      <a:pt x="177" y="123"/>
                    </a:lnTo>
                    <a:lnTo>
                      <a:pt x="177" y="120"/>
                    </a:lnTo>
                    <a:lnTo>
                      <a:pt x="177" y="118"/>
                    </a:lnTo>
                    <a:lnTo>
                      <a:pt x="175" y="120"/>
                    </a:lnTo>
                    <a:lnTo>
                      <a:pt x="175" y="118"/>
                    </a:lnTo>
                    <a:lnTo>
                      <a:pt x="173" y="118"/>
                    </a:lnTo>
                    <a:lnTo>
                      <a:pt x="168" y="118"/>
                    </a:lnTo>
                    <a:lnTo>
                      <a:pt x="168" y="116"/>
                    </a:lnTo>
                    <a:lnTo>
                      <a:pt x="168" y="111"/>
                    </a:lnTo>
                    <a:lnTo>
                      <a:pt x="173" y="111"/>
                    </a:lnTo>
                    <a:lnTo>
                      <a:pt x="173" y="109"/>
                    </a:lnTo>
                    <a:lnTo>
                      <a:pt x="168" y="109"/>
                    </a:lnTo>
                    <a:lnTo>
                      <a:pt x="166" y="106"/>
                    </a:lnTo>
                    <a:lnTo>
                      <a:pt x="166" y="104"/>
                    </a:lnTo>
                    <a:lnTo>
                      <a:pt x="168" y="104"/>
                    </a:lnTo>
                    <a:lnTo>
                      <a:pt x="173" y="104"/>
                    </a:lnTo>
                    <a:lnTo>
                      <a:pt x="173" y="99"/>
                    </a:lnTo>
                    <a:lnTo>
                      <a:pt x="173" y="97"/>
                    </a:lnTo>
                    <a:lnTo>
                      <a:pt x="168" y="97"/>
                    </a:lnTo>
                    <a:lnTo>
                      <a:pt x="173" y="94"/>
                    </a:lnTo>
                    <a:lnTo>
                      <a:pt x="168" y="94"/>
                    </a:lnTo>
                    <a:lnTo>
                      <a:pt x="168" y="90"/>
                    </a:lnTo>
                    <a:lnTo>
                      <a:pt x="173" y="90"/>
                    </a:lnTo>
                    <a:lnTo>
                      <a:pt x="173" y="87"/>
                    </a:lnTo>
                    <a:lnTo>
                      <a:pt x="168" y="87"/>
                    </a:lnTo>
                    <a:lnTo>
                      <a:pt x="168" y="85"/>
                    </a:lnTo>
                    <a:lnTo>
                      <a:pt x="168" y="83"/>
                    </a:lnTo>
                    <a:lnTo>
                      <a:pt x="166" y="83"/>
                    </a:lnTo>
                    <a:lnTo>
                      <a:pt x="161" y="83"/>
                    </a:lnTo>
                    <a:lnTo>
                      <a:pt x="159" y="83"/>
                    </a:lnTo>
                    <a:lnTo>
                      <a:pt x="159" y="85"/>
                    </a:lnTo>
                    <a:lnTo>
                      <a:pt x="156" y="85"/>
                    </a:lnTo>
                    <a:lnTo>
                      <a:pt x="159" y="83"/>
                    </a:lnTo>
                    <a:lnTo>
                      <a:pt x="159" y="78"/>
                    </a:lnTo>
                    <a:lnTo>
                      <a:pt x="161" y="75"/>
                    </a:lnTo>
                    <a:lnTo>
                      <a:pt x="161" y="73"/>
                    </a:lnTo>
                    <a:lnTo>
                      <a:pt x="166" y="73"/>
                    </a:lnTo>
                    <a:lnTo>
                      <a:pt x="166" y="68"/>
                    </a:lnTo>
                    <a:lnTo>
                      <a:pt x="168" y="68"/>
                    </a:lnTo>
                    <a:lnTo>
                      <a:pt x="168" y="66"/>
                    </a:lnTo>
                    <a:lnTo>
                      <a:pt x="168" y="64"/>
                    </a:lnTo>
                    <a:lnTo>
                      <a:pt x="173" y="64"/>
                    </a:lnTo>
                    <a:lnTo>
                      <a:pt x="175" y="64"/>
                    </a:lnTo>
                    <a:lnTo>
                      <a:pt x="177" y="64"/>
                    </a:lnTo>
                    <a:lnTo>
                      <a:pt x="177" y="61"/>
                    </a:lnTo>
                    <a:lnTo>
                      <a:pt x="177" y="57"/>
                    </a:lnTo>
                    <a:lnTo>
                      <a:pt x="177" y="54"/>
                    </a:lnTo>
                    <a:lnTo>
                      <a:pt x="177" y="52"/>
                    </a:lnTo>
                    <a:lnTo>
                      <a:pt x="182" y="49"/>
                    </a:lnTo>
                    <a:lnTo>
                      <a:pt x="182" y="45"/>
                    </a:lnTo>
                    <a:lnTo>
                      <a:pt x="182" y="42"/>
                    </a:lnTo>
                    <a:lnTo>
                      <a:pt x="185" y="42"/>
                    </a:lnTo>
                    <a:lnTo>
                      <a:pt x="187" y="40"/>
                    </a:lnTo>
                    <a:lnTo>
                      <a:pt x="187" y="35"/>
                    </a:lnTo>
                    <a:lnTo>
                      <a:pt x="185" y="35"/>
                    </a:lnTo>
                    <a:lnTo>
                      <a:pt x="182" y="35"/>
                    </a:lnTo>
                    <a:lnTo>
                      <a:pt x="177" y="35"/>
                    </a:lnTo>
                    <a:lnTo>
                      <a:pt x="175" y="33"/>
                    </a:lnTo>
                    <a:lnTo>
                      <a:pt x="175" y="35"/>
                    </a:lnTo>
                    <a:lnTo>
                      <a:pt x="173" y="35"/>
                    </a:lnTo>
                    <a:lnTo>
                      <a:pt x="173" y="33"/>
                    </a:lnTo>
                    <a:lnTo>
                      <a:pt x="168" y="33"/>
                    </a:lnTo>
                    <a:lnTo>
                      <a:pt x="166" y="33"/>
                    </a:lnTo>
                    <a:lnTo>
                      <a:pt x="166" y="31"/>
                    </a:lnTo>
                    <a:lnTo>
                      <a:pt x="161" y="31"/>
                    </a:lnTo>
                    <a:lnTo>
                      <a:pt x="159" y="31"/>
                    </a:lnTo>
                    <a:lnTo>
                      <a:pt x="156" y="31"/>
                    </a:lnTo>
                    <a:lnTo>
                      <a:pt x="151" y="31"/>
                    </a:lnTo>
                    <a:lnTo>
                      <a:pt x="151" y="28"/>
                    </a:lnTo>
                    <a:lnTo>
                      <a:pt x="149" y="28"/>
                    </a:lnTo>
                    <a:lnTo>
                      <a:pt x="147" y="28"/>
                    </a:lnTo>
                    <a:lnTo>
                      <a:pt x="147" y="23"/>
                    </a:lnTo>
                    <a:lnTo>
                      <a:pt x="142" y="23"/>
                    </a:lnTo>
                    <a:lnTo>
                      <a:pt x="140" y="23"/>
                    </a:lnTo>
                    <a:lnTo>
                      <a:pt x="140" y="21"/>
                    </a:lnTo>
                    <a:lnTo>
                      <a:pt x="140" y="19"/>
                    </a:lnTo>
                    <a:lnTo>
                      <a:pt x="137" y="19"/>
                    </a:lnTo>
                    <a:lnTo>
                      <a:pt x="137" y="21"/>
                    </a:lnTo>
                    <a:lnTo>
                      <a:pt x="133" y="21"/>
                    </a:lnTo>
                    <a:lnTo>
                      <a:pt x="130" y="21"/>
                    </a:lnTo>
                    <a:lnTo>
                      <a:pt x="130" y="19"/>
                    </a:lnTo>
                    <a:lnTo>
                      <a:pt x="130" y="16"/>
                    </a:lnTo>
                    <a:lnTo>
                      <a:pt x="125" y="16"/>
                    </a:lnTo>
                    <a:lnTo>
                      <a:pt x="123" y="12"/>
                    </a:lnTo>
                    <a:lnTo>
                      <a:pt x="121" y="12"/>
                    </a:lnTo>
                    <a:lnTo>
                      <a:pt x="116" y="12"/>
                    </a:lnTo>
                    <a:lnTo>
                      <a:pt x="116" y="9"/>
                    </a:lnTo>
                    <a:lnTo>
                      <a:pt x="116" y="7"/>
                    </a:lnTo>
                    <a:lnTo>
                      <a:pt x="114" y="7"/>
                    </a:lnTo>
                    <a:lnTo>
                      <a:pt x="111" y="7"/>
                    </a:lnTo>
                    <a:lnTo>
                      <a:pt x="107" y="7"/>
                    </a:lnTo>
                    <a:lnTo>
                      <a:pt x="107" y="2"/>
                    </a:lnTo>
                    <a:lnTo>
                      <a:pt x="107" y="0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102" y="2"/>
                    </a:lnTo>
                    <a:lnTo>
                      <a:pt x="97" y="2"/>
                    </a:lnTo>
                    <a:lnTo>
                      <a:pt x="95" y="2"/>
                    </a:lnTo>
                    <a:lnTo>
                      <a:pt x="90" y="2"/>
                    </a:lnTo>
                    <a:lnTo>
                      <a:pt x="95" y="7"/>
                    </a:lnTo>
                    <a:lnTo>
                      <a:pt x="90" y="7"/>
                    </a:lnTo>
                    <a:lnTo>
                      <a:pt x="90" y="9"/>
                    </a:lnTo>
                    <a:lnTo>
                      <a:pt x="90" y="12"/>
                    </a:lnTo>
                    <a:lnTo>
                      <a:pt x="90" y="16"/>
                    </a:lnTo>
                    <a:lnTo>
                      <a:pt x="95" y="16"/>
                    </a:lnTo>
                    <a:lnTo>
                      <a:pt x="95" y="19"/>
                    </a:lnTo>
                    <a:lnTo>
                      <a:pt x="90" y="16"/>
                    </a:lnTo>
                    <a:lnTo>
                      <a:pt x="90" y="19"/>
                    </a:lnTo>
                    <a:lnTo>
                      <a:pt x="88" y="19"/>
                    </a:lnTo>
                    <a:lnTo>
                      <a:pt x="88" y="21"/>
                    </a:lnTo>
                    <a:lnTo>
                      <a:pt x="85" y="21"/>
                    </a:lnTo>
                    <a:lnTo>
                      <a:pt x="81" y="21"/>
                    </a:lnTo>
                    <a:lnTo>
                      <a:pt x="78" y="21"/>
                    </a:lnTo>
                    <a:lnTo>
                      <a:pt x="78" y="23"/>
                    </a:lnTo>
                    <a:lnTo>
                      <a:pt x="71" y="23"/>
                    </a:lnTo>
                    <a:lnTo>
                      <a:pt x="71" y="28"/>
                    </a:lnTo>
                    <a:lnTo>
                      <a:pt x="71" y="31"/>
                    </a:lnTo>
                    <a:lnTo>
                      <a:pt x="69" y="31"/>
                    </a:lnTo>
                    <a:lnTo>
                      <a:pt x="66" y="33"/>
                    </a:lnTo>
                    <a:lnTo>
                      <a:pt x="66" y="31"/>
                    </a:lnTo>
                    <a:lnTo>
                      <a:pt x="62" y="31"/>
                    </a:lnTo>
                    <a:lnTo>
                      <a:pt x="59" y="31"/>
                    </a:lnTo>
                    <a:lnTo>
                      <a:pt x="57" y="31"/>
                    </a:lnTo>
                    <a:lnTo>
                      <a:pt x="52" y="31"/>
                    </a:lnTo>
                    <a:lnTo>
                      <a:pt x="52" y="28"/>
                    </a:lnTo>
                    <a:lnTo>
                      <a:pt x="52" y="23"/>
                    </a:lnTo>
                    <a:lnTo>
                      <a:pt x="50" y="23"/>
                    </a:lnTo>
                    <a:lnTo>
                      <a:pt x="50" y="28"/>
                    </a:lnTo>
                    <a:lnTo>
                      <a:pt x="45" y="28"/>
                    </a:lnTo>
                    <a:lnTo>
                      <a:pt x="43" y="23"/>
                    </a:lnTo>
                    <a:lnTo>
                      <a:pt x="43" y="28"/>
                    </a:lnTo>
                    <a:lnTo>
                      <a:pt x="43" y="31"/>
                    </a:lnTo>
                    <a:lnTo>
                      <a:pt x="45" y="31"/>
                    </a:lnTo>
                    <a:lnTo>
                      <a:pt x="45" y="33"/>
                    </a:lnTo>
                    <a:lnTo>
                      <a:pt x="45" y="35"/>
                    </a:lnTo>
                    <a:lnTo>
                      <a:pt x="50" y="35"/>
                    </a:lnTo>
                    <a:lnTo>
                      <a:pt x="50" y="40"/>
                    </a:lnTo>
                    <a:lnTo>
                      <a:pt x="45" y="42"/>
                    </a:lnTo>
                    <a:lnTo>
                      <a:pt x="50" y="42"/>
                    </a:lnTo>
                    <a:lnTo>
                      <a:pt x="45" y="45"/>
                    </a:lnTo>
                    <a:lnTo>
                      <a:pt x="43" y="42"/>
                    </a:lnTo>
                    <a:lnTo>
                      <a:pt x="43" y="45"/>
                    </a:lnTo>
                    <a:lnTo>
                      <a:pt x="40" y="42"/>
                    </a:lnTo>
                    <a:lnTo>
                      <a:pt x="36" y="45"/>
                    </a:lnTo>
                    <a:lnTo>
                      <a:pt x="36" y="42"/>
                    </a:lnTo>
                    <a:lnTo>
                      <a:pt x="33" y="45"/>
                    </a:lnTo>
                    <a:lnTo>
                      <a:pt x="31" y="45"/>
                    </a:lnTo>
                    <a:lnTo>
                      <a:pt x="31" y="42"/>
                    </a:lnTo>
                    <a:lnTo>
                      <a:pt x="26" y="42"/>
                    </a:lnTo>
                    <a:lnTo>
                      <a:pt x="26" y="40"/>
                    </a:lnTo>
                    <a:lnTo>
                      <a:pt x="24" y="40"/>
                    </a:lnTo>
                    <a:lnTo>
                      <a:pt x="22" y="42"/>
                    </a:lnTo>
                    <a:lnTo>
                      <a:pt x="17" y="42"/>
                    </a:lnTo>
                    <a:lnTo>
                      <a:pt x="14" y="42"/>
                    </a:lnTo>
                    <a:lnTo>
                      <a:pt x="10" y="42"/>
                    </a:lnTo>
                    <a:lnTo>
                      <a:pt x="7" y="42"/>
                    </a:lnTo>
                    <a:lnTo>
                      <a:pt x="5" y="45"/>
                    </a:lnTo>
                    <a:lnTo>
                      <a:pt x="0" y="45"/>
                    </a:lnTo>
                    <a:lnTo>
                      <a:pt x="0" y="49"/>
                    </a:lnTo>
                    <a:lnTo>
                      <a:pt x="5" y="49"/>
                    </a:lnTo>
                    <a:lnTo>
                      <a:pt x="7" y="49"/>
                    </a:lnTo>
                    <a:lnTo>
                      <a:pt x="10" y="49"/>
                    </a:lnTo>
                    <a:lnTo>
                      <a:pt x="10" y="52"/>
                    </a:lnTo>
                    <a:lnTo>
                      <a:pt x="7" y="49"/>
                    </a:lnTo>
                    <a:lnTo>
                      <a:pt x="5" y="52"/>
                    </a:lnTo>
                    <a:lnTo>
                      <a:pt x="7" y="52"/>
                    </a:lnTo>
                    <a:lnTo>
                      <a:pt x="5" y="54"/>
                    </a:lnTo>
                    <a:lnTo>
                      <a:pt x="7" y="54"/>
                    </a:lnTo>
                    <a:lnTo>
                      <a:pt x="7" y="57"/>
                    </a:lnTo>
                    <a:lnTo>
                      <a:pt x="10" y="57"/>
                    </a:lnTo>
                    <a:lnTo>
                      <a:pt x="14" y="57"/>
                    </a:lnTo>
                    <a:lnTo>
                      <a:pt x="17" y="57"/>
                    </a:lnTo>
                    <a:lnTo>
                      <a:pt x="22" y="57"/>
                    </a:lnTo>
                    <a:lnTo>
                      <a:pt x="22" y="61"/>
                    </a:lnTo>
                    <a:lnTo>
                      <a:pt x="24" y="61"/>
                    </a:lnTo>
                    <a:lnTo>
                      <a:pt x="26" y="61"/>
                    </a:lnTo>
                    <a:lnTo>
                      <a:pt x="31" y="61"/>
                    </a:lnTo>
                    <a:lnTo>
                      <a:pt x="31" y="64"/>
                    </a:lnTo>
                    <a:lnTo>
                      <a:pt x="33" y="64"/>
                    </a:lnTo>
                    <a:lnTo>
                      <a:pt x="36" y="64"/>
                    </a:lnTo>
                    <a:lnTo>
                      <a:pt x="33" y="66"/>
                    </a:lnTo>
                    <a:lnTo>
                      <a:pt x="36" y="66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3" y="73"/>
                    </a:lnTo>
                    <a:lnTo>
                      <a:pt x="40" y="73"/>
                    </a:lnTo>
                    <a:lnTo>
                      <a:pt x="40" y="75"/>
                    </a:lnTo>
                    <a:lnTo>
                      <a:pt x="43" y="75"/>
                    </a:lnTo>
                    <a:lnTo>
                      <a:pt x="43" y="78"/>
                    </a:lnTo>
                    <a:lnTo>
                      <a:pt x="43" y="83"/>
                    </a:lnTo>
                    <a:lnTo>
                      <a:pt x="45" y="83"/>
                    </a:lnTo>
                    <a:lnTo>
                      <a:pt x="50" y="83"/>
                    </a:lnTo>
                    <a:lnTo>
                      <a:pt x="52" y="83"/>
                    </a:lnTo>
                    <a:lnTo>
                      <a:pt x="52" y="85"/>
                    </a:lnTo>
                    <a:lnTo>
                      <a:pt x="57" y="87"/>
                    </a:lnTo>
                    <a:lnTo>
                      <a:pt x="57" y="90"/>
                    </a:lnTo>
                    <a:lnTo>
                      <a:pt x="52" y="90"/>
                    </a:lnTo>
                    <a:lnTo>
                      <a:pt x="52" y="94"/>
                    </a:lnTo>
                    <a:lnTo>
                      <a:pt x="57" y="94"/>
                    </a:lnTo>
                    <a:lnTo>
                      <a:pt x="57" y="97"/>
                    </a:lnTo>
                    <a:lnTo>
                      <a:pt x="59" y="97"/>
                    </a:lnTo>
                    <a:lnTo>
                      <a:pt x="59" y="99"/>
                    </a:lnTo>
                    <a:lnTo>
                      <a:pt x="62" y="104"/>
                    </a:lnTo>
                    <a:lnTo>
                      <a:pt x="62" y="106"/>
                    </a:lnTo>
                    <a:lnTo>
                      <a:pt x="59" y="104"/>
                    </a:lnTo>
                    <a:lnTo>
                      <a:pt x="59" y="99"/>
                    </a:lnTo>
                    <a:lnTo>
                      <a:pt x="57" y="99"/>
                    </a:lnTo>
                    <a:lnTo>
                      <a:pt x="57" y="97"/>
                    </a:lnTo>
                    <a:lnTo>
                      <a:pt x="52" y="97"/>
                    </a:lnTo>
                    <a:lnTo>
                      <a:pt x="52" y="104"/>
                    </a:lnTo>
                    <a:lnTo>
                      <a:pt x="52" y="109"/>
                    </a:lnTo>
                    <a:lnTo>
                      <a:pt x="57" y="109"/>
                    </a:lnTo>
                    <a:lnTo>
                      <a:pt x="57" y="111"/>
                    </a:lnTo>
                    <a:lnTo>
                      <a:pt x="52" y="111"/>
                    </a:lnTo>
                    <a:lnTo>
                      <a:pt x="52" y="116"/>
                    </a:lnTo>
                    <a:lnTo>
                      <a:pt x="52" y="118"/>
                    </a:lnTo>
                    <a:lnTo>
                      <a:pt x="50" y="120"/>
                    </a:lnTo>
                    <a:lnTo>
                      <a:pt x="50" y="127"/>
                    </a:lnTo>
                    <a:lnTo>
                      <a:pt x="50" y="130"/>
                    </a:lnTo>
                    <a:lnTo>
                      <a:pt x="45" y="130"/>
                    </a:lnTo>
                    <a:lnTo>
                      <a:pt x="45" y="132"/>
                    </a:lnTo>
                    <a:lnTo>
                      <a:pt x="50" y="132"/>
                    </a:lnTo>
                    <a:lnTo>
                      <a:pt x="50" y="13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1" name="Freeform 242"/>
            <p:cNvSpPr>
              <a:spLocks noChangeAspect="1"/>
            </p:cNvSpPr>
            <p:nvPr/>
          </p:nvSpPr>
          <p:spPr bwMode="auto">
            <a:xfrm>
              <a:off x="2514868" y="5872944"/>
              <a:ext cx="4198" cy="2493"/>
            </a:xfrm>
            <a:custGeom>
              <a:avLst/>
              <a:gdLst>
                <a:gd name="T0" fmla="*/ 2147483647 w 5"/>
                <a:gd name="T1" fmla="*/ 2147483647 h 3"/>
                <a:gd name="T2" fmla="*/ 0 w 5"/>
                <a:gd name="T3" fmla="*/ 0 h 3"/>
                <a:gd name="T4" fmla="*/ 0 w 5"/>
                <a:gd name="T5" fmla="*/ 2147483647 h 3"/>
                <a:gd name="T6" fmla="*/ 2147483647 w 5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3"/>
                <a:gd name="T14" fmla="*/ 5 w 5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3">
                  <a:moveTo>
                    <a:pt x="5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243"/>
            <p:cNvSpPr>
              <a:spLocks noChangeAspect="1"/>
            </p:cNvSpPr>
            <p:nvPr/>
          </p:nvSpPr>
          <p:spPr bwMode="auto">
            <a:xfrm>
              <a:off x="2527462" y="5869620"/>
              <a:ext cx="4198" cy="1662"/>
            </a:xfrm>
            <a:custGeom>
              <a:avLst/>
              <a:gdLst>
                <a:gd name="T0" fmla="*/ 2147483647 w 5"/>
                <a:gd name="T1" fmla="*/ 2147483647 h 2"/>
                <a:gd name="T2" fmla="*/ 0 w 5"/>
                <a:gd name="T3" fmla="*/ 0 h 2"/>
                <a:gd name="T4" fmla="*/ 0 w 5"/>
                <a:gd name="T5" fmla="*/ 2147483647 h 2"/>
                <a:gd name="T6" fmla="*/ 2147483647 w 5"/>
                <a:gd name="T7" fmla="*/ 2147483647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5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244"/>
            <p:cNvGrpSpPr>
              <a:grpSpLocks noChangeAspect="1"/>
            </p:cNvGrpSpPr>
            <p:nvPr/>
          </p:nvGrpSpPr>
          <p:grpSpPr bwMode="auto">
            <a:xfrm>
              <a:off x="2492208" y="5854661"/>
              <a:ext cx="130145" cy="161225"/>
              <a:chOff x="3260" y="2115"/>
              <a:chExt cx="170" cy="170"/>
            </a:xfrm>
          </p:grpSpPr>
          <p:sp>
            <p:nvSpPr>
              <p:cNvPr id="486" name="Freeform 245"/>
              <p:cNvSpPr>
                <a:spLocks noChangeAspect="1"/>
              </p:cNvSpPr>
              <p:nvPr/>
            </p:nvSpPr>
            <p:spPr bwMode="auto">
              <a:xfrm>
                <a:off x="3342" y="2259"/>
                <a:ext cx="45" cy="26"/>
              </a:xfrm>
              <a:custGeom>
                <a:avLst/>
                <a:gdLst>
                  <a:gd name="T0" fmla="*/ 43 w 45"/>
                  <a:gd name="T1" fmla="*/ 3 h 26"/>
                  <a:gd name="T2" fmla="*/ 38 w 45"/>
                  <a:gd name="T3" fmla="*/ 3 h 26"/>
                  <a:gd name="T4" fmla="*/ 36 w 45"/>
                  <a:gd name="T5" fmla="*/ 3 h 26"/>
                  <a:gd name="T6" fmla="*/ 33 w 45"/>
                  <a:gd name="T7" fmla="*/ 3 h 26"/>
                  <a:gd name="T8" fmla="*/ 29 w 45"/>
                  <a:gd name="T9" fmla="*/ 5 h 26"/>
                  <a:gd name="T10" fmla="*/ 26 w 45"/>
                  <a:gd name="T11" fmla="*/ 5 h 26"/>
                  <a:gd name="T12" fmla="*/ 24 w 45"/>
                  <a:gd name="T13" fmla="*/ 5 h 26"/>
                  <a:gd name="T14" fmla="*/ 19 w 45"/>
                  <a:gd name="T15" fmla="*/ 5 h 26"/>
                  <a:gd name="T16" fmla="*/ 17 w 45"/>
                  <a:gd name="T17" fmla="*/ 5 h 26"/>
                  <a:gd name="T18" fmla="*/ 17 w 45"/>
                  <a:gd name="T19" fmla="*/ 3 h 26"/>
                  <a:gd name="T20" fmla="*/ 14 w 45"/>
                  <a:gd name="T21" fmla="*/ 3 h 26"/>
                  <a:gd name="T22" fmla="*/ 10 w 45"/>
                  <a:gd name="T23" fmla="*/ 3 h 26"/>
                  <a:gd name="T24" fmla="*/ 10 w 45"/>
                  <a:gd name="T25" fmla="*/ 5 h 26"/>
                  <a:gd name="T26" fmla="*/ 7 w 45"/>
                  <a:gd name="T27" fmla="*/ 5 h 26"/>
                  <a:gd name="T28" fmla="*/ 5 w 45"/>
                  <a:gd name="T29" fmla="*/ 3 h 26"/>
                  <a:gd name="T30" fmla="*/ 0 w 45"/>
                  <a:gd name="T31" fmla="*/ 3 h 26"/>
                  <a:gd name="T32" fmla="*/ 0 w 45"/>
                  <a:gd name="T33" fmla="*/ 5 h 26"/>
                  <a:gd name="T34" fmla="*/ 0 w 45"/>
                  <a:gd name="T35" fmla="*/ 8 h 26"/>
                  <a:gd name="T36" fmla="*/ 0 w 45"/>
                  <a:gd name="T37" fmla="*/ 12 h 26"/>
                  <a:gd name="T38" fmla="*/ 5 w 45"/>
                  <a:gd name="T39" fmla="*/ 12 h 26"/>
                  <a:gd name="T40" fmla="*/ 7 w 45"/>
                  <a:gd name="T41" fmla="*/ 12 h 26"/>
                  <a:gd name="T42" fmla="*/ 7 w 45"/>
                  <a:gd name="T43" fmla="*/ 15 h 26"/>
                  <a:gd name="T44" fmla="*/ 10 w 45"/>
                  <a:gd name="T45" fmla="*/ 15 h 26"/>
                  <a:gd name="T46" fmla="*/ 14 w 45"/>
                  <a:gd name="T47" fmla="*/ 15 h 26"/>
                  <a:gd name="T48" fmla="*/ 14 w 45"/>
                  <a:gd name="T49" fmla="*/ 17 h 26"/>
                  <a:gd name="T50" fmla="*/ 17 w 45"/>
                  <a:gd name="T51" fmla="*/ 17 h 26"/>
                  <a:gd name="T52" fmla="*/ 19 w 45"/>
                  <a:gd name="T53" fmla="*/ 17 h 26"/>
                  <a:gd name="T54" fmla="*/ 19 w 45"/>
                  <a:gd name="T55" fmla="*/ 19 h 26"/>
                  <a:gd name="T56" fmla="*/ 24 w 45"/>
                  <a:gd name="T57" fmla="*/ 19 h 26"/>
                  <a:gd name="T58" fmla="*/ 26 w 45"/>
                  <a:gd name="T59" fmla="*/ 19 h 26"/>
                  <a:gd name="T60" fmla="*/ 29 w 45"/>
                  <a:gd name="T61" fmla="*/ 24 h 26"/>
                  <a:gd name="T62" fmla="*/ 33 w 45"/>
                  <a:gd name="T63" fmla="*/ 26 h 26"/>
                  <a:gd name="T64" fmla="*/ 36 w 45"/>
                  <a:gd name="T65" fmla="*/ 26 h 26"/>
                  <a:gd name="T66" fmla="*/ 36 w 45"/>
                  <a:gd name="T67" fmla="*/ 24 h 26"/>
                  <a:gd name="T68" fmla="*/ 38 w 45"/>
                  <a:gd name="T69" fmla="*/ 24 h 26"/>
                  <a:gd name="T70" fmla="*/ 38 w 45"/>
                  <a:gd name="T71" fmla="*/ 19 h 26"/>
                  <a:gd name="T72" fmla="*/ 38 w 45"/>
                  <a:gd name="T73" fmla="*/ 17 h 26"/>
                  <a:gd name="T74" fmla="*/ 38 w 45"/>
                  <a:gd name="T75" fmla="*/ 15 h 26"/>
                  <a:gd name="T76" fmla="*/ 36 w 45"/>
                  <a:gd name="T77" fmla="*/ 15 h 26"/>
                  <a:gd name="T78" fmla="*/ 38 w 45"/>
                  <a:gd name="T79" fmla="*/ 12 h 26"/>
                  <a:gd name="T80" fmla="*/ 38 w 45"/>
                  <a:gd name="T81" fmla="*/ 8 h 26"/>
                  <a:gd name="T82" fmla="*/ 43 w 45"/>
                  <a:gd name="T83" fmla="*/ 8 h 26"/>
                  <a:gd name="T84" fmla="*/ 43 w 45"/>
                  <a:gd name="T85" fmla="*/ 5 h 26"/>
                  <a:gd name="T86" fmla="*/ 45 w 45"/>
                  <a:gd name="T87" fmla="*/ 3 h 26"/>
                  <a:gd name="T88" fmla="*/ 43 w 45"/>
                  <a:gd name="T89" fmla="*/ 0 h 26"/>
                  <a:gd name="T90" fmla="*/ 43 w 45"/>
                  <a:gd name="T91" fmla="*/ 3 h 2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45"/>
                  <a:gd name="T139" fmla="*/ 0 h 26"/>
                  <a:gd name="T140" fmla="*/ 45 w 45"/>
                  <a:gd name="T141" fmla="*/ 26 h 2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45" h="26">
                    <a:moveTo>
                      <a:pt x="43" y="3"/>
                    </a:moveTo>
                    <a:lnTo>
                      <a:pt x="38" y="3"/>
                    </a:lnTo>
                    <a:lnTo>
                      <a:pt x="36" y="3"/>
                    </a:lnTo>
                    <a:lnTo>
                      <a:pt x="33" y="3"/>
                    </a:lnTo>
                    <a:lnTo>
                      <a:pt x="29" y="5"/>
                    </a:lnTo>
                    <a:lnTo>
                      <a:pt x="26" y="5"/>
                    </a:lnTo>
                    <a:lnTo>
                      <a:pt x="24" y="5"/>
                    </a:lnTo>
                    <a:lnTo>
                      <a:pt x="19" y="5"/>
                    </a:lnTo>
                    <a:lnTo>
                      <a:pt x="17" y="5"/>
                    </a:lnTo>
                    <a:lnTo>
                      <a:pt x="17" y="3"/>
                    </a:lnTo>
                    <a:lnTo>
                      <a:pt x="14" y="3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7" y="5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7" y="15"/>
                    </a:lnTo>
                    <a:lnTo>
                      <a:pt x="10" y="15"/>
                    </a:lnTo>
                    <a:lnTo>
                      <a:pt x="14" y="15"/>
                    </a:lnTo>
                    <a:lnTo>
                      <a:pt x="14" y="17"/>
                    </a:lnTo>
                    <a:lnTo>
                      <a:pt x="17" y="17"/>
                    </a:lnTo>
                    <a:lnTo>
                      <a:pt x="19" y="17"/>
                    </a:lnTo>
                    <a:lnTo>
                      <a:pt x="19" y="19"/>
                    </a:lnTo>
                    <a:lnTo>
                      <a:pt x="24" y="19"/>
                    </a:lnTo>
                    <a:lnTo>
                      <a:pt x="26" y="19"/>
                    </a:lnTo>
                    <a:lnTo>
                      <a:pt x="29" y="24"/>
                    </a:lnTo>
                    <a:lnTo>
                      <a:pt x="33" y="26"/>
                    </a:lnTo>
                    <a:lnTo>
                      <a:pt x="36" y="26"/>
                    </a:lnTo>
                    <a:lnTo>
                      <a:pt x="36" y="24"/>
                    </a:lnTo>
                    <a:lnTo>
                      <a:pt x="38" y="24"/>
                    </a:lnTo>
                    <a:lnTo>
                      <a:pt x="38" y="19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36" y="15"/>
                    </a:lnTo>
                    <a:lnTo>
                      <a:pt x="38" y="12"/>
                    </a:lnTo>
                    <a:lnTo>
                      <a:pt x="38" y="8"/>
                    </a:lnTo>
                    <a:lnTo>
                      <a:pt x="43" y="8"/>
                    </a:lnTo>
                    <a:lnTo>
                      <a:pt x="43" y="5"/>
                    </a:lnTo>
                    <a:lnTo>
                      <a:pt x="45" y="3"/>
                    </a:lnTo>
                    <a:lnTo>
                      <a:pt x="43" y="0"/>
                    </a:lnTo>
                    <a:lnTo>
                      <a:pt x="43" y="3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Freeform 246"/>
              <p:cNvSpPr>
                <a:spLocks noChangeAspect="1"/>
              </p:cNvSpPr>
              <p:nvPr/>
            </p:nvSpPr>
            <p:spPr bwMode="auto">
              <a:xfrm>
                <a:off x="3281" y="2212"/>
                <a:ext cx="23" cy="38"/>
              </a:xfrm>
              <a:custGeom>
                <a:avLst/>
                <a:gdLst>
                  <a:gd name="T0" fmla="*/ 5 w 23"/>
                  <a:gd name="T1" fmla="*/ 19 h 38"/>
                  <a:gd name="T2" fmla="*/ 5 w 23"/>
                  <a:gd name="T3" fmla="*/ 21 h 38"/>
                  <a:gd name="T4" fmla="*/ 5 w 23"/>
                  <a:gd name="T5" fmla="*/ 26 h 38"/>
                  <a:gd name="T6" fmla="*/ 5 w 23"/>
                  <a:gd name="T7" fmla="*/ 29 h 38"/>
                  <a:gd name="T8" fmla="*/ 5 w 23"/>
                  <a:gd name="T9" fmla="*/ 33 h 38"/>
                  <a:gd name="T10" fmla="*/ 7 w 23"/>
                  <a:gd name="T11" fmla="*/ 38 h 38"/>
                  <a:gd name="T12" fmla="*/ 9 w 23"/>
                  <a:gd name="T13" fmla="*/ 38 h 38"/>
                  <a:gd name="T14" fmla="*/ 14 w 23"/>
                  <a:gd name="T15" fmla="*/ 38 h 38"/>
                  <a:gd name="T16" fmla="*/ 14 w 23"/>
                  <a:gd name="T17" fmla="*/ 33 h 38"/>
                  <a:gd name="T18" fmla="*/ 14 w 23"/>
                  <a:gd name="T19" fmla="*/ 31 h 38"/>
                  <a:gd name="T20" fmla="*/ 16 w 23"/>
                  <a:gd name="T21" fmla="*/ 33 h 38"/>
                  <a:gd name="T22" fmla="*/ 19 w 23"/>
                  <a:gd name="T23" fmla="*/ 33 h 38"/>
                  <a:gd name="T24" fmla="*/ 19 w 23"/>
                  <a:gd name="T25" fmla="*/ 31 h 38"/>
                  <a:gd name="T26" fmla="*/ 19 w 23"/>
                  <a:gd name="T27" fmla="*/ 29 h 38"/>
                  <a:gd name="T28" fmla="*/ 19 w 23"/>
                  <a:gd name="T29" fmla="*/ 26 h 38"/>
                  <a:gd name="T30" fmla="*/ 19 w 23"/>
                  <a:gd name="T31" fmla="*/ 21 h 38"/>
                  <a:gd name="T32" fmla="*/ 23 w 23"/>
                  <a:gd name="T33" fmla="*/ 21 h 38"/>
                  <a:gd name="T34" fmla="*/ 23 w 23"/>
                  <a:gd name="T35" fmla="*/ 19 h 38"/>
                  <a:gd name="T36" fmla="*/ 19 w 23"/>
                  <a:gd name="T37" fmla="*/ 19 h 38"/>
                  <a:gd name="T38" fmla="*/ 19 w 23"/>
                  <a:gd name="T39" fmla="*/ 17 h 38"/>
                  <a:gd name="T40" fmla="*/ 23 w 23"/>
                  <a:gd name="T41" fmla="*/ 12 h 38"/>
                  <a:gd name="T42" fmla="*/ 23 w 23"/>
                  <a:gd name="T43" fmla="*/ 10 h 38"/>
                  <a:gd name="T44" fmla="*/ 23 w 23"/>
                  <a:gd name="T45" fmla="*/ 7 h 38"/>
                  <a:gd name="T46" fmla="*/ 19 w 23"/>
                  <a:gd name="T47" fmla="*/ 7 h 38"/>
                  <a:gd name="T48" fmla="*/ 19 w 23"/>
                  <a:gd name="T49" fmla="*/ 5 h 38"/>
                  <a:gd name="T50" fmla="*/ 19 w 23"/>
                  <a:gd name="T51" fmla="*/ 0 h 38"/>
                  <a:gd name="T52" fmla="*/ 16 w 23"/>
                  <a:gd name="T53" fmla="*/ 5 h 38"/>
                  <a:gd name="T54" fmla="*/ 16 w 23"/>
                  <a:gd name="T55" fmla="*/ 0 h 38"/>
                  <a:gd name="T56" fmla="*/ 14 w 23"/>
                  <a:gd name="T57" fmla="*/ 0 h 38"/>
                  <a:gd name="T58" fmla="*/ 14 w 23"/>
                  <a:gd name="T59" fmla="*/ 5 h 38"/>
                  <a:gd name="T60" fmla="*/ 9 w 23"/>
                  <a:gd name="T61" fmla="*/ 5 h 38"/>
                  <a:gd name="T62" fmla="*/ 7 w 23"/>
                  <a:gd name="T63" fmla="*/ 5 h 38"/>
                  <a:gd name="T64" fmla="*/ 7 w 23"/>
                  <a:gd name="T65" fmla="*/ 7 h 38"/>
                  <a:gd name="T66" fmla="*/ 5 w 23"/>
                  <a:gd name="T67" fmla="*/ 7 h 38"/>
                  <a:gd name="T68" fmla="*/ 0 w 23"/>
                  <a:gd name="T69" fmla="*/ 7 h 38"/>
                  <a:gd name="T70" fmla="*/ 0 w 23"/>
                  <a:gd name="T71" fmla="*/ 10 h 38"/>
                  <a:gd name="T72" fmla="*/ 0 w 23"/>
                  <a:gd name="T73" fmla="*/ 12 h 38"/>
                  <a:gd name="T74" fmla="*/ 5 w 23"/>
                  <a:gd name="T75" fmla="*/ 12 h 38"/>
                  <a:gd name="T76" fmla="*/ 5 w 23"/>
                  <a:gd name="T77" fmla="*/ 17 h 38"/>
                  <a:gd name="T78" fmla="*/ 5 w 23"/>
                  <a:gd name="T79" fmla="*/ 19 h 38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3"/>
                  <a:gd name="T121" fmla="*/ 0 h 38"/>
                  <a:gd name="T122" fmla="*/ 23 w 23"/>
                  <a:gd name="T123" fmla="*/ 38 h 38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3" h="38">
                    <a:moveTo>
                      <a:pt x="5" y="19"/>
                    </a:moveTo>
                    <a:lnTo>
                      <a:pt x="5" y="21"/>
                    </a:lnTo>
                    <a:lnTo>
                      <a:pt x="5" y="26"/>
                    </a:lnTo>
                    <a:lnTo>
                      <a:pt x="5" y="29"/>
                    </a:lnTo>
                    <a:lnTo>
                      <a:pt x="5" y="33"/>
                    </a:lnTo>
                    <a:lnTo>
                      <a:pt x="7" y="38"/>
                    </a:lnTo>
                    <a:lnTo>
                      <a:pt x="9" y="38"/>
                    </a:lnTo>
                    <a:lnTo>
                      <a:pt x="14" y="38"/>
                    </a:lnTo>
                    <a:lnTo>
                      <a:pt x="14" y="33"/>
                    </a:lnTo>
                    <a:lnTo>
                      <a:pt x="14" y="31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19" y="31"/>
                    </a:lnTo>
                    <a:lnTo>
                      <a:pt x="19" y="29"/>
                    </a:lnTo>
                    <a:lnTo>
                      <a:pt x="19" y="26"/>
                    </a:lnTo>
                    <a:lnTo>
                      <a:pt x="19" y="21"/>
                    </a:lnTo>
                    <a:lnTo>
                      <a:pt x="23" y="21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9" y="17"/>
                    </a:lnTo>
                    <a:lnTo>
                      <a:pt x="23" y="12"/>
                    </a:lnTo>
                    <a:lnTo>
                      <a:pt x="23" y="10"/>
                    </a:lnTo>
                    <a:lnTo>
                      <a:pt x="23" y="7"/>
                    </a:lnTo>
                    <a:lnTo>
                      <a:pt x="19" y="7"/>
                    </a:lnTo>
                    <a:lnTo>
                      <a:pt x="19" y="5"/>
                    </a:lnTo>
                    <a:lnTo>
                      <a:pt x="19" y="0"/>
                    </a:lnTo>
                    <a:lnTo>
                      <a:pt x="16" y="5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5" y="12"/>
                    </a:lnTo>
                    <a:lnTo>
                      <a:pt x="5" y="17"/>
                    </a:ln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Freeform 247"/>
              <p:cNvSpPr>
                <a:spLocks noChangeAspect="1"/>
              </p:cNvSpPr>
              <p:nvPr/>
            </p:nvSpPr>
            <p:spPr bwMode="auto">
              <a:xfrm>
                <a:off x="3260" y="2115"/>
                <a:ext cx="170" cy="149"/>
              </a:xfrm>
              <a:custGeom>
                <a:avLst/>
                <a:gdLst>
                  <a:gd name="T0" fmla="*/ 163 w 170"/>
                  <a:gd name="T1" fmla="*/ 107 h 149"/>
                  <a:gd name="T2" fmla="*/ 151 w 170"/>
                  <a:gd name="T3" fmla="*/ 102 h 149"/>
                  <a:gd name="T4" fmla="*/ 137 w 170"/>
                  <a:gd name="T5" fmla="*/ 97 h 149"/>
                  <a:gd name="T6" fmla="*/ 132 w 170"/>
                  <a:gd name="T7" fmla="*/ 92 h 149"/>
                  <a:gd name="T8" fmla="*/ 127 w 170"/>
                  <a:gd name="T9" fmla="*/ 85 h 149"/>
                  <a:gd name="T10" fmla="*/ 115 w 170"/>
                  <a:gd name="T11" fmla="*/ 85 h 149"/>
                  <a:gd name="T12" fmla="*/ 108 w 170"/>
                  <a:gd name="T13" fmla="*/ 81 h 149"/>
                  <a:gd name="T14" fmla="*/ 101 w 170"/>
                  <a:gd name="T15" fmla="*/ 71 h 149"/>
                  <a:gd name="T16" fmla="*/ 99 w 170"/>
                  <a:gd name="T17" fmla="*/ 62 h 149"/>
                  <a:gd name="T18" fmla="*/ 89 w 170"/>
                  <a:gd name="T19" fmla="*/ 55 h 149"/>
                  <a:gd name="T20" fmla="*/ 80 w 170"/>
                  <a:gd name="T21" fmla="*/ 48 h 149"/>
                  <a:gd name="T22" fmla="*/ 80 w 170"/>
                  <a:gd name="T23" fmla="*/ 36 h 149"/>
                  <a:gd name="T24" fmla="*/ 87 w 170"/>
                  <a:gd name="T25" fmla="*/ 29 h 149"/>
                  <a:gd name="T26" fmla="*/ 99 w 170"/>
                  <a:gd name="T27" fmla="*/ 26 h 149"/>
                  <a:gd name="T28" fmla="*/ 96 w 170"/>
                  <a:gd name="T29" fmla="*/ 17 h 149"/>
                  <a:gd name="T30" fmla="*/ 96 w 170"/>
                  <a:gd name="T31" fmla="*/ 10 h 149"/>
                  <a:gd name="T32" fmla="*/ 82 w 170"/>
                  <a:gd name="T33" fmla="*/ 10 h 149"/>
                  <a:gd name="T34" fmla="*/ 80 w 170"/>
                  <a:gd name="T35" fmla="*/ 0 h 149"/>
                  <a:gd name="T36" fmla="*/ 66 w 170"/>
                  <a:gd name="T37" fmla="*/ 5 h 149"/>
                  <a:gd name="T38" fmla="*/ 56 w 170"/>
                  <a:gd name="T39" fmla="*/ 5 h 149"/>
                  <a:gd name="T40" fmla="*/ 47 w 170"/>
                  <a:gd name="T41" fmla="*/ 10 h 149"/>
                  <a:gd name="T42" fmla="*/ 47 w 170"/>
                  <a:gd name="T43" fmla="*/ 15 h 149"/>
                  <a:gd name="T44" fmla="*/ 37 w 170"/>
                  <a:gd name="T45" fmla="*/ 15 h 149"/>
                  <a:gd name="T46" fmla="*/ 30 w 170"/>
                  <a:gd name="T47" fmla="*/ 19 h 149"/>
                  <a:gd name="T48" fmla="*/ 28 w 170"/>
                  <a:gd name="T49" fmla="*/ 19 h 149"/>
                  <a:gd name="T50" fmla="*/ 19 w 170"/>
                  <a:gd name="T51" fmla="*/ 17 h 149"/>
                  <a:gd name="T52" fmla="*/ 16 w 170"/>
                  <a:gd name="T53" fmla="*/ 19 h 149"/>
                  <a:gd name="T54" fmla="*/ 9 w 170"/>
                  <a:gd name="T55" fmla="*/ 22 h 149"/>
                  <a:gd name="T56" fmla="*/ 7 w 170"/>
                  <a:gd name="T57" fmla="*/ 26 h 149"/>
                  <a:gd name="T58" fmla="*/ 7 w 170"/>
                  <a:gd name="T59" fmla="*/ 36 h 149"/>
                  <a:gd name="T60" fmla="*/ 2 w 170"/>
                  <a:gd name="T61" fmla="*/ 41 h 149"/>
                  <a:gd name="T62" fmla="*/ 2 w 170"/>
                  <a:gd name="T63" fmla="*/ 48 h 149"/>
                  <a:gd name="T64" fmla="*/ 9 w 170"/>
                  <a:gd name="T65" fmla="*/ 52 h 149"/>
                  <a:gd name="T66" fmla="*/ 16 w 170"/>
                  <a:gd name="T67" fmla="*/ 55 h 149"/>
                  <a:gd name="T68" fmla="*/ 26 w 170"/>
                  <a:gd name="T69" fmla="*/ 50 h 149"/>
                  <a:gd name="T70" fmla="*/ 35 w 170"/>
                  <a:gd name="T71" fmla="*/ 48 h 149"/>
                  <a:gd name="T72" fmla="*/ 44 w 170"/>
                  <a:gd name="T73" fmla="*/ 52 h 149"/>
                  <a:gd name="T74" fmla="*/ 52 w 170"/>
                  <a:gd name="T75" fmla="*/ 62 h 149"/>
                  <a:gd name="T76" fmla="*/ 56 w 170"/>
                  <a:gd name="T77" fmla="*/ 74 h 149"/>
                  <a:gd name="T78" fmla="*/ 63 w 170"/>
                  <a:gd name="T79" fmla="*/ 81 h 149"/>
                  <a:gd name="T80" fmla="*/ 73 w 170"/>
                  <a:gd name="T81" fmla="*/ 83 h 149"/>
                  <a:gd name="T82" fmla="*/ 82 w 170"/>
                  <a:gd name="T83" fmla="*/ 92 h 149"/>
                  <a:gd name="T84" fmla="*/ 89 w 170"/>
                  <a:gd name="T85" fmla="*/ 97 h 149"/>
                  <a:gd name="T86" fmla="*/ 101 w 170"/>
                  <a:gd name="T87" fmla="*/ 102 h 149"/>
                  <a:gd name="T88" fmla="*/ 111 w 170"/>
                  <a:gd name="T89" fmla="*/ 107 h 149"/>
                  <a:gd name="T90" fmla="*/ 118 w 170"/>
                  <a:gd name="T91" fmla="*/ 116 h 149"/>
                  <a:gd name="T92" fmla="*/ 127 w 170"/>
                  <a:gd name="T93" fmla="*/ 116 h 149"/>
                  <a:gd name="T94" fmla="*/ 132 w 170"/>
                  <a:gd name="T95" fmla="*/ 126 h 149"/>
                  <a:gd name="T96" fmla="*/ 137 w 170"/>
                  <a:gd name="T97" fmla="*/ 135 h 149"/>
                  <a:gd name="T98" fmla="*/ 132 w 170"/>
                  <a:gd name="T99" fmla="*/ 144 h 149"/>
                  <a:gd name="T100" fmla="*/ 132 w 170"/>
                  <a:gd name="T101" fmla="*/ 149 h 149"/>
                  <a:gd name="T102" fmla="*/ 137 w 170"/>
                  <a:gd name="T103" fmla="*/ 144 h 149"/>
                  <a:gd name="T104" fmla="*/ 144 w 170"/>
                  <a:gd name="T105" fmla="*/ 135 h 149"/>
                  <a:gd name="T106" fmla="*/ 146 w 170"/>
                  <a:gd name="T107" fmla="*/ 130 h 149"/>
                  <a:gd name="T108" fmla="*/ 141 w 170"/>
                  <a:gd name="T109" fmla="*/ 126 h 149"/>
                  <a:gd name="T110" fmla="*/ 144 w 170"/>
                  <a:gd name="T111" fmla="*/ 116 h 149"/>
                  <a:gd name="T112" fmla="*/ 151 w 170"/>
                  <a:gd name="T113" fmla="*/ 109 h 149"/>
                  <a:gd name="T114" fmla="*/ 160 w 170"/>
                  <a:gd name="T115" fmla="*/ 114 h 149"/>
                  <a:gd name="T116" fmla="*/ 167 w 170"/>
                  <a:gd name="T117" fmla="*/ 123 h 149"/>
                  <a:gd name="T118" fmla="*/ 167 w 170"/>
                  <a:gd name="T119" fmla="*/ 114 h 14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70"/>
                  <a:gd name="T181" fmla="*/ 0 h 149"/>
                  <a:gd name="T182" fmla="*/ 170 w 170"/>
                  <a:gd name="T183" fmla="*/ 149 h 14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70" h="149">
                    <a:moveTo>
                      <a:pt x="167" y="114"/>
                    </a:moveTo>
                    <a:lnTo>
                      <a:pt x="167" y="109"/>
                    </a:lnTo>
                    <a:lnTo>
                      <a:pt x="163" y="109"/>
                    </a:lnTo>
                    <a:lnTo>
                      <a:pt x="163" y="107"/>
                    </a:lnTo>
                    <a:lnTo>
                      <a:pt x="160" y="107"/>
                    </a:lnTo>
                    <a:lnTo>
                      <a:pt x="156" y="104"/>
                    </a:lnTo>
                    <a:lnTo>
                      <a:pt x="153" y="104"/>
                    </a:lnTo>
                    <a:lnTo>
                      <a:pt x="151" y="102"/>
                    </a:lnTo>
                    <a:lnTo>
                      <a:pt x="146" y="102"/>
                    </a:lnTo>
                    <a:lnTo>
                      <a:pt x="144" y="97"/>
                    </a:lnTo>
                    <a:lnTo>
                      <a:pt x="141" y="97"/>
                    </a:lnTo>
                    <a:lnTo>
                      <a:pt x="137" y="97"/>
                    </a:lnTo>
                    <a:lnTo>
                      <a:pt x="137" y="95"/>
                    </a:lnTo>
                    <a:lnTo>
                      <a:pt x="134" y="95"/>
                    </a:lnTo>
                    <a:lnTo>
                      <a:pt x="132" y="95"/>
                    </a:lnTo>
                    <a:lnTo>
                      <a:pt x="132" y="92"/>
                    </a:lnTo>
                    <a:lnTo>
                      <a:pt x="134" y="92"/>
                    </a:lnTo>
                    <a:lnTo>
                      <a:pt x="134" y="90"/>
                    </a:lnTo>
                    <a:lnTo>
                      <a:pt x="134" y="85"/>
                    </a:lnTo>
                    <a:lnTo>
                      <a:pt x="127" y="85"/>
                    </a:lnTo>
                    <a:lnTo>
                      <a:pt x="125" y="85"/>
                    </a:lnTo>
                    <a:lnTo>
                      <a:pt x="120" y="85"/>
                    </a:lnTo>
                    <a:lnTo>
                      <a:pt x="118" y="85"/>
                    </a:lnTo>
                    <a:lnTo>
                      <a:pt x="115" y="85"/>
                    </a:lnTo>
                    <a:lnTo>
                      <a:pt x="115" y="83"/>
                    </a:lnTo>
                    <a:lnTo>
                      <a:pt x="111" y="83"/>
                    </a:lnTo>
                    <a:lnTo>
                      <a:pt x="111" y="81"/>
                    </a:lnTo>
                    <a:lnTo>
                      <a:pt x="108" y="81"/>
                    </a:lnTo>
                    <a:lnTo>
                      <a:pt x="106" y="76"/>
                    </a:lnTo>
                    <a:lnTo>
                      <a:pt x="106" y="74"/>
                    </a:lnTo>
                    <a:lnTo>
                      <a:pt x="101" y="74"/>
                    </a:lnTo>
                    <a:lnTo>
                      <a:pt x="101" y="71"/>
                    </a:lnTo>
                    <a:lnTo>
                      <a:pt x="101" y="69"/>
                    </a:lnTo>
                    <a:lnTo>
                      <a:pt x="101" y="64"/>
                    </a:lnTo>
                    <a:lnTo>
                      <a:pt x="99" y="64"/>
                    </a:lnTo>
                    <a:lnTo>
                      <a:pt x="99" y="62"/>
                    </a:lnTo>
                    <a:lnTo>
                      <a:pt x="99" y="59"/>
                    </a:lnTo>
                    <a:lnTo>
                      <a:pt x="96" y="59"/>
                    </a:lnTo>
                    <a:lnTo>
                      <a:pt x="92" y="59"/>
                    </a:lnTo>
                    <a:lnTo>
                      <a:pt x="89" y="55"/>
                    </a:lnTo>
                    <a:lnTo>
                      <a:pt x="87" y="52"/>
                    </a:lnTo>
                    <a:lnTo>
                      <a:pt x="82" y="50"/>
                    </a:lnTo>
                    <a:lnTo>
                      <a:pt x="80" y="50"/>
                    </a:lnTo>
                    <a:lnTo>
                      <a:pt x="80" y="48"/>
                    </a:lnTo>
                    <a:lnTo>
                      <a:pt x="80" y="43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6"/>
                    </a:lnTo>
                    <a:lnTo>
                      <a:pt x="80" y="31"/>
                    </a:lnTo>
                    <a:lnTo>
                      <a:pt x="80" y="29"/>
                    </a:lnTo>
                    <a:lnTo>
                      <a:pt x="82" y="29"/>
                    </a:lnTo>
                    <a:lnTo>
                      <a:pt x="87" y="29"/>
                    </a:lnTo>
                    <a:lnTo>
                      <a:pt x="89" y="26"/>
                    </a:lnTo>
                    <a:lnTo>
                      <a:pt x="92" y="26"/>
                    </a:lnTo>
                    <a:lnTo>
                      <a:pt x="96" y="26"/>
                    </a:lnTo>
                    <a:lnTo>
                      <a:pt x="99" y="26"/>
                    </a:lnTo>
                    <a:lnTo>
                      <a:pt x="99" y="22"/>
                    </a:lnTo>
                    <a:lnTo>
                      <a:pt x="99" y="19"/>
                    </a:lnTo>
                    <a:lnTo>
                      <a:pt x="99" y="17"/>
                    </a:lnTo>
                    <a:lnTo>
                      <a:pt x="96" y="17"/>
                    </a:lnTo>
                    <a:lnTo>
                      <a:pt x="96" y="15"/>
                    </a:lnTo>
                    <a:lnTo>
                      <a:pt x="99" y="15"/>
                    </a:lnTo>
                    <a:lnTo>
                      <a:pt x="99" y="10"/>
                    </a:lnTo>
                    <a:lnTo>
                      <a:pt x="96" y="10"/>
                    </a:lnTo>
                    <a:lnTo>
                      <a:pt x="92" y="10"/>
                    </a:lnTo>
                    <a:lnTo>
                      <a:pt x="89" y="10"/>
                    </a:lnTo>
                    <a:lnTo>
                      <a:pt x="87" y="10"/>
                    </a:lnTo>
                    <a:lnTo>
                      <a:pt x="82" y="10"/>
                    </a:lnTo>
                    <a:lnTo>
                      <a:pt x="80" y="7"/>
                    </a:lnTo>
                    <a:lnTo>
                      <a:pt x="80" y="5"/>
                    </a:lnTo>
                    <a:lnTo>
                      <a:pt x="75" y="5"/>
                    </a:lnTo>
                    <a:lnTo>
                      <a:pt x="80" y="0"/>
                    </a:lnTo>
                    <a:lnTo>
                      <a:pt x="75" y="0"/>
                    </a:lnTo>
                    <a:lnTo>
                      <a:pt x="73" y="0"/>
                    </a:lnTo>
                    <a:lnTo>
                      <a:pt x="70" y="5"/>
                    </a:lnTo>
                    <a:lnTo>
                      <a:pt x="66" y="5"/>
                    </a:lnTo>
                    <a:lnTo>
                      <a:pt x="63" y="5"/>
                    </a:lnTo>
                    <a:lnTo>
                      <a:pt x="61" y="7"/>
                    </a:lnTo>
                    <a:lnTo>
                      <a:pt x="56" y="7"/>
                    </a:lnTo>
                    <a:lnTo>
                      <a:pt x="56" y="5"/>
                    </a:lnTo>
                    <a:lnTo>
                      <a:pt x="54" y="7"/>
                    </a:lnTo>
                    <a:lnTo>
                      <a:pt x="54" y="10"/>
                    </a:lnTo>
                    <a:lnTo>
                      <a:pt x="52" y="10"/>
                    </a:lnTo>
                    <a:lnTo>
                      <a:pt x="47" y="10"/>
                    </a:lnTo>
                    <a:lnTo>
                      <a:pt x="47" y="15"/>
                    </a:lnTo>
                    <a:lnTo>
                      <a:pt x="52" y="17"/>
                    </a:lnTo>
                    <a:lnTo>
                      <a:pt x="47" y="17"/>
                    </a:lnTo>
                    <a:lnTo>
                      <a:pt x="47" y="15"/>
                    </a:lnTo>
                    <a:lnTo>
                      <a:pt x="44" y="15"/>
                    </a:lnTo>
                    <a:lnTo>
                      <a:pt x="40" y="17"/>
                    </a:lnTo>
                    <a:lnTo>
                      <a:pt x="40" y="15"/>
                    </a:lnTo>
                    <a:lnTo>
                      <a:pt x="37" y="15"/>
                    </a:lnTo>
                    <a:lnTo>
                      <a:pt x="37" y="17"/>
                    </a:lnTo>
                    <a:lnTo>
                      <a:pt x="35" y="17"/>
                    </a:lnTo>
                    <a:lnTo>
                      <a:pt x="35" y="19"/>
                    </a:lnTo>
                    <a:lnTo>
                      <a:pt x="30" y="19"/>
                    </a:lnTo>
                    <a:lnTo>
                      <a:pt x="35" y="22"/>
                    </a:lnTo>
                    <a:lnTo>
                      <a:pt x="30" y="22"/>
                    </a:lnTo>
                    <a:lnTo>
                      <a:pt x="30" y="19"/>
                    </a:lnTo>
                    <a:lnTo>
                      <a:pt x="28" y="19"/>
                    </a:lnTo>
                    <a:lnTo>
                      <a:pt x="26" y="17"/>
                    </a:lnTo>
                    <a:lnTo>
                      <a:pt x="26" y="15"/>
                    </a:lnTo>
                    <a:lnTo>
                      <a:pt x="21" y="15"/>
                    </a:lnTo>
                    <a:lnTo>
                      <a:pt x="19" y="17"/>
                    </a:lnTo>
                    <a:lnTo>
                      <a:pt x="21" y="17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6" y="19"/>
                    </a:lnTo>
                    <a:lnTo>
                      <a:pt x="16" y="22"/>
                    </a:lnTo>
                    <a:lnTo>
                      <a:pt x="11" y="19"/>
                    </a:lnTo>
                    <a:lnTo>
                      <a:pt x="11" y="22"/>
                    </a:lnTo>
                    <a:lnTo>
                      <a:pt x="9" y="22"/>
                    </a:lnTo>
                    <a:lnTo>
                      <a:pt x="7" y="22"/>
                    </a:lnTo>
                    <a:lnTo>
                      <a:pt x="2" y="22"/>
                    </a:lnTo>
                    <a:lnTo>
                      <a:pt x="2" y="26"/>
                    </a:lnTo>
                    <a:lnTo>
                      <a:pt x="7" y="26"/>
                    </a:lnTo>
                    <a:lnTo>
                      <a:pt x="2" y="29"/>
                    </a:lnTo>
                    <a:lnTo>
                      <a:pt x="7" y="29"/>
                    </a:lnTo>
                    <a:lnTo>
                      <a:pt x="7" y="31"/>
                    </a:lnTo>
                    <a:lnTo>
                      <a:pt x="7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2" y="41"/>
                    </a:lnTo>
                    <a:lnTo>
                      <a:pt x="7" y="41"/>
                    </a:lnTo>
                    <a:lnTo>
                      <a:pt x="7" y="43"/>
                    </a:lnTo>
                    <a:lnTo>
                      <a:pt x="2" y="43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7" y="50"/>
                    </a:lnTo>
                    <a:lnTo>
                      <a:pt x="9" y="50"/>
                    </a:lnTo>
                    <a:lnTo>
                      <a:pt x="9" y="52"/>
                    </a:lnTo>
                    <a:lnTo>
                      <a:pt x="11" y="50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6" y="55"/>
                    </a:lnTo>
                    <a:lnTo>
                      <a:pt x="19" y="55"/>
                    </a:lnTo>
                    <a:lnTo>
                      <a:pt x="21" y="52"/>
                    </a:lnTo>
                    <a:lnTo>
                      <a:pt x="21" y="50"/>
                    </a:lnTo>
                    <a:lnTo>
                      <a:pt x="26" y="50"/>
                    </a:lnTo>
                    <a:lnTo>
                      <a:pt x="26" y="48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5" y="48"/>
                    </a:lnTo>
                    <a:lnTo>
                      <a:pt x="37" y="50"/>
                    </a:lnTo>
                    <a:lnTo>
                      <a:pt x="40" y="50"/>
                    </a:lnTo>
                    <a:lnTo>
                      <a:pt x="40" y="52"/>
                    </a:lnTo>
                    <a:lnTo>
                      <a:pt x="44" y="52"/>
                    </a:lnTo>
                    <a:lnTo>
                      <a:pt x="47" y="52"/>
                    </a:lnTo>
                    <a:lnTo>
                      <a:pt x="52" y="55"/>
                    </a:lnTo>
                    <a:lnTo>
                      <a:pt x="52" y="59"/>
                    </a:lnTo>
                    <a:lnTo>
                      <a:pt x="52" y="62"/>
                    </a:lnTo>
                    <a:lnTo>
                      <a:pt x="54" y="64"/>
                    </a:lnTo>
                    <a:lnTo>
                      <a:pt x="54" y="71"/>
                    </a:lnTo>
                    <a:lnTo>
                      <a:pt x="56" y="71"/>
                    </a:lnTo>
                    <a:lnTo>
                      <a:pt x="56" y="74"/>
                    </a:lnTo>
                    <a:lnTo>
                      <a:pt x="61" y="74"/>
                    </a:lnTo>
                    <a:lnTo>
                      <a:pt x="61" y="76"/>
                    </a:lnTo>
                    <a:lnTo>
                      <a:pt x="63" y="76"/>
                    </a:lnTo>
                    <a:lnTo>
                      <a:pt x="63" y="81"/>
                    </a:lnTo>
                    <a:lnTo>
                      <a:pt x="66" y="81"/>
                    </a:lnTo>
                    <a:lnTo>
                      <a:pt x="70" y="81"/>
                    </a:lnTo>
                    <a:lnTo>
                      <a:pt x="70" y="83"/>
                    </a:lnTo>
                    <a:lnTo>
                      <a:pt x="73" y="83"/>
                    </a:lnTo>
                    <a:lnTo>
                      <a:pt x="73" y="85"/>
                    </a:lnTo>
                    <a:lnTo>
                      <a:pt x="75" y="85"/>
                    </a:lnTo>
                    <a:lnTo>
                      <a:pt x="80" y="90"/>
                    </a:lnTo>
                    <a:lnTo>
                      <a:pt x="82" y="92"/>
                    </a:lnTo>
                    <a:lnTo>
                      <a:pt x="82" y="95"/>
                    </a:lnTo>
                    <a:lnTo>
                      <a:pt x="87" y="95"/>
                    </a:lnTo>
                    <a:lnTo>
                      <a:pt x="89" y="95"/>
                    </a:lnTo>
                    <a:lnTo>
                      <a:pt x="89" y="97"/>
                    </a:lnTo>
                    <a:lnTo>
                      <a:pt x="92" y="97"/>
                    </a:lnTo>
                    <a:lnTo>
                      <a:pt x="96" y="97"/>
                    </a:lnTo>
                    <a:lnTo>
                      <a:pt x="99" y="97"/>
                    </a:lnTo>
                    <a:lnTo>
                      <a:pt x="101" y="102"/>
                    </a:lnTo>
                    <a:lnTo>
                      <a:pt x="106" y="104"/>
                    </a:lnTo>
                    <a:lnTo>
                      <a:pt x="108" y="104"/>
                    </a:lnTo>
                    <a:lnTo>
                      <a:pt x="108" y="107"/>
                    </a:lnTo>
                    <a:lnTo>
                      <a:pt x="111" y="107"/>
                    </a:lnTo>
                    <a:lnTo>
                      <a:pt x="115" y="107"/>
                    </a:lnTo>
                    <a:lnTo>
                      <a:pt x="118" y="109"/>
                    </a:lnTo>
                    <a:lnTo>
                      <a:pt x="118" y="114"/>
                    </a:lnTo>
                    <a:lnTo>
                      <a:pt x="118" y="116"/>
                    </a:lnTo>
                    <a:lnTo>
                      <a:pt x="120" y="116"/>
                    </a:lnTo>
                    <a:lnTo>
                      <a:pt x="125" y="118"/>
                    </a:lnTo>
                    <a:lnTo>
                      <a:pt x="125" y="116"/>
                    </a:lnTo>
                    <a:lnTo>
                      <a:pt x="127" y="116"/>
                    </a:lnTo>
                    <a:lnTo>
                      <a:pt x="127" y="118"/>
                    </a:lnTo>
                    <a:lnTo>
                      <a:pt x="132" y="118"/>
                    </a:lnTo>
                    <a:lnTo>
                      <a:pt x="132" y="123"/>
                    </a:lnTo>
                    <a:lnTo>
                      <a:pt x="132" y="126"/>
                    </a:lnTo>
                    <a:lnTo>
                      <a:pt x="134" y="128"/>
                    </a:lnTo>
                    <a:lnTo>
                      <a:pt x="134" y="130"/>
                    </a:lnTo>
                    <a:lnTo>
                      <a:pt x="134" y="135"/>
                    </a:lnTo>
                    <a:lnTo>
                      <a:pt x="137" y="135"/>
                    </a:lnTo>
                    <a:lnTo>
                      <a:pt x="134" y="137"/>
                    </a:lnTo>
                    <a:lnTo>
                      <a:pt x="132" y="137"/>
                    </a:lnTo>
                    <a:lnTo>
                      <a:pt x="132" y="140"/>
                    </a:lnTo>
                    <a:lnTo>
                      <a:pt x="132" y="144"/>
                    </a:lnTo>
                    <a:lnTo>
                      <a:pt x="132" y="147"/>
                    </a:lnTo>
                    <a:lnTo>
                      <a:pt x="127" y="147"/>
                    </a:lnTo>
                    <a:lnTo>
                      <a:pt x="127" y="149"/>
                    </a:lnTo>
                    <a:lnTo>
                      <a:pt x="132" y="149"/>
                    </a:lnTo>
                    <a:lnTo>
                      <a:pt x="134" y="149"/>
                    </a:lnTo>
                    <a:lnTo>
                      <a:pt x="134" y="147"/>
                    </a:lnTo>
                    <a:lnTo>
                      <a:pt x="137" y="147"/>
                    </a:lnTo>
                    <a:lnTo>
                      <a:pt x="137" y="144"/>
                    </a:lnTo>
                    <a:lnTo>
                      <a:pt x="141" y="144"/>
                    </a:lnTo>
                    <a:lnTo>
                      <a:pt x="141" y="140"/>
                    </a:lnTo>
                    <a:lnTo>
                      <a:pt x="141" y="137"/>
                    </a:lnTo>
                    <a:lnTo>
                      <a:pt x="144" y="135"/>
                    </a:lnTo>
                    <a:lnTo>
                      <a:pt x="146" y="135"/>
                    </a:lnTo>
                    <a:lnTo>
                      <a:pt x="151" y="135"/>
                    </a:lnTo>
                    <a:lnTo>
                      <a:pt x="151" y="130"/>
                    </a:lnTo>
                    <a:lnTo>
                      <a:pt x="146" y="130"/>
                    </a:lnTo>
                    <a:lnTo>
                      <a:pt x="151" y="128"/>
                    </a:lnTo>
                    <a:lnTo>
                      <a:pt x="146" y="126"/>
                    </a:lnTo>
                    <a:lnTo>
                      <a:pt x="144" y="126"/>
                    </a:lnTo>
                    <a:lnTo>
                      <a:pt x="141" y="126"/>
                    </a:lnTo>
                    <a:lnTo>
                      <a:pt x="141" y="123"/>
                    </a:lnTo>
                    <a:lnTo>
                      <a:pt x="141" y="118"/>
                    </a:lnTo>
                    <a:lnTo>
                      <a:pt x="141" y="116"/>
                    </a:lnTo>
                    <a:lnTo>
                      <a:pt x="144" y="116"/>
                    </a:lnTo>
                    <a:lnTo>
                      <a:pt x="144" y="114"/>
                    </a:lnTo>
                    <a:lnTo>
                      <a:pt x="144" y="109"/>
                    </a:lnTo>
                    <a:lnTo>
                      <a:pt x="146" y="109"/>
                    </a:lnTo>
                    <a:lnTo>
                      <a:pt x="151" y="109"/>
                    </a:lnTo>
                    <a:lnTo>
                      <a:pt x="151" y="114"/>
                    </a:lnTo>
                    <a:lnTo>
                      <a:pt x="153" y="114"/>
                    </a:lnTo>
                    <a:lnTo>
                      <a:pt x="156" y="114"/>
                    </a:lnTo>
                    <a:lnTo>
                      <a:pt x="160" y="114"/>
                    </a:lnTo>
                    <a:lnTo>
                      <a:pt x="160" y="116"/>
                    </a:lnTo>
                    <a:lnTo>
                      <a:pt x="160" y="118"/>
                    </a:lnTo>
                    <a:lnTo>
                      <a:pt x="163" y="118"/>
                    </a:lnTo>
                    <a:lnTo>
                      <a:pt x="167" y="123"/>
                    </a:lnTo>
                    <a:lnTo>
                      <a:pt x="167" y="118"/>
                    </a:lnTo>
                    <a:lnTo>
                      <a:pt x="167" y="116"/>
                    </a:lnTo>
                    <a:lnTo>
                      <a:pt x="170" y="116"/>
                    </a:lnTo>
                    <a:lnTo>
                      <a:pt x="167" y="114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4" name="Freeform 248"/>
            <p:cNvSpPr>
              <a:spLocks noChangeAspect="1"/>
            </p:cNvSpPr>
            <p:nvPr/>
          </p:nvSpPr>
          <p:spPr bwMode="auto">
            <a:xfrm>
              <a:off x="2486320" y="5848013"/>
              <a:ext cx="47020" cy="27425"/>
            </a:xfrm>
            <a:custGeom>
              <a:avLst/>
              <a:gdLst>
                <a:gd name="T0" fmla="*/ 2147483647 w 61"/>
                <a:gd name="T1" fmla="*/ 2147483647 h 29"/>
                <a:gd name="T2" fmla="*/ 2147483647 w 61"/>
                <a:gd name="T3" fmla="*/ 2147483647 h 29"/>
                <a:gd name="T4" fmla="*/ 2147483647 w 61"/>
                <a:gd name="T5" fmla="*/ 2147483647 h 29"/>
                <a:gd name="T6" fmla="*/ 2147483647 w 61"/>
                <a:gd name="T7" fmla="*/ 2147483647 h 29"/>
                <a:gd name="T8" fmla="*/ 2147483647 w 61"/>
                <a:gd name="T9" fmla="*/ 2147483647 h 29"/>
                <a:gd name="T10" fmla="*/ 2147483647 w 61"/>
                <a:gd name="T11" fmla="*/ 2147483647 h 29"/>
                <a:gd name="T12" fmla="*/ 2147483647 w 61"/>
                <a:gd name="T13" fmla="*/ 2147483647 h 29"/>
                <a:gd name="T14" fmla="*/ 2147483647 w 61"/>
                <a:gd name="T15" fmla="*/ 2147483647 h 29"/>
                <a:gd name="T16" fmla="*/ 2147483647 w 61"/>
                <a:gd name="T17" fmla="*/ 2147483647 h 29"/>
                <a:gd name="T18" fmla="*/ 2147483647 w 61"/>
                <a:gd name="T19" fmla="*/ 2147483647 h 29"/>
                <a:gd name="T20" fmla="*/ 2147483647 w 61"/>
                <a:gd name="T21" fmla="*/ 2147483647 h 29"/>
                <a:gd name="T22" fmla="*/ 2147483647 w 61"/>
                <a:gd name="T23" fmla="*/ 2147483647 h 29"/>
                <a:gd name="T24" fmla="*/ 2147483647 w 61"/>
                <a:gd name="T25" fmla="*/ 2147483647 h 29"/>
                <a:gd name="T26" fmla="*/ 2147483647 w 61"/>
                <a:gd name="T27" fmla="*/ 2147483647 h 29"/>
                <a:gd name="T28" fmla="*/ 2147483647 w 61"/>
                <a:gd name="T29" fmla="*/ 2147483647 h 29"/>
                <a:gd name="T30" fmla="*/ 2147483647 w 61"/>
                <a:gd name="T31" fmla="*/ 2147483647 h 29"/>
                <a:gd name="T32" fmla="*/ 2147483647 w 61"/>
                <a:gd name="T33" fmla="*/ 2147483647 h 29"/>
                <a:gd name="T34" fmla="*/ 2147483647 w 61"/>
                <a:gd name="T35" fmla="*/ 2147483647 h 29"/>
                <a:gd name="T36" fmla="*/ 2147483647 w 61"/>
                <a:gd name="T37" fmla="*/ 2147483647 h 29"/>
                <a:gd name="T38" fmla="*/ 2147483647 w 61"/>
                <a:gd name="T39" fmla="*/ 0 h 29"/>
                <a:gd name="T40" fmla="*/ 2147483647 w 61"/>
                <a:gd name="T41" fmla="*/ 0 h 29"/>
                <a:gd name="T42" fmla="*/ 2147483647 w 61"/>
                <a:gd name="T43" fmla="*/ 2147483647 h 29"/>
                <a:gd name="T44" fmla="*/ 2147483647 w 61"/>
                <a:gd name="T45" fmla="*/ 0 h 29"/>
                <a:gd name="T46" fmla="*/ 2147483647 w 61"/>
                <a:gd name="T47" fmla="*/ 2147483647 h 29"/>
                <a:gd name="T48" fmla="*/ 2147483647 w 61"/>
                <a:gd name="T49" fmla="*/ 2147483647 h 29"/>
                <a:gd name="T50" fmla="*/ 2147483647 w 61"/>
                <a:gd name="T51" fmla="*/ 2147483647 h 29"/>
                <a:gd name="T52" fmla="*/ 2147483647 w 61"/>
                <a:gd name="T53" fmla="*/ 2147483647 h 29"/>
                <a:gd name="T54" fmla="*/ 2147483647 w 61"/>
                <a:gd name="T55" fmla="*/ 2147483647 h 29"/>
                <a:gd name="T56" fmla="*/ 2147483647 w 61"/>
                <a:gd name="T57" fmla="*/ 2147483647 h 29"/>
                <a:gd name="T58" fmla="*/ 0 w 61"/>
                <a:gd name="T59" fmla="*/ 2147483647 h 29"/>
                <a:gd name="T60" fmla="*/ 2147483647 w 61"/>
                <a:gd name="T61" fmla="*/ 2147483647 h 29"/>
                <a:gd name="T62" fmla="*/ 2147483647 w 61"/>
                <a:gd name="T63" fmla="*/ 2147483647 h 29"/>
                <a:gd name="T64" fmla="*/ 2147483647 w 61"/>
                <a:gd name="T65" fmla="*/ 2147483647 h 29"/>
                <a:gd name="T66" fmla="*/ 2147483647 w 61"/>
                <a:gd name="T67" fmla="*/ 2147483647 h 2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1"/>
                <a:gd name="T103" fmla="*/ 0 h 29"/>
                <a:gd name="T104" fmla="*/ 61 w 61"/>
                <a:gd name="T105" fmla="*/ 29 h 2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1" h="29">
                  <a:moveTo>
                    <a:pt x="18" y="29"/>
                  </a:moveTo>
                  <a:lnTo>
                    <a:pt x="18" y="26"/>
                  </a:lnTo>
                  <a:lnTo>
                    <a:pt x="23" y="29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8" y="22"/>
                  </a:lnTo>
                  <a:lnTo>
                    <a:pt x="33" y="22"/>
                  </a:lnTo>
                  <a:lnTo>
                    <a:pt x="33" y="24"/>
                  </a:lnTo>
                  <a:lnTo>
                    <a:pt x="35" y="26"/>
                  </a:lnTo>
                  <a:lnTo>
                    <a:pt x="37" y="26"/>
                  </a:lnTo>
                  <a:lnTo>
                    <a:pt x="42" y="26"/>
                  </a:lnTo>
                  <a:lnTo>
                    <a:pt x="42" y="24"/>
                  </a:lnTo>
                  <a:lnTo>
                    <a:pt x="44" y="24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44" y="22"/>
                  </a:lnTo>
                  <a:lnTo>
                    <a:pt x="47" y="22"/>
                  </a:lnTo>
                  <a:lnTo>
                    <a:pt x="47" y="24"/>
                  </a:lnTo>
                  <a:lnTo>
                    <a:pt x="51" y="22"/>
                  </a:lnTo>
                  <a:lnTo>
                    <a:pt x="54" y="22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61" y="17"/>
                  </a:lnTo>
                  <a:lnTo>
                    <a:pt x="61" y="14"/>
                  </a:lnTo>
                  <a:lnTo>
                    <a:pt x="61" y="12"/>
                  </a:lnTo>
                  <a:lnTo>
                    <a:pt x="59" y="12"/>
                  </a:lnTo>
                  <a:lnTo>
                    <a:pt x="59" y="14"/>
                  </a:lnTo>
                  <a:lnTo>
                    <a:pt x="54" y="14"/>
                  </a:lnTo>
                  <a:lnTo>
                    <a:pt x="54" y="12"/>
                  </a:lnTo>
                  <a:lnTo>
                    <a:pt x="51" y="12"/>
                  </a:lnTo>
                  <a:lnTo>
                    <a:pt x="51" y="7"/>
                  </a:lnTo>
                  <a:lnTo>
                    <a:pt x="47" y="7"/>
                  </a:lnTo>
                  <a:lnTo>
                    <a:pt x="47" y="5"/>
                  </a:lnTo>
                  <a:lnTo>
                    <a:pt x="47" y="3"/>
                  </a:lnTo>
                  <a:lnTo>
                    <a:pt x="44" y="3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3"/>
                  </a:lnTo>
                  <a:lnTo>
                    <a:pt x="28" y="3"/>
                  </a:lnTo>
                  <a:lnTo>
                    <a:pt x="28" y="0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18" y="3"/>
                  </a:lnTo>
                  <a:lnTo>
                    <a:pt x="16" y="3"/>
                  </a:lnTo>
                  <a:lnTo>
                    <a:pt x="14" y="3"/>
                  </a:lnTo>
                  <a:lnTo>
                    <a:pt x="14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6" y="29"/>
                  </a:lnTo>
                  <a:lnTo>
                    <a:pt x="18" y="29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249"/>
            <p:cNvSpPr>
              <a:spLocks noChangeAspect="1"/>
            </p:cNvSpPr>
            <p:nvPr/>
          </p:nvSpPr>
          <p:spPr bwMode="auto">
            <a:xfrm>
              <a:off x="2622342" y="5871282"/>
              <a:ext cx="48699" cy="68977"/>
            </a:xfrm>
            <a:custGeom>
              <a:avLst/>
              <a:gdLst>
                <a:gd name="T0" fmla="*/ 2147483647 w 63"/>
                <a:gd name="T1" fmla="*/ 2147483647 h 73"/>
                <a:gd name="T2" fmla="*/ 2147483647 w 63"/>
                <a:gd name="T3" fmla="*/ 2147483647 h 73"/>
                <a:gd name="T4" fmla="*/ 2147483647 w 63"/>
                <a:gd name="T5" fmla="*/ 2147483647 h 73"/>
                <a:gd name="T6" fmla="*/ 2147483647 w 63"/>
                <a:gd name="T7" fmla="*/ 2147483647 h 73"/>
                <a:gd name="T8" fmla="*/ 2147483647 w 63"/>
                <a:gd name="T9" fmla="*/ 2147483647 h 73"/>
                <a:gd name="T10" fmla="*/ 2147483647 w 63"/>
                <a:gd name="T11" fmla="*/ 2147483647 h 73"/>
                <a:gd name="T12" fmla="*/ 2147483647 w 63"/>
                <a:gd name="T13" fmla="*/ 2147483647 h 73"/>
                <a:gd name="T14" fmla="*/ 2147483647 w 63"/>
                <a:gd name="T15" fmla="*/ 2147483647 h 73"/>
                <a:gd name="T16" fmla="*/ 2147483647 w 63"/>
                <a:gd name="T17" fmla="*/ 2147483647 h 73"/>
                <a:gd name="T18" fmla="*/ 2147483647 w 63"/>
                <a:gd name="T19" fmla="*/ 2147483647 h 73"/>
                <a:gd name="T20" fmla="*/ 2147483647 w 63"/>
                <a:gd name="T21" fmla="*/ 2147483647 h 73"/>
                <a:gd name="T22" fmla="*/ 2147483647 w 63"/>
                <a:gd name="T23" fmla="*/ 2147483647 h 73"/>
                <a:gd name="T24" fmla="*/ 2147483647 w 63"/>
                <a:gd name="T25" fmla="*/ 2147483647 h 73"/>
                <a:gd name="T26" fmla="*/ 2147483647 w 63"/>
                <a:gd name="T27" fmla="*/ 2147483647 h 73"/>
                <a:gd name="T28" fmla="*/ 2147483647 w 63"/>
                <a:gd name="T29" fmla="*/ 2147483647 h 73"/>
                <a:gd name="T30" fmla="*/ 2147483647 w 63"/>
                <a:gd name="T31" fmla="*/ 2147483647 h 73"/>
                <a:gd name="T32" fmla="*/ 2147483647 w 63"/>
                <a:gd name="T33" fmla="*/ 2147483647 h 73"/>
                <a:gd name="T34" fmla="*/ 2147483647 w 63"/>
                <a:gd name="T35" fmla="*/ 2147483647 h 73"/>
                <a:gd name="T36" fmla="*/ 2147483647 w 63"/>
                <a:gd name="T37" fmla="*/ 2147483647 h 73"/>
                <a:gd name="T38" fmla="*/ 2147483647 w 63"/>
                <a:gd name="T39" fmla="*/ 2147483647 h 73"/>
                <a:gd name="T40" fmla="*/ 2147483647 w 63"/>
                <a:gd name="T41" fmla="*/ 2147483647 h 73"/>
                <a:gd name="T42" fmla="*/ 2147483647 w 63"/>
                <a:gd name="T43" fmla="*/ 2147483647 h 73"/>
                <a:gd name="T44" fmla="*/ 2147483647 w 63"/>
                <a:gd name="T45" fmla="*/ 2147483647 h 73"/>
                <a:gd name="T46" fmla="*/ 2147483647 w 63"/>
                <a:gd name="T47" fmla="*/ 2147483647 h 73"/>
                <a:gd name="T48" fmla="*/ 2147483647 w 63"/>
                <a:gd name="T49" fmla="*/ 2147483647 h 73"/>
                <a:gd name="T50" fmla="*/ 2147483647 w 63"/>
                <a:gd name="T51" fmla="*/ 2147483647 h 73"/>
                <a:gd name="T52" fmla="*/ 2147483647 w 63"/>
                <a:gd name="T53" fmla="*/ 0 h 73"/>
                <a:gd name="T54" fmla="*/ 2147483647 w 63"/>
                <a:gd name="T55" fmla="*/ 0 h 73"/>
                <a:gd name="T56" fmla="*/ 2147483647 w 63"/>
                <a:gd name="T57" fmla="*/ 2147483647 h 73"/>
                <a:gd name="T58" fmla="*/ 2147483647 w 63"/>
                <a:gd name="T59" fmla="*/ 2147483647 h 73"/>
                <a:gd name="T60" fmla="*/ 2147483647 w 63"/>
                <a:gd name="T61" fmla="*/ 2147483647 h 73"/>
                <a:gd name="T62" fmla="*/ 2147483647 w 63"/>
                <a:gd name="T63" fmla="*/ 2147483647 h 73"/>
                <a:gd name="T64" fmla="*/ 2147483647 w 63"/>
                <a:gd name="T65" fmla="*/ 2147483647 h 73"/>
                <a:gd name="T66" fmla="*/ 2147483647 w 63"/>
                <a:gd name="T67" fmla="*/ 2147483647 h 73"/>
                <a:gd name="T68" fmla="*/ 2147483647 w 63"/>
                <a:gd name="T69" fmla="*/ 2147483647 h 73"/>
                <a:gd name="T70" fmla="*/ 2147483647 w 63"/>
                <a:gd name="T71" fmla="*/ 2147483647 h 73"/>
                <a:gd name="T72" fmla="*/ 2147483647 w 63"/>
                <a:gd name="T73" fmla="*/ 2147483647 h 73"/>
                <a:gd name="T74" fmla="*/ 2147483647 w 63"/>
                <a:gd name="T75" fmla="*/ 2147483647 h 73"/>
                <a:gd name="T76" fmla="*/ 2147483647 w 63"/>
                <a:gd name="T77" fmla="*/ 2147483647 h 73"/>
                <a:gd name="T78" fmla="*/ 2147483647 w 63"/>
                <a:gd name="T79" fmla="*/ 2147483647 h 73"/>
                <a:gd name="T80" fmla="*/ 2147483647 w 63"/>
                <a:gd name="T81" fmla="*/ 2147483647 h 73"/>
                <a:gd name="T82" fmla="*/ 2147483647 w 63"/>
                <a:gd name="T83" fmla="*/ 2147483647 h 73"/>
                <a:gd name="T84" fmla="*/ 2147483647 w 63"/>
                <a:gd name="T85" fmla="*/ 2147483647 h 73"/>
                <a:gd name="T86" fmla="*/ 2147483647 w 63"/>
                <a:gd name="T87" fmla="*/ 2147483647 h 73"/>
                <a:gd name="T88" fmla="*/ 2147483647 w 63"/>
                <a:gd name="T89" fmla="*/ 2147483647 h 73"/>
                <a:gd name="T90" fmla="*/ 0 w 63"/>
                <a:gd name="T91" fmla="*/ 2147483647 h 73"/>
                <a:gd name="T92" fmla="*/ 0 w 63"/>
                <a:gd name="T93" fmla="*/ 2147483647 h 73"/>
                <a:gd name="T94" fmla="*/ 2147483647 w 63"/>
                <a:gd name="T95" fmla="*/ 2147483647 h 73"/>
                <a:gd name="T96" fmla="*/ 2147483647 w 63"/>
                <a:gd name="T97" fmla="*/ 2147483647 h 73"/>
                <a:gd name="T98" fmla="*/ 2147483647 w 63"/>
                <a:gd name="T99" fmla="*/ 2147483647 h 73"/>
                <a:gd name="T100" fmla="*/ 2147483647 w 63"/>
                <a:gd name="T101" fmla="*/ 2147483647 h 7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3"/>
                <a:gd name="T154" fmla="*/ 0 h 73"/>
                <a:gd name="T155" fmla="*/ 63 w 63"/>
                <a:gd name="T156" fmla="*/ 73 h 7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3" h="73">
                  <a:moveTo>
                    <a:pt x="12" y="66"/>
                  </a:moveTo>
                  <a:lnTo>
                    <a:pt x="9" y="66"/>
                  </a:lnTo>
                  <a:lnTo>
                    <a:pt x="12" y="64"/>
                  </a:lnTo>
                  <a:lnTo>
                    <a:pt x="16" y="59"/>
                  </a:lnTo>
                  <a:lnTo>
                    <a:pt x="19" y="59"/>
                  </a:lnTo>
                  <a:lnTo>
                    <a:pt x="21" y="59"/>
                  </a:lnTo>
                  <a:lnTo>
                    <a:pt x="21" y="64"/>
                  </a:lnTo>
                  <a:lnTo>
                    <a:pt x="26" y="64"/>
                  </a:lnTo>
                  <a:lnTo>
                    <a:pt x="26" y="66"/>
                  </a:lnTo>
                  <a:lnTo>
                    <a:pt x="28" y="66"/>
                  </a:lnTo>
                  <a:lnTo>
                    <a:pt x="28" y="68"/>
                  </a:lnTo>
                  <a:lnTo>
                    <a:pt x="28" y="73"/>
                  </a:lnTo>
                  <a:lnTo>
                    <a:pt x="33" y="68"/>
                  </a:lnTo>
                  <a:lnTo>
                    <a:pt x="35" y="66"/>
                  </a:lnTo>
                  <a:lnTo>
                    <a:pt x="37" y="66"/>
                  </a:lnTo>
                  <a:lnTo>
                    <a:pt x="42" y="64"/>
                  </a:lnTo>
                  <a:lnTo>
                    <a:pt x="45" y="66"/>
                  </a:lnTo>
                  <a:lnTo>
                    <a:pt x="47" y="64"/>
                  </a:lnTo>
                  <a:lnTo>
                    <a:pt x="54" y="64"/>
                  </a:lnTo>
                  <a:lnTo>
                    <a:pt x="54" y="57"/>
                  </a:lnTo>
                  <a:lnTo>
                    <a:pt x="56" y="54"/>
                  </a:lnTo>
                  <a:lnTo>
                    <a:pt x="61" y="54"/>
                  </a:lnTo>
                  <a:lnTo>
                    <a:pt x="61" y="52"/>
                  </a:lnTo>
                  <a:lnTo>
                    <a:pt x="63" y="52"/>
                  </a:lnTo>
                  <a:lnTo>
                    <a:pt x="61" y="47"/>
                  </a:lnTo>
                  <a:lnTo>
                    <a:pt x="56" y="45"/>
                  </a:lnTo>
                  <a:lnTo>
                    <a:pt x="54" y="42"/>
                  </a:lnTo>
                  <a:lnTo>
                    <a:pt x="54" y="38"/>
                  </a:lnTo>
                  <a:lnTo>
                    <a:pt x="54" y="35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4" y="31"/>
                  </a:lnTo>
                  <a:lnTo>
                    <a:pt x="56" y="31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52" y="26"/>
                  </a:lnTo>
                  <a:lnTo>
                    <a:pt x="52" y="31"/>
                  </a:lnTo>
                  <a:lnTo>
                    <a:pt x="47" y="26"/>
                  </a:lnTo>
                  <a:lnTo>
                    <a:pt x="45" y="26"/>
                  </a:lnTo>
                  <a:lnTo>
                    <a:pt x="42" y="24"/>
                  </a:lnTo>
                  <a:lnTo>
                    <a:pt x="37" y="24"/>
                  </a:lnTo>
                  <a:lnTo>
                    <a:pt x="42" y="21"/>
                  </a:lnTo>
                  <a:lnTo>
                    <a:pt x="37" y="21"/>
                  </a:lnTo>
                  <a:lnTo>
                    <a:pt x="42" y="19"/>
                  </a:lnTo>
                  <a:lnTo>
                    <a:pt x="37" y="14"/>
                  </a:lnTo>
                  <a:lnTo>
                    <a:pt x="35" y="14"/>
                  </a:lnTo>
                  <a:lnTo>
                    <a:pt x="33" y="12"/>
                  </a:lnTo>
                  <a:lnTo>
                    <a:pt x="33" y="9"/>
                  </a:lnTo>
                  <a:lnTo>
                    <a:pt x="28" y="9"/>
                  </a:lnTo>
                  <a:lnTo>
                    <a:pt x="28" y="5"/>
                  </a:lnTo>
                  <a:lnTo>
                    <a:pt x="26" y="2"/>
                  </a:lnTo>
                  <a:lnTo>
                    <a:pt x="21" y="2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5"/>
                  </a:lnTo>
                  <a:lnTo>
                    <a:pt x="2" y="5"/>
                  </a:lnTo>
                  <a:lnTo>
                    <a:pt x="7" y="9"/>
                  </a:lnTo>
                  <a:lnTo>
                    <a:pt x="2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12" y="14"/>
                  </a:lnTo>
                  <a:lnTo>
                    <a:pt x="12" y="19"/>
                  </a:lnTo>
                  <a:lnTo>
                    <a:pt x="9" y="19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7" y="24"/>
                  </a:lnTo>
                  <a:lnTo>
                    <a:pt x="9" y="21"/>
                  </a:lnTo>
                  <a:lnTo>
                    <a:pt x="12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7" y="31"/>
                  </a:lnTo>
                  <a:lnTo>
                    <a:pt x="9" y="33"/>
                  </a:lnTo>
                  <a:lnTo>
                    <a:pt x="12" y="35"/>
                  </a:lnTo>
                  <a:lnTo>
                    <a:pt x="16" y="35"/>
                  </a:lnTo>
                  <a:lnTo>
                    <a:pt x="12" y="38"/>
                  </a:lnTo>
                  <a:lnTo>
                    <a:pt x="9" y="35"/>
                  </a:lnTo>
                  <a:lnTo>
                    <a:pt x="9" y="38"/>
                  </a:lnTo>
                  <a:lnTo>
                    <a:pt x="12" y="42"/>
                  </a:lnTo>
                  <a:lnTo>
                    <a:pt x="12" y="45"/>
                  </a:lnTo>
                  <a:lnTo>
                    <a:pt x="9" y="42"/>
                  </a:lnTo>
                  <a:lnTo>
                    <a:pt x="9" y="45"/>
                  </a:lnTo>
                  <a:lnTo>
                    <a:pt x="7" y="45"/>
                  </a:lnTo>
                  <a:lnTo>
                    <a:pt x="7" y="47"/>
                  </a:lnTo>
                  <a:lnTo>
                    <a:pt x="2" y="47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7" y="66"/>
                  </a:lnTo>
                  <a:lnTo>
                    <a:pt x="7" y="68"/>
                  </a:lnTo>
                  <a:lnTo>
                    <a:pt x="9" y="68"/>
                  </a:lnTo>
                  <a:lnTo>
                    <a:pt x="12" y="68"/>
                  </a:lnTo>
                  <a:lnTo>
                    <a:pt x="12" y="66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50"/>
            <p:cNvGrpSpPr>
              <a:grpSpLocks noChangeAspect="1"/>
            </p:cNvGrpSpPr>
            <p:nvPr/>
          </p:nvGrpSpPr>
          <p:grpSpPr bwMode="auto">
            <a:xfrm>
              <a:off x="2073213" y="5974361"/>
              <a:ext cx="68850" cy="39060"/>
              <a:chOff x="2716" y="2241"/>
              <a:chExt cx="90" cy="42"/>
            </a:xfrm>
          </p:grpSpPr>
          <p:sp>
            <p:nvSpPr>
              <p:cNvPr id="479" name="Freeform 251"/>
              <p:cNvSpPr>
                <a:spLocks noChangeAspect="1"/>
              </p:cNvSpPr>
              <p:nvPr/>
            </p:nvSpPr>
            <p:spPr bwMode="auto">
              <a:xfrm>
                <a:off x="2716" y="224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252"/>
              <p:cNvSpPr>
                <a:spLocks noChangeAspect="1"/>
              </p:cNvSpPr>
              <p:nvPr/>
            </p:nvSpPr>
            <p:spPr bwMode="auto">
              <a:xfrm>
                <a:off x="2756" y="2252"/>
                <a:ext cx="8" cy="3"/>
              </a:xfrm>
              <a:custGeom>
                <a:avLst/>
                <a:gdLst>
                  <a:gd name="T0" fmla="*/ 0 w 8"/>
                  <a:gd name="T1" fmla="*/ 0 h 3"/>
                  <a:gd name="T2" fmla="*/ 5 w 8"/>
                  <a:gd name="T3" fmla="*/ 3 h 3"/>
                  <a:gd name="T4" fmla="*/ 8 w 8"/>
                  <a:gd name="T5" fmla="*/ 3 h 3"/>
                  <a:gd name="T6" fmla="*/ 5 w 8"/>
                  <a:gd name="T7" fmla="*/ 0 h 3"/>
                  <a:gd name="T8" fmla="*/ 0 w 8"/>
                  <a:gd name="T9" fmla="*/ 0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3"/>
                  <a:gd name="T17" fmla="*/ 8 w 8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3">
                    <a:moveTo>
                      <a:pt x="0" y="0"/>
                    </a:moveTo>
                    <a:lnTo>
                      <a:pt x="5" y="3"/>
                    </a:lnTo>
                    <a:lnTo>
                      <a:pt x="8" y="3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253"/>
              <p:cNvSpPr>
                <a:spLocks noChangeAspect="1"/>
              </p:cNvSpPr>
              <p:nvPr/>
            </p:nvSpPr>
            <p:spPr bwMode="auto">
              <a:xfrm>
                <a:off x="2764" y="2245"/>
                <a:ext cx="4" cy="5"/>
              </a:xfrm>
              <a:custGeom>
                <a:avLst/>
                <a:gdLst>
                  <a:gd name="T0" fmla="*/ 0 w 4"/>
                  <a:gd name="T1" fmla="*/ 5 h 5"/>
                  <a:gd name="T2" fmla="*/ 4 w 4"/>
                  <a:gd name="T3" fmla="*/ 5 h 5"/>
                  <a:gd name="T4" fmla="*/ 0 w 4"/>
                  <a:gd name="T5" fmla="*/ 0 h 5"/>
                  <a:gd name="T6" fmla="*/ 0 w 4"/>
                  <a:gd name="T7" fmla="*/ 5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5"/>
                  <a:gd name="T14" fmla="*/ 4 w 4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5">
                    <a:moveTo>
                      <a:pt x="0" y="5"/>
                    </a:moveTo>
                    <a:lnTo>
                      <a:pt x="4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254"/>
              <p:cNvSpPr>
                <a:spLocks noChangeAspect="1"/>
              </p:cNvSpPr>
              <p:nvPr/>
            </p:nvSpPr>
            <p:spPr bwMode="auto">
              <a:xfrm>
                <a:off x="2773" y="2252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5 w 5"/>
                  <a:gd name="T3" fmla="*/ 0 h 3"/>
                  <a:gd name="T4" fmla="*/ 0 w 5"/>
                  <a:gd name="T5" fmla="*/ 0 h 3"/>
                  <a:gd name="T6" fmla="*/ 0 w 5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3"/>
                  <a:gd name="T14" fmla="*/ 5 w 5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3">
                    <a:moveTo>
                      <a:pt x="0" y="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Freeform 255"/>
              <p:cNvSpPr>
                <a:spLocks noChangeAspect="1"/>
              </p:cNvSpPr>
              <p:nvPr/>
            </p:nvSpPr>
            <p:spPr bwMode="auto">
              <a:xfrm>
                <a:off x="2797" y="2264"/>
                <a:ext cx="9" cy="7"/>
              </a:xfrm>
              <a:custGeom>
                <a:avLst/>
                <a:gdLst>
                  <a:gd name="T0" fmla="*/ 0 w 9"/>
                  <a:gd name="T1" fmla="*/ 0 h 7"/>
                  <a:gd name="T2" fmla="*/ 2 w 9"/>
                  <a:gd name="T3" fmla="*/ 7 h 7"/>
                  <a:gd name="T4" fmla="*/ 9 w 9"/>
                  <a:gd name="T5" fmla="*/ 3 h 7"/>
                  <a:gd name="T6" fmla="*/ 0 w 9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"/>
                  <a:gd name="T13" fmla="*/ 0 h 7"/>
                  <a:gd name="T14" fmla="*/ 9 w 9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" h="7">
                    <a:moveTo>
                      <a:pt x="0" y="0"/>
                    </a:moveTo>
                    <a:lnTo>
                      <a:pt x="2" y="7"/>
                    </a:lnTo>
                    <a:lnTo>
                      <a:pt x="9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Rectangle 256"/>
              <p:cNvSpPr>
                <a:spLocks noChangeAspect="1" noChangeArrowheads="1"/>
              </p:cNvSpPr>
              <p:nvPr/>
            </p:nvSpPr>
            <p:spPr bwMode="auto">
              <a:xfrm>
                <a:off x="2804" y="2278"/>
                <a:ext cx="2" cy="5"/>
              </a:xfrm>
              <a:prstGeom prst="rect">
                <a:avLst/>
              </a:prstGeom>
              <a:solidFill>
                <a:srgbClr val="C0C0C0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485" name="Freeform 257"/>
              <p:cNvSpPr>
                <a:spLocks noChangeAspect="1"/>
              </p:cNvSpPr>
              <p:nvPr/>
            </p:nvSpPr>
            <p:spPr bwMode="auto">
              <a:xfrm>
                <a:off x="2752" y="2252"/>
                <a:ext cx="12" cy="7"/>
              </a:xfrm>
              <a:custGeom>
                <a:avLst/>
                <a:gdLst>
                  <a:gd name="T0" fmla="*/ 0 w 12"/>
                  <a:gd name="T1" fmla="*/ 7 h 7"/>
                  <a:gd name="T2" fmla="*/ 12 w 12"/>
                  <a:gd name="T3" fmla="*/ 7 h 7"/>
                  <a:gd name="T4" fmla="*/ 2 w 12"/>
                  <a:gd name="T5" fmla="*/ 0 h 7"/>
                  <a:gd name="T6" fmla="*/ 0 w 12"/>
                  <a:gd name="T7" fmla="*/ 7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"/>
                  <a:gd name="T13" fmla="*/ 0 h 7"/>
                  <a:gd name="T14" fmla="*/ 12 w 12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" h="7">
                    <a:moveTo>
                      <a:pt x="0" y="7"/>
                    </a:moveTo>
                    <a:lnTo>
                      <a:pt x="12" y="7"/>
                    </a:lnTo>
                    <a:lnTo>
                      <a:pt x="2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7" name="Freeform 258"/>
            <p:cNvSpPr>
              <a:spLocks noChangeAspect="1"/>
            </p:cNvSpPr>
            <p:nvPr/>
          </p:nvSpPr>
          <p:spPr bwMode="auto">
            <a:xfrm>
              <a:off x="2312515" y="5933611"/>
              <a:ext cx="36944" cy="74795"/>
            </a:xfrm>
            <a:custGeom>
              <a:avLst/>
              <a:gdLst>
                <a:gd name="T0" fmla="*/ 2147483647 w 47"/>
                <a:gd name="T1" fmla="*/ 2147483647 h 80"/>
                <a:gd name="T2" fmla="*/ 2147483647 w 47"/>
                <a:gd name="T3" fmla="*/ 2147483647 h 80"/>
                <a:gd name="T4" fmla="*/ 2147483647 w 47"/>
                <a:gd name="T5" fmla="*/ 2147483647 h 80"/>
                <a:gd name="T6" fmla="*/ 2147483647 w 47"/>
                <a:gd name="T7" fmla="*/ 2147483647 h 80"/>
                <a:gd name="T8" fmla="*/ 2147483647 w 47"/>
                <a:gd name="T9" fmla="*/ 2147483647 h 80"/>
                <a:gd name="T10" fmla="*/ 2147483647 w 47"/>
                <a:gd name="T11" fmla="*/ 2147483647 h 80"/>
                <a:gd name="T12" fmla="*/ 2147483647 w 47"/>
                <a:gd name="T13" fmla="*/ 2147483647 h 80"/>
                <a:gd name="T14" fmla="*/ 2147483647 w 47"/>
                <a:gd name="T15" fmla="*/ 2147483647 h 80"/>
                <a:gd name="T16" fmla="*/ 2147483647 w 47"/>
                <a:gd name="T17" fmla="*/ 2147483647 h 80"/>
                <a:gd name="T18" fmla="*/ 2147483647 w 47"/>
                <a:gd name="T19" fmla="*/ 2147483647 h 80"/>
                <a:gd name="T20" fmla="*/ 2147483647 w 47"/>
                <a:gd name="T21" fmla="*/ 2147483647 h 80"/>
                <a:gd name="T22" fmla="*/ 2147483647 w 47"/>
                <a:gd name="T23" fmla="*/ 2147483647 h 80"/>
                <a:gd name="T24" fmla="*/ 2147483647 w 47"/>
                <a:gd name="T25" fmla="*/ 2147483647 h 80"/>
                <a:gd name="T26" fmla="*/ 2147483647 w 47"/>
                <a:gd name="T27" fmla="*/ 2147483647 h 80"/>
                <a:gd name="T28" fmla="*/ 2147483647 w 47"/>
                <a:gd name="T29" fmla="*/ 2147483647 h 80"/>
                <a:gd name="T30" fmla="*/ 2147483647 w 47"/>
                <a:gd name="T31" fmla="*/ 2147483647 h 80"/>
                <a:gd name="T32" fmla="*/ 2147483647 w 47"/>
                <a:gd name="T33" fmla="*/ 2147483647 h 80"/>
                <a:gd name="T34" fmla="*/ 2147483647 w 47"/>
                <a:gd name="T35" fmla="*/ 2147483647 h 80"/>
                <a:gd name="T36" fmla="*/ 2147483647 w 47"/>
                <a:gd name="T37" fmla="*/ 2147483647 h 80"/>
                <a:gd name="T38" fmla="*/ 2147483647 w 47"/>
                <a:gd name="T39" fmla="*/ 2147483647 h 80"/>
                <a:gd name="T40" fmla="*/ 2147483647 w 47"/>
                <a:gd name="T41" fmla="*/ 2147483647 h 80"/>
                <a:gd name="T42" fmla="*/ 2147483647 w 47"/>
                <a:gd name="T43" fmla="*/ 2147483647 h 80"/>
                <a:gd name="T44" fmla="*/ 2147483647 w 47"/>
                <a:gd name="T45" fmla="*/ 2147483647 h 80"/>
                <a:gd name="T46" fmla="*/ 2147483647 w 47"/>
                <a:gd name="T47" fmla="*/ 2147483647 h 80"/>
                <a:gd name="T48" fmla="*/ 2147483647 w 47"/>
                <a:gd name="T49" fmla="*/ 2147483647 h 80"/>
                <a:gd name="T50" fmla="*/ 2147483647 w 47"/>
                <a:gd name="T51" fmla="*/ 2147483647 h 80"/>
                <a:gd name="T52" fmla="*/ 2147483647 w 47"/>
                <a:gd name="T53" fmla="*/ 2147483647 h 80"/>
                <a:gd name="T54" fmla="*/ 2147483647 w 47"/>
                <a:gd name="T55" fmla="*/ 2147483647 h 80"/>
                <a:gd name="T56" fmla="*/ 2147483647 w 47"/>
                <a:gd name="T57" fmla="*/ 2147483647 h 80"/>
                <a:gd name="T58" fmla="*/ 2147483647 w 47"/>
                <a:gd name="T59" fmla="*/ 2147483647 h 80"/>
                <a:gd name="T60" fmla="*/ 2147483647 w 47"/>
                <a:gd name="T61" fmla="*/ 2147483647 h 80"/>
                <a:gd name="T62" fmla="*/ 2147483647 w 47"/>
                <a:gd name="T63" fmla="*/ 2147483647 h 80"/>
                <a:gd name="T64" fmla="*/ 2147483647 w 47"/>
                <a:gd name="T65" fmla="*/ 2147483647 h 80"/>
                <a:gd name="T66" fmla="*/ 2147483647 w 47"/>
                <a:gd name="T67" fmla="*/ 2147483647 h 80"/>
                <a:gd name="T68" fmla="*/ 2147483647 w 47"/>
                <a:gd name="T69" fmla="*/ 2147483647 h 80"/>
                <a:gd name="T70" fmla="*/ 2147483647 w 47"/>
                <a:gd name="T71" fmla="*/ 2147483647 h 80"/>
                <a:gd name="T72" fmla="*/ 2147483647 w 47"/>
                <a:gd name="T73" fmla="*/ 2147483647 h 80"/>
                <a:gd name="T74" fmla="*/ 2147483647 w 47"/>
                <a:gd name="T75" fmla="*/ 2147483647 h 80"/>
                <a:gd name="T76" fmla="*/ 2147483647 w 47"/>
                <a:gd name="T77" fmla="*/ 2147483647 h 80"/>
                <a:gd name="T78" fmla="*/ 2147483647 w 47"/>
                <a:gd name="T79" fmla="*/ 2147483647 h 80"/>
                <a:gd name="T80" fmla="*/ 2147483647 w 47"/>
                <a:gd name="T81" fmla="*/ 2147483647 h 80"/>
                <a:gd name="T82" fmla="*/ 2147483647 w 47"/>
                <a:gd name="T83" fmla="*/ 2147483647 h 80"/>
                <a:gd name="T84" fmla="*/ 2147483647 w 47"/>
                <a:gd name="T85" fmla="*/ 2147483647 h 80"/>
                <a:gd name="T86" fmla="*/ 2147483647 w 47"/>
                <a:gd name="T87" fmla="*/ 2147483647 h 80"/>
                <a:gd name="T88" fmla="*/ 2147483647 w 47"/>
                <a:gd name="T89" fmla="*/ 2147483647 h 80"/>
                <a:gd name="T90" fmla="*/ 2147483647 w 47"/>
                <a:gd name="T91" fmla="*/ 2147483647 h 80"/>
                <a:gd name="T92" fmla="*/ 2147483647 w 47"/>
                <a:gd name="T93" fmla="*/ 2147483647 h 80"/>
                <a:gd name="T94" fmla="*/ 2147483647 w 47"/>
                <a:gd name="T95" fmla="*/ 2147483647 h 80"/>
                <a:gd name="T96" fmla="*/ 2147483647 w 47"/>
                <a:gd name="T97" fmla="*/ 2147483647 h 80"/>
                <a:gd name="T98" fmla="*/ 2147483647 w 47"/>
                <a:gd name="T99" fmla="*/ 2147483647 h 80"/>
                <a:gd name="T100" fmla="*/ 2147483647 w 47"/>
                <a:gd name="T101" fmla="*/ 2147483647 h 8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7"/>
                <a:gd name="T154" fmla="*/ 0 h 80"/>
                <a:gd name="T155" fmla="*/ 47 w 47"/>
                <a:gd name="T156" fmla="*/ 80 h 8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7" h="80">
                  <a:moveTo>
                    <a:pt x="28" y="73"/>
                  </a:moveTo>
                  <a:lnTo>
                    <a:pt x="28" y="69"/>
                  </a:lnTo>
                  <a:lnTo>
                    <a:pt x="31" y="69"/>
                  </a:lnTo>
                  <a:lnTo>
                    <a:pt x="31" y="66"/>
                  </a:lnTo>
                  <a:lnTo>
                    <a:pt x="36" y="66"/>
                  </a:lnTo>
                  <a:lnTo>
                    <a:pt x="36" y="64"/>
                  </a:lnTo>
                  <a:lnTo>
                    <a:pt x="31" y="61"/>
                  </a:lnTo>
                  <a:lnTo>
                    <a:pt x="31" y="57"/>
                  </a:lnTo>
                  <a:lnTo>
                    <a:pt x="31" y="54"/>
                  </a:lnTo>
                  <a:lnTo>
                    <a:pt x="36" y="54"/>
                  </a:lnTo>
                  <a:lnTo>
                    <a:pt x="36" y="52"/>
                  </a:lnTo>
                  <a:lnTo>
                    <a:pt x="38" y="52"/>
                  </a:lnTo>
                  <a:lnTo>
                    <a:pt x="36" y="47"/>
                  </a:lnTo>
                  <a:lnTo>
                    <a:pt x="31" y="47"/>
                  </a:lnTo>
                  <a:lnTo>
                    <a:pt x="31" y="45"/>
                  </a:lnTo>
                  <a:lnTo>
                    <a:pt x="31" y="43"/>
                  </a:lnTo>
                  <a:lnTo>
                    <a:pt x="28" y="43"/>
                  </a:lnTo>
                  <a:lnTo>
                    <a:pt x="28" y="40"/>
                  </a:lnTo>
                  <a:lnTo>
                    <a:pt x="31" y="43"/>
                  </a:lnTo>
                  <a:lnTo>
                    <a:pt x="31" y="40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38" y="35"/>
                  </a:lnTo>
                  <a:lnTo>
                    <a:pt x="38" y="33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26"/>
                  </a:lnTo>
                  <a:lnTo>
                    <a:pt x="38" y="24"/>
                  </a:lnTo>
                  <a:lnTo>
                    <a:pt x="38" y="21"/>
                  </a:lnTo>
                  <a:lnTo>
                    <a:pt x="38" y="19"/>
                  </a:lnTo>
                  <a:lnTo>
                    <a:pt x="40" y="14"/>
                  </a:lnTo>
                  <a:lnTo>
                    <a:pt x="45" y="14"/>
                  </a:lnTo>
                  <a:lnTo>
                    <a:pt x="45" y="12"/>
                  </a:lnTo>
                  <a:lnTo>
                    <a:pt x="47" y="9"/>
                  </a:lnTo>
                  <a:lnTo>
                    <a:pt x="45" y="9"/>
                  </a:lnTo>
                  <a:lnTo>
                    <a:pt x="40" y="9"/>
                  </a:lnTo>
                  <a:lnTo>
                    <a:pt x="40" y="7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1" y="2"/>
                  </a:lnTo>
                  <a:lnTo>
                    <a:pt x="31" y="7"/>
                  </a:lnTo>
                  <a:lnTo>
                    <a:pt x="28" y="7"/>
                  </a:lnTo>
                  <a:lnTo>
                    <a:pt x="26" y="7"/>
                  </a:lnTo>
                  <a:lnTo>
                    <a:pt x="21" y="7"/>
                  </a:lnTo>
                  <a:lnTo>
                    <a:pt x="19" y="7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9"/>
                  </a:lnTo>
                  <a:lnTo>
                    <a:pt x="12" y="21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10" y="31"/>
                  </a:lnTo>
                  <a:lnTo>
                    <a:pt x="10" y="33"/>
                  </a:lnTo>
                  <a:lnTo>
                    <a:pt x="10" y="35"/>
                  </a:lnTo>
                  <a:lnTo>
                    <a:pt x="7" y="40"/>
                  </a:lnTo>
                  <a:lnTo>
                    <a:pt x="7" y="43"/>
                  </a:lnTo>
                  <a:lnTo>
                    <a:pt x="2" y="45"/>
                  </a:lnTo>
                  <a:lnTo>
                    <a:pt x="2" y="47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7" y="54"/>
                  </a:lnTo>
                  <a:lnTo>
                    <a:pt x="7" y="52"/>
                  </a:lnTo>
                  <a:lnTo>
                    <a:pt x="10" y="52"/>
                  </a:lnTo>
                  <a:lnTo>
                    <a:pt x="10" y="47"/>
                  </a:lnTo>
                  <a:lnTo>
                    <a:pt x="12" y="47"/>
                  </a:lnTo>
                  <a:lnTo>
                    <a:pt x="10" y="52"/>
                  </a:lnTo>
                  <a:lnTo>
                    <a:pt x="7" y="54"/>
                  </a:lnTo>
                  <a:lnTo>
                    <a:pt x="2" y="57"/>
                  </a:lnTo>
                  <a:lnTo>
                    <a:pt x="7" y="57"/>
                  </a:lnTo>
                  <a:lnTo>
                    <a:pt x="2" y="61"/>
                  </a:lnTo>
                  <a:lnTo>
                    <a:pt x="7" y="61"/>
                  </a:lnTo>
                  <a:lnTo>
                    <a:pt x="10" y="61"/>
                  </a:lnTo>
                  <a:lnTo>
                    <a:pt x="12" y="57"/>
                  </a:lnTo>
                  <a:lnTo>
                    <a:pt x="12" y="61"/>
                  </a:lnTo>
                  <a:lnTo>
                    <a:pt x="10" y="61"/>
                  </a:lnTo>
                  <a:lnTo>
                    <a:pt x="10" y="64"/>
                  </a:lnTo>
                  <a:lnTo>
                    <a:pt x="10" y="66"/>
                  </a:lnTo>
                  <a:lnTo>
                    <a:pt x="10" y="69"/>
                  </a:lnTo>
                  <a:lnTo>
                    <a:pt x="10" y="73"/>
                  </a:lnTo>
                  <a:lnTo>
                    <a:pt x="10" y="76"/>
                  </a:lnTo>
                  <a:lnTo>
                    <a:pt x="10" y="78"/>
                  </a:lnTo>
                  <a:lnTo>
                    <a:pt x="10" y="80"/>
                  </a:lnTo>
                  <a:lnTo>
                    <a:pt x="12" y="80"/>
                  </a:lnTo>
                  <a:lnTo>
                    <a:pt x="12" y="78"/>
                  </a:lnTo>
                  <a:lnTo>
                    <a:pt x="17" y="80"/>
                  </a:lnTo>
                  <a:lnTo>
                    <a:pt x="19" y="80"/>
                  </a:lnTo>
                  <a:lnTo>
                    <a:pt x="21" y="80"/>
                  </a:lnTo>
                  <a:lnTo>
                    <a:pt x="26" y="80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8" y="76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" name="Group 259"/>
            <p:cNvGrpSpPr>
              <a:grpSpLocks noChangeAspect="1"/>
            </p:cNvGrpSpPr>
            <p:nvPr/>
          </p:nvGrpSpPr>
          <p:grpSpPr bwMode="auto">
            <a:xfrm>
              <a:off x="2315035" y="5907017"/>
              <a:ext cx="151135" cy="118010"/>
              <a:chOff x="3030" y="2170"/>
              <a:chExt cx="197" cy="125"/>
            </a:xfrm>
          </p:grpSpPr>
          <p:sp>
            <p:nvSpPr>
              <p:cNvPr id="474" name="Freeform 260"/>
              <p:cNvSpPr>
                <a:spLocks noChangeAspect="1"/>
              </p:cNvSpPr>
              <p:nvPr/>
            </p:nvSpPr>
            <p:spPr bwMode="auto">
              <a:xfrm>
                <a:off x="3030" y="2170"/>
                <a:ext cx="180" cy="125"/>
              </a:xfrm>
              <a:custGeom>
                <a:avLst/>
                <a:gdLst>
                  <a:gd name="T0" fmla="*/ 69 w 180"/>
                  <a:gd name="T1" fmla="*/ 118 h 125"/>
                  <a:gd name="T2" fmla="*/ 74 w 180"/>
                  <a:gd name="T3" fmla="*/ 115 h 125"/>
                  <a:gd name="T4" fmla="*/ 86 w 180"/>
                  <a:gd name="T5" fmla="*/ 113 h 125"/>
                  <a:gd name="T6" fmla="*/ 90 w 180"/>
                  <a:gd name="T7" fmla="*/ 113 h 125"/>
                  <a:gd name="T8" fmla="*/ 97 w 180"/>
                  <a:gd name="T9" fmla="*/ 113 h 125"/>
                  <a:gd name="T10" fmla="*/ 107 w 180"/>
                  <a:gd name="T11" fmla="*/ 108 h 125"/>
                  <a:gd name="T12" fmla="*/ 114 w 180"/>
                  <a:gd name="T13" fmla="*/ 104 h 125"/>
                  <a:gd name="T14" fmla="*/ 123 w 180"/>
                  <a:gd name="T15" fmla="*/ 101 h 125"/>
                  <a:gd name="T16" fmla="*/ 126 w 180"/>
                  <a:gd name="T17" fmla="*/ 92 h 125"/>
                  <a:gd name="T18" fmla="*/ 133 w 180"/>
                  <a:gd name="T19" fmla="*/ 85 h 125"/>
                  <a:gd name="T20" fmla="*/ 133 w 180"/>
                  <a:gd name="T21" fmla="*/ 80 h 125"/>
                  <a:gd name="T22" fmla="*/ 130 w 180"/>
                  <a:gd name="T23" fmla="*/ 71 h 125"/>
                  <a:gd name="T24" fmla="*/ 135 w 180"/>
                  <a:gd name="T25" fmla="*/ 61 h 125"/>
                  <a:gd name="T26" fmla="*/ 145 w 180"/>
                  <a:gd name="T27" fmla="*/ 52 h 125"/>
                  <a:gd name="T28" fmla="*/ 154 w 180"/>
                  <a:gd name="T29" fmla="*/ 47 h 125"/>
                  <a:gd name="T30" fmla="*/ 166 w 180"/>
                  <a:gd name="T31" fmla="*/ 42 h 125"/>
                  <a:gd name="T32" fmla="*/ 175 w 180"/>
                  <a:gd name="T33" fmla="*/ 37 h 125"/>
                  <a:gd name="T34" fmla="*/ 178 w 180"/>
                  <a:gd name="T35" fmla="*/ 28 h 125"/>
                  <a:gd name="T36" fmla="*/ 178 w 180"/>
                  <a:gd name="T37" fmla="*/ 21 h 125"/>
                  <a:gd name="T38" fmla="*/ 166 w 180"/>
                  <a:gd name="T39" fmla="*/ 26 h 125"/>
                  <a:gd name="T40" fmla="*/ 154 w 180"/>
                  <a:gd name="T41" fmla="*/ 21 h 125"/>
                  <a:gd name="T42" fmla="*/ 145 w 180"/>
                  <a:gd name="T43" fmla="*/ 19 h 125"/>
                  <a:gd name="T44" fmla="*/ 135 w 180"/>
                  <a:gd name="T45" fmla="*/ 19 h 125"/>
                  <a:gd name="T46" fmla="*/ 126 w 180"/>
                  <a:gd name="T47" fmla="*/ 19 h 125"/>
                  <a:gd name="T48" fmla="*/ 116 w 180"/>
                  <a:gd name="T49" fmla="*/ 16 h 125"/>
                  <a:gd name="T50" fmla="*/ 109 w 180"/>
                  <a:gd name="T51" fmla="*/ 9 h 125"/>
                  <a:gd name="T52" fmla="*/ 97 w 180"/>
                  <a:gd name="T53" fmla="*/ 9 h 125"/>
                  <a:gd name="T54" fmla="*/ 90 w 180"/>
                  <a:gd name="T55" fmla="*/ 9 h 125"/>
                  <a:gd name="T56" fmla="*/ 81 w 180"/>
                  <a:gd name="T57" fmla="*/ 7 h 125"/>
                  <a:gd name="T58" fmla="*/ 71 w 180"/>
                  <a:gd name="T59" fmla="*/ 9 h 125"/>
                  <a:gd name="T60" fmla="*/ 62 w 180"/>
                  <a:gd name="T61" fmla="*/ 7 h 125"/>
                  <a:gd name="T62" fmla="*/ 52 w 180"/>
                  <a:gd name="T63" fmla="*/ 4 h 125"/>
                  <a:gd name="T64" fmla="*/ 43 w 180"/>
                  <a:gd name="T65" fmla="*/ 7 h 125"/>
                  <a:gd name="T66" fmla="*/ 29 w 180"/>
                  <a:gd name="T67" fmla="*/ 7 h 125"/>
                  <a:gd name="T68" fmla="*/ 24 w 180"/>
                  <a:gd name="T69" fmla="*/ 4 h 125"/>
                  <a:gd name="T70" fmla="*/ 17 w 180"/>
                  <a:gd name="T71" fmla="*/ 9 h 125"/>
                  <a:gd name="T72" fmla="*/ 5 w 180"/>
                  <a:gd name="T73" fmla="*/ 14 h 125"/>
                  <a:gd name="T74" fmla="*/ 5 w 180"/>
                  <a:gd name="T75" fmla="*/ 19 h 125"/>
                  <a:gd name="T76" fmla="*/ 8 w 180"/>
                  <a:gd name="T77" fmla="*/ 28 h 125"/>
                  <a:gd name="T78" fmla="*/ 8 w 180"/>
                  <a:gd name="T79" fmla="*/ 30 h 125"/>
                  <a:gd name="T80" fmla="*/ 17 w 180"/>
                  <a:gd name="T81" fmla="*/ 30 h 125"/>
                  <a:gd name="T82" fmla="*/ 26 w 180"/>
                  <a:gd name="T83" fmla="*/ 35 h 125"/>
                  <a:gd name="T84" fmla="*/ 36 w 180"/>
                  <a:gd name="T85" fmla="*/ 30 h 125"/>
                  <a:gd name="T86" fmla="*/ 43 w 180"/>
                  <a:gd name="T87" fmla="*/ 37 h 125"/>
                  <a:gd name="T88" fmla="*/ 38 w 180"/>
                  <a:gd name="T89" fmla="*/ 42 h 125"/>
                  <a:gd name="T90" fmla="*/ 36 w 180"/>
                  <a:gd name="T91" fmla="*/ 54 h 125"/>
                  <a:gd name="T92" fmla="*/ 36 w 180"/>
                  <a:gd name="T93" fmla="*/ 61 h 125"/>
                  <a:gd name="T94" fmla="*/ 29 w 180"/>
                  <a:gd name="T95" fmla="*/ 68 h 125"/>
                  <a:gd name="T96" fmla="*/ 34 w 180"/>
                  <a:gd name="T97" fmla="*/ 75 h 125"/>
                  <a:gd name="T98" fmla="*/ 29 w 180"/>
                  <a:gd name="T99" fmla="*/ 82 h 125"/>
                  <a:gd name="T100" fmla="*/ 34 w 180"/>
                  <a:gd name="T101" fmla="*/ 94 h 125"/>
                  <a:gd name="T102" fmla="*/ 26 w 180"/>
                  <a:gd name="T103" fmla="*/ 101 h 125"/>
                  <a:gd name="T104" fmla="*/ 34 w 180"/>
                  <a:gd name="T105" fmla="*/ 106 h 125"/>
                  <a:gd name="T106" fmla="*/ 43 w 180"/>
                  <a:gd name="T107" fmla="*/ 113 h 125"/>
                  <a:gd name="T108" fmla="*/ 45 w 180"/>
                  <a:gd name="T109" fmla="*/ 122 h 125"/>
                  <a:gd name="T110" fmla="*/ 55 w 180"/>
                  <a:gd name="T111" fmla="*/ 125 h 12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80"/>
                  <a:gd name="T169" fmla="*/ 0 h 125"/>
                  <a:gd name="T170" fmla="*/ 180 w 180"/>
                  <a:gd name="T171" fmla="*/ 125 h 125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80" h="125">
                    <a:moveTo>
                      <a:pt x="60" y="122"/>
                    </a:moveTo>
                    <a:lnTo>
                      <a:pt x="62" y="118"/>
                    </a:lnTo>
                    <a:lnTo>
                      <a:pt x="64" y="118"/>
                    </a:lnTo>
                    <a:lnTo>
                      <a:pt x="69" y="118"/>
                    </a:lnTo>
                    <a:lnTo>
                      <a:pt x="69" y="115"/>
                    </a:lnTo>
                    <a:lnTo>
                      <a:pt x="71" y="115"/>
                    </a:lnTo>
                    <a:lnTo>
                      <a:pt x="71" y="113"/>
                    </a:lnTo>
                    <a:lnTo>
                      <a:pt x="74" y="115"/>
                    </a:lnTo>
                    <a:lnTo>
                      <a:pt x="74" y="113"/>
                    </a:lnTo>
                    <a:lnTo>
                      <a:pt x="78" y="113"/>
                    </a:lnTo>
                    <a:lnTo>
                      <a:pt x="81" y="113"/>
                    </a:lnTo>
                    <a:lnTo>
                      <a:pt x="86" y="113"/>
                    </a:lnTo>
                    <a:lnTo>
                      <a:pt x="86" y="115"/>
                    </a:lnTo>
                    <a:lnTo>
                      <a:pt x="88" y="115"/>
                    </a:lnTo>
                    <a:lnTo>
                      <a:pt x="88" y="113"/>
                    </a:lnTo>
                    <a:lnTo>
                      <a:pt x="90" y="113"/>
                    </a:lnTo>
                    <a:lnTo>
                      <a:pt x="95" y="113"/>
                    </a:lnTo>
                    <a:lnTo>
                      <a:pt x="95" y="115"/>
                    </a:lnTo>
                    <a:lnTo>
                      <a:pt x="97" y="115"/>
                    </a:lnTo>
                    <a:lnTo>
                      <a:pt x="97" y="113"/>
                    </a:lnTo>
                    <a:lnTo>
                      <a:pt x="100" y="113"/>
                    </a:lnTo>
                    <a:lnTo>
                      <a:pt x="104" y="113"/>
                    </a:lnTo>
                    <a:lnTo>
                      <a:pt x="107" y="113"/>
                    </a:lnTo>
                    <a:lnTo>
                      <a:pt x="107" y="108"/>
                    </a:lnTo>
                    <a:lnTo>
                      <a:pt x="107" y="106"/>
                    </a:lnTo>
                    <a:lnTo>
                      <a:pt x="109" y="106"/>
                    </a:lnTo>
                    <a:lnTo>
                      <a:pt x="109" y="104"/>
                    </a:lnTo>
                    <a:lnTo>
                      <a:pt x="114" y="104"/>
                    </a:lnTo>
                    <a:lnTo>
                      <a:pt x="114" y="101"/>
                    </a:lnTo>
                    <a:lnTo>
                      <a:pt x="116" y="101"/>
                    </a:lnTo>
                    <a:lnTo>
                      <a:pt x="121" y="101"/>
                    </a:lnTo>
                    <a:lnTo>
                      <a:pt x="123" y="101"/>
                    </a:lnTo>
                    <a:lnTo>
                      <a:pt x="123" y="97"/>
                    </a:lnTo>
                    <a:lnTo>
                      <a:pt x="123" y="94"/>
                    </a:lnTo>
                    <a:lnTo>
                      <a:pt x="126" y="94"/>
                    </a:lnTo>
                    <a:lnTo>
                      <a:pt x="126" y="92"/>
                    </a:lnTo>
                    <a:lnTo>
                      <a:pt x="126" y="89"/>
                    </a:lnTo>
                    <a:lnTo>
                      <a:pt x="130" y="89"/>
                    </a:lnTo>
                    <a:lnTo>
                      <a:pt x="130" y="85"/>
                    </a:lnTo>
                    <a:lnTo>
                      <a:pt x="133" y="85"/>
                    </a:lnTo>
                    <a:lnTo>
                      <a:pt x="135" y="85"/>
                    </a:lnTo>
                    <a:lnTo>
                      <a:pt x="135" y="82"/>
                    </a:lnTo>
                    <a:lnTo>
                      <a:pt x="135" y="80"/>
                    </a:lnTo>
                    <a:lnTo>
                      <a:pt x="133" y="80"/>
                    </a:lnTo>
                    <a:lnTo>
                      <a:pt x="130" y="75"/>
                    </a:lnTo>
                    <a:lnTo>
                      <a:pt x="133" y="75"/>
                    </a:lnTo>
                    <a:lnTo>
                      <a:pt x="130" y="73"/>
                    </a:lnTo>
                    <a:lnTo>
                      <a:pt x="130" y="71"/>
                    </a:lnTo>
                    <a:lnTo>
                      <a:pt x="133" y="68"/>
                    </a:lnTo>
                    <a:lnTo>
                      <a:pt x="133" y="63"/>
                    </a:lnTo>
                    <a:lnTo>
                      <a:pt x="135" y="63"/>
                    </a:lnTo>
                    <a:lnTo>
                      <a:pt x="135" y="61"/>
                    </a:lnTo>
                    <a:lnTo>
                      <a:pt x="140" y="59"/>
                    </a:lnTo>
                    <a:lnTo>
                      <a:pt x="142" y="54"/>
                    </a:lnTo>
                    <a:lnTo>
                      <a:pt x="145" y="54"/>
                    </a:lnTo>
                    <a:lnTo>
                      <a:pt x="145" y="52"/>
                    </a:lnTo>
                    <a:lnTo>
                      <a:pt x="145" y="49"/>
                    </a:lnTo>
                    <a:lnTo>
                      <a:pt x="149" y="47"/>
                    </a:lnTo>
                    <a:lnTo>
                      <a:pt x="152" y="47"/>
                    </a:lnTo>
                    <a:lnTo>
                      <a:pt x="154" y="47"/>
                    </a:lnTo>
                    <a:lnTo>
                      <a:pt x="154" y="42"/>
                    </a:lnTo>
                    <a:lnTo>
                      <a:pt x="159" y="42"/>
                    </a:lnTo>
                    <a:lnTo>
                      <a:pt x="161" y="42"/>
                    </a:lnTo>
                    <a:lnTo>
                      <a:pt x="166" y="42"/>
                    </a:lnTo>
                    <a:lnTo>
                      <a:pt x="166" y="40"/>
                    </a:lnTo>
                    <a:lnTo>
                      <a:pt x="168" y="40"/>
                    </a:lnTo>
                    <a:lnTo>
                      <a:pt x="171" y="37"/>
                    </a:lnTo>
                    <a:lnTo>
                      <a:pt x="175" y="37"/>
                    </a:lnTo>
                    <a:lnTo>
                      <a:pt x="178" y="35"/>
                    </a:lnTo>
                    <a:lnTo>
                      <a:pt x="180" y="35"/>
                    </a:lnTo>
                    <a:lnTo>
                      <a:pt x="180" y="30"/>
                    </a:lnTo>
                    <a:lnTo>
                      <a:pt x="178" y="28"/>
                    </a:lnTo>
                    <a:lnTo>
                      <a:pt x="180" y="28"/>
                    </a:lnTo>
                    <a:lnTo>
                      <a:pt x="180" y="26"/>
                    </a:lnTo>
                    <a:lnTo>
                      <a:pt x="178" y="26"/>
                    </a:lnTo>
                    <a:lnTo>
                      <a:pt x="178" y="21"/>
                    </a:lnTo>
                    <a:lnTo>
                      <a:pt x="175" y="26"/>
                    </a:lnTo>
                    <a:lnTo>
                      <a:pt x="171" y="26"/>
                    </a:lnTo>
                    <a:lnTo>
                      <a:pt x="168" y="26"/>
                    </a:lnTo>
                    <a:lnTo>
                      <a:pt x="166" y="26"/>
                    </a:lnTo>
                    <a:lnTo>
                      <a:pt x="161" y="26"/>
                    </a:lnTo>
                    <a:lnTo>
                      <a:pt x="159" y="21"/>
                    </a:lnTo>
                    <a:lnTo>
                      <a:pt x="154" y="26"/>
                    </a:lnTo>
                    <a:lnTo>
                      <a:pt x="154" y="21"/>
                    </a:lnTo>
                    <a:lnTo>
                      <a:pt x="154" y="19"/>
                    </a:lnTo>
                    <a:lnTo>
                      <a:pt x="152" y="19"/>
                    </a:lnTo>
                    <a:lnTo>
                      <a:pt x="149" y="19"/>
                    </a:lnTo>
                    <a:lnTo>
                      <a:pt x="145" y="19"/>
                    </a:lnTo>
                    <a:lnTo>
                      <a:pt x="145" y="16"/>
                    </a:lnTo>
                    <a:lnTo>
                      <a:pt x="142" y="19"/>
                    </a:lnTo>
                    <a:lnTo>
                      <a:pt x="140" y="19"/>
                    </a:lnTo>
                    <a:lnTo>
                      <a:pt x="135" y="19"/>
                    </a:lnTo>
                    <a:lnTo>
                      <a:pt x="133" y="19"/>
                    </a:lnTo>
                    <a:lnTo>
                      <a:pt x="130" y="16"/>
                    </a:lnTo>
                    <a:lnTo>
                      <a:pt x="130" y="19"/>
                    </a:lnTo>
                    <a:lnTo>
                      <a:pt x="126" y="19"/>
                    </a:lnTo>
                    <a:lnTo>
                      <a:pt x="126" y="16"/>
                    </a:lnTo>
                    <a:lnTo>
                      <a:pt x="123" y="16"/>
                    </a:lnTo>
                    <a:lnTo>
                      <a:pt x="121" y="16"/>
                    </a:lnTo>
                    <a:lnTo>
                      <a:pt x="116" y="16"/>
                    </a:lnTo>
                    <a:lnTo>
                      <a:pt x="116" y="14"/>
                    </a:lnTo>
                    <a:lnTo>
                      <a:pt x="114" y="14"/>
                    </a:lnTo>
                    <a:lnTo>
                      <a:pt x="114" y="9"/>
                    </a:lnTo>
                    <a:lnTo>
                      <a:pt x="109" y="9"/>
                    </a:lnTo>
                    <a:lnTo>
                      <a:pt x="107" y="9"/>
                    </a:lnTo>
                    <a:lnTo>
                      <a:pt x="104" y="9"/>
                    </a:lnTo>
                    <a:lnTo>
                      <a:pt x="100" y="9"/>
                    </a:lnTo>
                    <a:lnTo>
                      <a:pt x="97" y="9"/>
                    </a:lnTo>
                    <a:lnTo>
                      <a:pt x="95" y="9"/>
                    </a:lnTo>
                    <a:lnTo>
                      <a:pt x="95" y="7"/>
                    </a:lnTo>
                    <a:lnTo>
                      <a:pt x="90" y="7"/>
                    </a:lnTo>
                    <a:lnTo>
                      <a:pt x="90" y="9"/>
                    </a:lnTo>
                    <a:lnTo>
                      <a:pt x="88" y="9"/>
                    </a:lnTo>
                    <a:lnTo>
                      <a:pt x="88" y="7"/>
                    </a:lnTo>
                    <a:lnTo>
                      <a:pt x="86" y="7"/>
                    </a:lnTo>
                    <a:lnTo>
                      <a:pt x="81" y="7"/>
                    </a:lnTo>
                    <a:lnTo>
                      <a:pt x="78" y="7"/>
                    </a:lnTo>
                    <a:lnTo>
                      <a:pt x="74" y="7"/>
                    </a:lnTo>
                    <a:lnTo>
                      <a:pt x="74" y="9"/>
                    </a:lnTo>
                    <a:lnTo>
                      <a:pt x="71" y="9"/>
                    </a:lnTo>
                    <a:lnTo>
                      <a:pt x="69" y="9"/>
                    </a:lnTo>
                    <a:lnTo>
                      <a:pt x="69" y="7"/>
                    </a:lnTo>
                    <a:lnTo>
                      <a:pt x="64" y="7"/>
                    </a:lnTo>
                    <a:lnTo>
                      <a:pt x="62" y="7"/>
                    </a:lnTo>
                    <a:lnTo>
                      <a:pt x="60" y="7"/>
                    </a:lnTo>
                    <a:lnTo>
                      <a:pt x="55" y="7"/>
                    </a:lnTo>
                    <a:lnTo>
                      <a:pt x="52" y="7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50" y="7"/>
                    </a:lnTo>
                    <a:lnTo>
                      <a:pt x="45" y="7"/>
                    </a:lnTo>
                    <a:lnTo>
                      <a:pt x="43" y="7"/>
                    </a:lnTo>
                    <a:lnTo>
                      <a:pt x="38" y="7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29" y="7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4" y="4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5" y="9"/>
                    </a:lnTo>
                    <a:lnTo>
                      <a:pt x="10" y="9"/>
                    </a:lnTo>
                    <a:lnTo>
                      <a:pt x="8" y="9"/>
                    </a:lnTo>
                    <a:lnTo>
                      <a:pt x="5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5" y="16"/>
                    </a:lnTo>
                    <a:lnTo>
                      <a:pt x="5" y="19"/>
                    </a:lnTo>
                    <a:lnTo>
                      <a:pt x="5" y="21"/>
                    </a:lnTo>
                    <a:lnTo>
                      <a:pt x="8" y="21"/>
                    </a:lnTo>
                    <a:lnTo>
                      <a:pt x="8" y="26"/>
                    </a:lnTo>
                    <a:lnTo>
                      <a:pt x="8" y="28"/>
                    </a:lnTo>
                    <a:lnTo>
                      <a:pt x="10" y="26"/>
                    </a:lnTo>
                    <a:lnTo>
                      <a:pt x="10" y="28"/>
                    </a:lnTo>
                    <a:lnTo>
                      <a:pt x="8" y="28"/>
                    </a:lnTo>
                    <a:lnTo>
                      <a:pt x="8" y="30"/>
                    </a:lnTo>
                    <a:lnTo>
                      <a:pt x="10" y="30"/>
                    </a:lnTo>
                    <a:lnTo>
                      <a:pt x="15" y="30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7" y="35"/>
                    </a:lnTo>
                    <a:lnTo>
                      <a:pt x="19" y="35"/>
                    </a:lnTo>
                    <a:lnTo>
                      <a:pt x="24" y="35"/>
                    </a:lnTo>
                    <a:lnTo>
                      <a:pt x="26" y="35"/>
                    </a:lnTo>
                    <a:lnTo>
                      <a:pt x="29" y="35"/>
                    </a:lnTo>
                    <a:lnTo>
                      <a:pt x="29" y="30"/>
                    </a:lnTo>
                    <a:lnTo>
                      <a:pt x="34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5"/>
                    </a:lnTo>
                    <a:lnTo>
                      <a:pt x="38" y="37"/>
                    </a:lnTo>
                    <a:lnTo>
                      <a:pt x="43" y="37"/>
                    </a:lnTo>
                    <a:lnTo>
                      <a:pt x="45" y="37"/>
                    </a:lnTo>
                    <a:lnTo>
                      <a:pt x="43" y="40"/>
                    </a:lnTo>
                    <a:lnTo>
                      <a:pt x="43" y="42"/>
                    </a:lnTo>
                    <a:lnTo>
                      <a:pt x="38" y="42"/>
                    </a:lnTo>
                    <a:lnTo>
                      <a:pt x="36" y="47"/>
                    </a:lnTo>
                    <a:lnTo>
                      <a:pt x="36" y="49"/>
                    </a:lnTo>
                    <a:lnTo>
                      <a:pt x="36" y="52"/>
                    </a:lnTo>
                    <a:lnTo>
                      <a:pt x="36" y="54"/>
                    </a:lnTo>
                    <a:lnTo>
                      <a:pt x="36" y="59"/>
                    </a:lnTo>
                    <a:lnTo>
                      <a:pt x="34" y="59"/>
                    </a:lnTo>
                    <a:lnTo>
                      <a:pt x="34" y="61"/>
                    </a:lnTo>
                    <a:lnTo>
                      <a:pt x="36" y="61"/>
                    </a:lnTo>
                    <a:lnTo>
                      <a:pt x="36" y="63"/>
                    </a:lnTo>
                    <a:lnTo>
                      <a:pt x="36" y="68"/>
                    </a:lnTo>
                    <a:lnTo>
                      <a:pt x="34" y="68"/>
                    </a:lnTo>
                    <a:lnTo>
                      <a:pt x="29" y="68"/>
                    </a:lnTo>
                    <a:lnTo>
                      <a:pt x="29" y="71"/>
                    </a:lnTo>
                    <a:lnTo>
                      <a:pt x="29" y="73"/>
                    </a:lnTo>
                    <a:lnTo>
                      <a:pt x="29" y="75"/>
                    </a:lnTo>
                    <a:lnTo>
                      <a:pt x="34" y="75"/>
                    </a:lnTo>
                    <a:lnTo>
                      <a:pt x="36" y="80"/>
                    </a:lnTo>
                    <a:lnTo>
                      <a:pt x="34" y="80"/>
                    </a:lnTo>
                    <a:lnTo>
                      <a:pt x="34" y="82"/>
                    </a:lnTo>
                    <a:lnTo>
                      <a:pt x="29" y="82"/>
                    </a:lnTo>
                    <a:lnTo>
                      <a:pt x="29" y="85"/>
                    </a:lnTo>
                    <a:lnTo>
                      <a:pt x="29" y="89"/>
                    </a:lnTo>
                    <a:lnTo>
                      <a:pt x="34" y="92"/>
                    </a:lnTo>
                    <a:lnTo>
                      <a:pt x="34" y="94"/>
                    </a:lnTo>
                    <a:lnTo>
                      <a:pt x="29" y="94"/>
                    </a:lnTo>
                    <a:lnTo>
                      <a:pt x="29" y="97"/>
                    </a:lnTo>
                    <a:lnTo>
                      <a:pt x="26" y="97"/>
                    </a:lnTo>
                    <a:lnTo>
                      <a:pt x="26" y="101"/>
                    </a:lnTo>
                    <a:lnTo>
                      <a:pt x="26" y="104"/>
                    </a:lnTo>
                    <a:lnTo>
                      <a:pt x="26" y="106"/>
                    </a:lnTo>
                    <a:lnTo>
                      <a:pt x="29" y="106"/>
                    </a:lnTo>
                    <a:lnTo>
                      <a:pt x="34" y="106"/>
                    </a:lnTo>
                    <a:lnTo>
                      <a:pt x="36" y="106"/>
                    </a:lnTo>
                    <a:lnTo>
                      <a:pt x="38" y="108"/>
                    </a:lnTo>
                    <a:lnTo>
                      <a:pt x="43" y="108"/>
                    </a:lnTo>
                    <a:lnTo>
                      <a:pt x="43" y="113"/>
                    </a:lnTo>
                    <a:lnTo>
                      <a:pt x="43" y="115"/>
                    </a:lnTo>
                    <a:lnTo>
                      <a:pt x="43" y="118"/>
                    </a:lnTo>
                    <a:lnTo>
                      <a:pt x="45" y="118"/>
                    </a:lnTo>
                    <a:lnTo>
                      <a:pt x="45" y="122"/>
                    </a:lnTo>
                    <a:lnTo>
                      <a:pt x="50" y="122"/>
                    </a:lnTo>
                    <a:lnTo>
                      <a:pt x="50" y="125"/>
                    </a:lnTo>
                    <a:lnTo>
                      <a:pt x="52" y="125"/>
                    </a:lnTo>
                    <a:lnTo>
                      <a:pt x="55" y="125"/>
                    </a:lnTo>
                    <a:lnTo>
                      <a:pt x="55" y="122"/>
                    </a:lnTo>
                    <a:lnTo>
                      <a:pt x="60" y="122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Freeform 261"/>
              <p:cNvSpPr>
                <a:spLocks noChangeAspect="1"/>
              </p:cNvSpPr>
              <p:nvPr/>
            </p:nvSpPr>
            <p:spPr bwMode="auto">
              <a:xfrm>
                <a:off x="3198" y="2233"/>
                <a:ext cx="17" cy="10"/>
              </a:xfrm>
              <a:custGeom>
                <a:avLst/>
                <a:gdLst>
                  <a:gd name="T0" fmla="*/ 12 w 17"/>
                  <a:gd name="T1" fmla="*/ 3 h 10"/>
                  <a:gd name="T2" fmla="*/ 10 w 17"/>
                  <a:gd name="T3" fmla="*/ 5 h 10"/>
                  <a:gd name="T4" fmla="*/ 10 w 17"/>
                  <a:gd name="T5" fmla="*/ 0 h 10"/>
                  <a:gd name="T6" fmla="*/ 7 w 17"/>
                  <a:gd name="T7" fmla="*/ 0 h 10"/>
                  <a:gd name="T8" fmla="*/ 3 w 17"/>
                  <a:gd name="T9" fmla="*/ 5 h 10"/>
                  <a:gd name="T10" fmla="*/ 0 w 17"/>
                  <a:gd name="T11" fmla="*/ 8 h 10"/>
                  <a:gd name="T12" fmla="*/ 3 w 17"/>
                  <a:gd name="T13" fmla="*/ 8 h 10"/>
                  <a:gd name="T14" fmla="*/ 7 w 17"/>
                  <a:gd name="T15" fmla="*/ 8 h 10"/>
                  <a:gd name="T16" fmla="*/ 7 w 17"/>
                  <a:gd name="T17" fmla="*/ 10 h 10"/>
                  <a:gd name="T18" fmla="*/ 10 w 17"/>
                  <a:gd name="T19" fmla="*/ 10 h 10"/>
                  <a:gd name="T20" fmla="*/ 12 w 17"/>
                  <a:gd name="T21" fmla="*/ 10 h 10"/>
                  <a:gd name="T22" fmla="*/ 12 w 17"/>
                  <a:gd name="T23" fmla="*/ 8 h 10"/>
                  <a:gd name="T24" fmla="*/ 17 w 17"/>
                  <a:gd name="T25" fmla="*/ 3 h 10"/>
                  <a:gd name="T26" fmla="*/ 12 w 17"/>
                  <a:gd name="T27" fmla="*/ 3 h 1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7"/>
                  <a:gd name="T43" fmla="*/ 0 h 10"/>
                  <a:gd name="T44" fmla="*/ 17 w 17"/>
                  <a:gd name="T45" fmla="*/ 10 h 1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7" h="10">
                    <a:moveTo>
                      <a:pt x="12" y="3"/>
                    </a:moveTo>
                    <a:lnTo>
                      <a:pt x="10" y="5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7" y="8"/>
                    </a:lnTo>
                    <a:lnTo>
                      <a:pt x="7" y="10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12" y="8"/>
                    </a:lnTo>
                    <a:lnTo>
                      <a:pt x="17" y="3"/>
                    </a:ln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262"/>
              <p:cNvSpPr>
                <a:spLocks noChangeAspect="1"/>
              </p:cNvSpPr>
              <p:nvPr/>
            </p:nvSpPr>
            <p:spPr bwMode="auto">
              <a:xfrm>
                <a:off x="3224" y="2233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0 w 3"/>
                  <a:gd name="T3" fmla="*/ 0 h 5"/>
                  <a:gd name="T4" fmla="*/ 0 w 3"/>
                  <a:gd name="T5" fmla="*/ 5 h 5"/>
                  <a:gd name="T6" fmla="*/ 3 w 3"/>
                  <a:gd name="T7" fmla="*/ 0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5"/>
                  <a:gd name="T14" fmla="*/ 3 w 3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263"/>
              <p:cNvSpPr>
                <a:spLocks noChangeAspect="1"/>
              </p:cNvSpPr>
              <p:nvPr/>
            </p:nvSpPr>
            <p:spPr bwMode="auto">
              <a:xfrm>
                <a:off x="3217" y="2231"/>
                <a:ext cx="7" cy="2"/>
              </a:xfrm>
              <a:custGeom>
                <a:avLst/>
                <a:gdLst>
                  <a:gd name="T0" fmla="*/ 2 w 7"/>
                  <a:gd name="T1" fmla="*/ 0 h 2"/>
                  <a:gd name="T2" fmla="*/ 0 w 7"/>
                  <a:gd name="T3" fmla="*/ 0 h 2"/>
                  <a:gd name="T4" fmla="*/ 0 w 7"/>
                  <a:gd name="T5" fmla="*/ 2 h 2"/>
                  <a:gd name="T6" fmla="*/ 2 w 7"/>
                  <a:gd name="T7" fmla="*/ 2 h 2"/>
                  <a:gd name="T8" fmla="*/ 7 w 7"/>
                  <a:gd name="T9" fmla="*/ 2 h 2"/>
                  <a:gd name="T10" fmla="*/ 7 w 7"/>
                  <a:gd name="T11" fmla="*/ 0 h 2"/>
                  <a:gd name="T12" fmla="*/ 2 w 7"/>
                  <a:gd name="T13" fmla="*/ 0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2"/>
                  <a:gd name="T23" fmla="*/ 7 w 7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264"/>
              <p:cNvSpPr>
                <a:spLocks noChangeAspect="1"/>
              </p:cNvSpPr>
              <p:nvPr/>
            </p:nvSpPr>
            <p:spPr bwMode="auto">
              <a:xfrm>
                <a:off x="3182" y="2245"/>
                <a:ext cx="7" cy="7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5 h 7"/>
                  <a:gd name="T4" fmla="*/ 2 w 7"/>
                  <a:gd name="T5" fmla="*/ 7 h 7"/>
                  <a:gd name="T6" fmla="*/ 2 w 7"/>
                  <a:gd name="T7" fmla="*/ 5 h 7"/>
                  <a:gd name="T8" fmla="*/ 7 w 7"/>
                  <a:gd name="T9" fmla="*/ 5 h 7"/>
                  <a:gd name="T10" fmla="*/ 2 w 7"/>
                  <a:gd name="T11" fmla="*/ 0 h 7"/>
                  <a:gd name="T12" fmla="*/ 0 w 7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7"/>
                  <a:gd name="T23" fmla="*/ 7 w 7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7">
                    <a:moveTo>
                      <a:pt x="0" y="0"/>
                    </a:moveTo>
                    <a:lnTo>
                      <a:pt x="0" y="5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7" y="5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9" name="Freeform 265"/>
            <p:cNvSpPr>
              <a:spLocks noChangeAspect="1"/>
            </p:cNvSpPr>
            <p:nvPr/>
          </p:nvSpPr>
          <p:spPr bwMode="auto">
            <a:xfrm>
              <a:off x="2232749" y="6329193"/>
              <a:ext cx="7556" cy="4986"/>
            </a:xfrm>
            <a:custGeom>
              <a:avLst/>
              <a:gdLst>
                <a:gd name="T0" fmla="*/ 2147483647 w 10"/>
                <a:gd name="T1" fmla="*/ 0 h 5"/>
                <a:gd name="T2" fmla="*/ 0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5"/>
                <a:gd name="T14" fmla="*/ 10 w 10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5">
                  <a:moveTo>
                    <a:pt x="5" y="0"/>
                  </a:moveTo>
                  <a:lnTo>
                    <a:pt x="0" y="5"/>
                  </a:lnTo>
                  <a:lnTo>
                    <a:pt x="10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266"/>
            <p:cNvSpPr>
              <a:spLocks noChangeAspect="1"/>
            </p:cNvSpPr>
            <p:nvPr/>
          </p:nvSpPr>
          <p:spPr bwMode="auto">
            <a:xfrm>
              <a:off x="2426706" y="6344152"/>
              <a:ext cx="31906" cy="78950"/>
            </a:xfrm>
            <a:custGeom>
              <a:avLst/>
              <a:gdLst>
                <a:gd name="T0" fmla="*/ 2147483647 w 42"/>
                <a:gd name="T1" fmla="*/ 2147483647 h 85"/>
                <a:gd name="T2" fmla="*/ 2147483647 w 42"/>
                <a:gd name="T3" fmla="*/ 2147483647 h 85"/>
                <a:gd name="T4" fmla="*/ 2147483647 w 42"/>
                <a:gd name="T5" fmla="*/ 2147483647 h 85"/>
                <a:gd name="T6" fmla="*/ 2147483647 w 42"/>
                <a:gd name="T7" fmla="*/ 2147483647 h 85"/>
                <a:gd name="T8" fmla="*/ 2147483647 w 42"/>
                <a:gd name="T9" fmla="*/ 0 h 85"/>
                <a:gd name="T10" fmla="*/ 2147483647 w 42"/>
                <a:gd name="T11" fmla="*/ 2147483647 h 85"/>
                <a:gd name="T12" fmla="*/ 2147483647 w 42"/>
                <a:gd name="T13" fmla="*/ 2147483647 h 85"/>
                <a:gd name="T14" fmla="*/ 2147483647 w 42"/>
                <a:gd name="T15" fmla="*/ 2147483647 h 85"/>
                <a:gd name="T16" fmla="*/ 2147483647 w 42"/>
                <a:gd name="T17" fmla="*/ 2147483647 h 85"/>
                <a:gd name="T18" fmla="*/ 0 w 42"/>
                <a:gd name="T19" fmla="*/ 2147483647 h 85"/>
                <a:gd name="T20" fmla="*/ 0 w 42"/>
                <a:gd name="T21" fmla="*/ 2147483647 h 85"/>
                <a:gd name="T22" fmla="*/ 2147483647 w 42"/>
                <a:gd name="T23" fmla="*/ 2147483647 h 85"/>
                <a:gd name="T24" fmla="*/ 2147483647 w 42"/>
                <a:gd name="T25" fmla="*/ 2147483647 h 85"/>
                <a:gd name="T26" fmla="*/ 2147483647 w 42"/>
                <a:gd name="T27" fmla="*/ 2147483647 h 85"/>
                <a:gd name="T28" fmla="*/ 2147483647 w 42"/>
                <a:gd name="T29" fmla="*/ 2147483647 h 85"/>
                <a:gd name="T30" fmla="*/ 2147483647 w 42"/>
                <a:gd name="T31" fmla="*/ 2147483647 h 85"/>
                <a:gd name="T32" fmla="*/ 2147483647 w 42"/>
                <a:gd name="T33" fmla="*/ 2147483647 h 85"/>
                <a:gd name="T34" fmla="*/ 2147483647 w 42"/>
                <a:gd name="T35" fmla="*/ 2147483647 h 85"/>
                <a:gd name="T36" fmla="*/ 2147483647 w 42"/>
                <a:gd name="T37" fmla="*/ 2147483647 h 85"/>
                <a:gd name="T38" fmla="*/ 2147483647 w 42"/>
                <a:gd name="T39" fmla="*/ 2147483647 h 85"/>
                <a:gd name="T40" fmla="*/ 2147483647 w 42"/>
                <a:gd name="T41" fmla="*/ 2147483647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85"/>
                <a:gd name="T65" fmla="*/ 42 w 42"/>
                <a:gd name="T66" fmla="*/ 85 h 8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85">
                  <a:moveTo>
                    <a:pt x="30" y="44"/>
                  </a:moveTo>
                  <a:lnTo>
                    <a:pt x="42" y="30"/>
                  </a:lnTo>
                  <a:lnTo>
                    <a:pt x="42" y="18"/>
                  </a:lnTo>
                  <a:lnTo>
                    <a:pt x="40" y="9"/>
                  </a:lnTo>
                  <a:lnTo>
                    <a:pt x="26" y="0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14" y="14"/>
                  </a:lnTo>
                  <a:lnTo>
                    <a:pt x="4" y="18"/>
                  </a:lnTo>
                  <a:lnTo>
                    <a:pt x="0" y="18"/>
                  </a:lnTo>
                  <a:lnTo>
                    <a:pt x="0" y="23"/>
                  </a:lnTo>
                  <a:lnTo>
                    <a:pt x="7" y="33"/>
                  </a:lnTo>
                  <a:lnTo>
                    <a:pt x="9" y="42"/>
                  </a:lnTo>
                  <a:lnTo>
                    <a:pt x="9" y="54"/>
                  </a:lnTo>
                  <a:lnTo>
                    <a:pt x="9" y="63"/>
                  </a:lnTo>
                  <a:lnTo>
                    <a:pt x="14" y="73"/>
                  </a:lnTo>
                  <a:lnTo>
                    <a:pt x="14" y="85"/>
                  </a:lnTo>
                  <a:lnTo>
                    <a:pt x="26" y="80"/>
                  </a:lnTo>
                  <a:lnTo>
                    <a:pt x="30" y="80"/>
                  </a:lnTo>
                  <a:lnTo>
                    <a:pt x="30" y="63"/>
                  </a:lnTo>
                  <a:lnTo>
                    <a:pt x="30" y="44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267"/>
            <p:cNvSpPr>
              <a:spLocks noChangeAspect="1"/>
            </p:cNvSpPr>
            <p:nvPr/>
          </p:nvSpPr>
          <p:spPr bwMode="auto">
            <a:xfrm>
              <a:off x="2382205" y="6360773"/>
              <a:ext cx="49538" cy="78119"/>
            </a:xfrm>
            <a:custGeom>
              <a:avLst/>
              <a:gdLst>
                <a:gd name="T0" fmla="*/ 2147483647 w 64"/>
                <a:gd name="T1" fmla="*/ 2147483647 h 83"/>
                <a:gd name="T2" fmla="*/ 2147483647 w 64"/>
                <a:gd name="T3" fmla="*/ 2147483647 h 83"/>
                <a:gd name="T4" fmla="*/ 2147483647 w 64"/>
                <a:gd name="T5" fmla="*/ 2147483647 h 83"/>
                <a:gd name="T6" fmla="*/ 2147483647 w 64"/>
                <a:gd name="T7" fmla="*/ 2147483647 h 83"/>
                <a:gd name="T8" fmla="*/ 2147483647 w 64"/>
                <a:gd name="T9" fmla="*/ 2147483647 h 83"/>
                <a:gd name="T10" fmla="*/ 2147483647 w 64"/>
                <a:gd name="T11" fmla="*/ 2147483647 h 83"/>
                <a:gd name="T12" fmla="*/ 2147483647 w 64"/>
                <a:gd name="T13" fmla="*/ 0 h 83"/>
                <a:gd name="T14" fmla="*/ 2147483647 w 64"/>
                <a:gd name="T15" fmla="*/ 0 h 83"/>
                <a:gd name="T16" fmla="*/ 2147483647 w 64"/>
                <a:gd name="T17" fmla="*/ 0 h 83"/>
                <a:gd name="T18" fmla="*/ 2147483647 w 64"/>
                <a:gd name="T19" fmla="*/ 0 h 83"/>
                <a:gd name="T20" fmla="*/ 2147483647 w 64"/>
                <a:gd name="T21" fmla="*/ 2147483647 h 83"/>
                <a:gd name="T22" fmla="*/ 2147483647 w 64"/>
                <a:gd name="T23" fmla="*/ 2147483647 h 83"/>
                <a:gd name="T24" fmla="*/ 2147483647 w 64"/>
                <a:gd name="T25" fmla="*/ 2147483647 h 83"/>
                <a:gd name="T26" fmla="*/ 2147483647 w 64"/>
                <a:gd name="T27" fmla="*/ 2147483647 h 83"/>
                <a:gd name="T28" fmla="*/ 0 w 64"/>
                <a:gd name="T29" fmla="*/ 2147483647 h 83"/>
                <a:gd name="T30" fmla="*/ 2147483647 w 64"/>
                <a:gd name="T31" fmla="*/ 2147483647 h 83"/>
                <a:gd name="T32" fmla="*/ 2147483647 w 64"/>
                <a:gd name="T33" fmla="*/ 2147483647 h 83"/>
                <a:gd name="T34" fmla="*/ 2147483647 w 64"/>
                <a:gd name="T35" fmla="*/ 2147483647 h 83"/>
                <a:gd name="T36" fmla="*/ 2147483647 w 64"/>
                <a:gd name="T37" fmla="*/ 2147483647 h 83"/>
                <a:gd name="T38" fmla="*/ 2147483647 w 64"/>
                <a:gd name="T39" fmla="*/ 2147483647 h 83"/>
                <a:gd name="T40" fmla="*/ 2147483647 w 64"/>
                <a:gd name="T41" fmla="*/ 2147483647 h 83"/>
                <a:gd name="T42" fmla="*/ 2147483647 w 64"/>
                <a:gd name="T43" fmla="*/ 2147483647 h 83"/>
                <a:gd name="T44" fmla="*/ 2147483647 w 64"/>
                <a:gd name="T45" fmla="*/ 2147483647 h 83"/>
                <a:gd name="T46" fmla="*/ 2147483647 w 64"/>
                <a:gd name="T47" fmla="*/ 2147483647 h 83"/>
                <a:gd name="T48" fmla="*/ 2147483647 w 64"/>
                <a:gd name="T49" fmla="*/ 2147483647 h 83"/>
                <a:gd name="T50" fmla="*/ 2147483647 w 64"/>
                <a:gd name="T51" fmla="*/ 2147483647 h 83"/>
                <a:gd name="T52" fmla="*/ 2147483647 w 64"/>
                <a:gd name="T53" fmla="*/ 2147483647 h 83"/>
                <a:gd name="T54" fmla="*/ 2147483647 w 64"/>
                <a:gd name="T55" fmla="*/ 2147483647 h 83"/>
                <a:gd name="T56" fmla="*/ 2147483647 w 64"/>
                <a:gd name="T57" fmla="*/ 2147483647 h 8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4"/>
                <a:gd name="T88" fmla="*/ 0 h 83"/>
                <a:gd name="T89" fmla="*/ 64 w 64"/>
                <a:gd name="T90" fmla="*/ 83 h 8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4" h="83">
                  <a:moveTo>
                    <a:pt x="54" y="50"/>
                  </a:moveTo>
                  <a:lnTo>
                    <a:pt x="54" y="38"/>
                  </a:lnTo>
                  <a:lnTo>
                    <a:pt x="52" y="29"/>
                  </a:lnTo>
                  <a:lnTo>
                    <a:pt x="52" y="22"/>
                  </a:lnTo>
                  <a:lnTo>
                    <a:pt x="52" y="15"/>
                  </a:lnTo>
                  <a:lnTo>
                    <a:pt x="45" y="3"/>
                  </a:lnTo>
                  <a:lnTo>
                    <a:pt x="45" y="0"/>
                  </a:lnTo>
                  <a:lnTo>
                    <a:pt x="38" y="0"/>
                  </a:lnTo>
                  <a:lnTo>
                    <a:pt x="21" y="0"/>
                  </a:lnTo>
                  <a:lnTo>
                    <a:pt x="7" y="0"/>
                  </a:lnTo>
                  <a:lnTo>
                    <a:pt x="7" y="12"/>
                  </a:lnTo>
                  <a:lnTo>
                    <a:pt x="7" y="22"/>
                  </a:lnTo>
                  <a:lnTo>
                    <a:pt x="9" y="38"/>
                  </a:lnTo>
                  <a:lnTo>
                    <a:pt x="7" y="48"/>
                  </a:lnTo>
                  <a:lnTo>
                    <a:pt x="0" y="57"/>
                  </a:lnTo>
                  <a:lnTo>
                    <a:pt x="2" y="67"/>
                  </a:lnTo>
                  <a:lnTo>
                    <a:pt x="7" y="78"/>
                  </a:lnTo>
                  <a:lnTo>
                    <a:pt x="2" y="81"/>
                  </a:lnTo>
                  <a:lnTo>
                    <a:pt x="16" y="83"/>
                  </a:lnTo>
                  <a:lnTo>
                    <a:pt x="21" y="83"/>
                  </a:lnTo>
                  <a:lnTo>
                    <a:pt x="26" y="81"/>
                  </a:lnTo>
                  <a:lnTo>
                    <a:pt x="35" y="78"/>
                  </a:lnTo>
                  <a:lnTo>
                    <a:pt x="45" y="76"/>
                  </a:lnTo>
                  <a:lnTo>
                    <a:pt x="54" y="71"/>
                  </a:lnTo>
                  <a:lnTo>
                    <a:pt x="52" y="69"/>
                  </a:lnTo>
                  <a:lnTo>
                    <a:pt x="57" y="71"/>
                  </a:lnTo>
                  <a:lnTo>
                    <a:pt x="64" y="67"/>
                  </a:lnTo>
                  <a:lnTo>
                    <a:pt x="54" y="60"/>
                  </a:lnTo>
                  <a:lnTo>
                    <a:pt x="54" y="50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268"/>
            <p:cNvSpPr>
              <a:spLocks noChangeAspect="1"/>
            </p:cNvSpPr>
            <p:nvPr/>
          </p:nvSpPr>
          <p:spPr bwMode="auto">
            <a:xfrm>
              <a:off x="2326789" y="6364929"/>
              <a:ext cx="62133" cy="80612"/>
            </a:xfrm>
            <a:custGeom>
              <a:avLst/>
              <a:gdLst>
                <a:gd name="T0" fmla="*/ 2147483647 w 82"/>
                <a:gd name="T1" fmla="*/ 2147483647 h 85"/>
                <a:gd name="T2" fmla="*/ 2147483647 w 82"/>
                <a:gd name="T3" fmla="*/ 2147483647 h 85"/>
                <a:gd name="T4" fmla="*/ 2147483647 w 82"/>
                <a:gd name="T5" fmla="*/ 2147483647 h 85"/>
                <a:gd name="T6" fmla="*/ 2147483647 w 82"/>
                <a:gd name="T7" fmla="*/ 2147483647 h 85"/>
                <a:gd name="T8" fmla="*/ 2147483647 w 82"/>
                <a:gd name="T9" fmla="*/ 2147483647 h 85"/>
                <a:gd name="T10" fmla="*/ 2147483647 w 82"/>
                <a:gd name="T11" fmla="*/ 2147483647 h 85"/>
                <a:gd name="T12" fmla="*/ 2147483647 w 82"/>
                <a:gd name="T13" fmla="*/ 2147483647 h 85"/>
                <a:gd name="T14" fmla="*/ 2147483647 w 82"/>
                <a:gd name="T15" fmla="*/ 2147483647 h 85"/>
                <a:gd name="T16" fmla="*/ 2147483647 w 82"/>
                <a:gd name="T17" fmla="*/ 2147483647 h 85"/>
                <a:gd name="T18" fmla="*/ 2147483647 w 82"/>
                <a:gd name="T19" fmla="*/ 2147483647 h 85"/>
                <a:gd name="T20" fmla="*/ 2147483647 w 82"/>
                <a:gd name="T21" fmla="*/ 0 h 85"/>
                <a:gd name="T22" fmla="*/ 2147483647 w 82"/>
                <a:gd name="T23" fmla="*/ 2147483647 h 85"/>
                <a:gd name="T24" fmla="*/ 2147483647 w 82"/>
                <a:gd name="T25" fmla="*/ 2147483647 h 85"/>
                <a:gd name="T26" fmla="*/ 2147483647 w 82"/>
                <a:gd name="T27" fmla="*/ 2147483647 h 85"/>
                <a:gd name="T28" fmla="*/ 2147483647 w 82"/>
                <a:gd name="T29" fmla="*/ 2147483647 h 85"/>
                <a:gd name="T30" fmla="*/ 2147483647 w 82"/>
                <a:gd name="T31" fmla="*/ 2147483647 h 85"/>
                <a:gd name="T32" fmla="*/ 2147483647 w 82"/>
                <a:gd name="T33" fmla="*/ 2147483647 h 85"/>
                <a:gd name="T34" fmla="*/ 2147483647 w 82"/>
                <a:gd name="T35" fmla="*/ 2147483647 h 85"/>
                <a:gd name="T36" fmla="*/ 2147483647 w 82"/>
                <a:gd name="T37" fmla="*/ 2147483647 h 85"/>
                <a:gd name="T38" fmla="*/ 2147483647 w 82"/>
                <a:gd name="T39" fmla="*/ 2147483647 h 85"/>
                <a:gd name="T40" fmla="*/ 2147483647 w 82"/>
                <a:gd name="T41" fmla="*/ 2147483647 h 85"/>
                <a:gd name="T42" fmla="*/ 2147483647 w 82"/>
                <a:gd name="T43" fmla="*/ 2147483647 h 85"/>
                <a:gd name="T44" fmla="*/ 0 w 82"/>
                <a:gd name="T45" fmla="*/ 2147483647 h 85"/>
                <a:gd name="T46" fmla="*/ 0 w 82"/>
                <a:gd name="T47" fmla="*/ 2147483647 h 85"/>
                <a:gd name="T48" fmla="*/ 0 w 82"/>
                <a:gd name="T49" fmla="*/ 2147483647 h 85"/>
                <a:gd name="T50" fmla="*/ 2147483647 w 82"/>
                <a:gd name="T51" fmla="*/ 2147483647 h 85"/>
                <a:gd name="T52" fmla="*/ 2147483647 w 82"/>
                <a:gd name="T53" fmla="*/ 2147483647 h 85"/>
                <a:gd name="T54" fmla="*/ 2147483647 w 82"/>
                <a:gd name="T55" fmla="*/ 2147483647 h 85"/>
                <a:gd name="T56" fmla="*/ 2147483647 w 82"/>
                <a:gd name="T57" fmla="*/ 2147483647 h 85"/>
                <a:gd name="T58" fmla="*/ 2147483647 w 82"/>
                <a:gd name="T59" fmla="*/ 2147483647 h 85"/>
                <a:gd name="T60" fmla="*/ 2147483647 w 82"/>
                <a:gd name="T61" fmla="*/ 2147483647 h 85"/>
                <a:gd name="T62" fmla="*/ 2147483647 w 82"/>
                <a:gd name="T63" fmla="*/ 2147483647 h 85"/>
                <a:gd name="T64" fmla="*/ 2147483647 w 82"/>
                <a:gd name="T65" fmla="*/ 2147483647 h 85"/>
                <a:gd name="T66" fmla="*/ 2147483647 w 82"/>
                <a:gd name="T67" fmla="*/ 2147483647 h 85"/>
                <a:gd name="T68" fmla="*/ 2147483647 w 82"/>
                <a:gd name="T69" fmla="*/ 2147483647 h 85"/>
                <a:gd name="T70" fmla="*/ 2147483647 w 82"/>
                <a:gd name="T71" fmla="*/ 2147483647 h 85"/>
                <a:gd name="T72" fmla="*/ 2147483647 w 82"/>
                <a:gd name="T73" fmla="*/ 2147483647 h 8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2"/>
                <a:gd name="T112" fmla="*/ 0 h 85"/>
                <a:gd name="T113" fmla="*/ 82 w 82"/>
                <a:gd name="T114" fmla="*/ 85 h 8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2" h="85">
                  <a:moveTo>
                    <a:pt x="75" y="62"/>
                  </a:moveTo>
                  <a:lnTo>
                    <a:pt x="73" y="52"/>
                  </a:lnTo>
                  <a:lnTo>
                    <a:pt x="80" y="43"/>
                  </a:lnTo>
                  <a:lnTo>
                    <a:pt x="82" y="33"/>
                  </a:lnTo>
                  <a:lnTo>
                    <a:pt x="80" y="17"/>
                  </a:lnTo>
                  <a:lnTo>
                    <a:pt x="71" y="10"/>
                  </a:lnTo>
                  <a:lnTo>
                    <a:pt x="54" y="12"/>
                  </a:lnTo>
                  <a:lnTo>
                    <a:pt x="47" y="7"/>
                  </a:lnTo>
                  <a:lnTo>
                    <a:pt x="40" y="3"/>
                  </a:lnTo>
                  <a:lnTo>
                    <a:pt x="30" y="3"/>
                  </a:lnTo>
                  <a:lnTo>
                    <a:pt x="28" y="0"/>
                  </a:lnTo>
                  <a:lnTo>
                    <a:pt x="23" y="3"/>
                  </a:lnTo>
                  <a:lnTo>
                    <a:pt x="19" y="7"/>
                  </a:lnTo>
                  <a:lnTo>
                    <a:pt x="9" y="3"/>
                  </a:lnTo>
                  <a:lnTo>
                    <a:pt x="4" y="7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9" y="21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2" y="31"/>
                  </a:lnTo>
                  <a:lnTo>
                    <a:pt x="4" y="38"/>
                  </a:lnTo>
                  <a:lnTo>
                    <a:pt x="0" y="43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9" y="64"/>
                  </a:lnTo>
                  <a:lnTo>
                    <a:pt x="14" y="71"/>
                  </a:lnTo>
                  <a:lnTo>
                    <a:pt x="11" y="85"/>
                  </a:lnTo>
                  <a:lnTo>
                    <a:pt x="30" y="78"/>
                  </a:lnTo>
                  <a:lnTo>
                    <a:pt x="47" y="76"/>
                  </a:lnTo>
                  <a:lnTo>
                    <a:pt x="54" y="73"/>
                  </a:lnTo>
                  <a:lnTo>
                    <a:pt x="63" y="73"/>
                  </a:lnTo>
                  <a:lnTo>
                    <a:pt x="66" y="73"/>
                  </a:lnTo>
                  <a:lnTo>
                    <a:pt x="73" y="73"/>
                  </a:lnTo>
                  <a:lnTo>
                    <a:pt x="75" y="76"/>
                  </a:lnTo>
                  <a:lnTo>
                    <a:pt x="80" y="73"/>
                  </a:lnTo>
                  <a:lnTo>
                    <a:pt x="75" y="62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269"/>
            <p:cNvSpPr>
              <a:spLocks noChangeAspect="1"/>
            </p:cNvSpPr>
            <p:nvPr/>
          </p:nvSpPr>
          <p:spPr bwMode="auto">
            <a:xfrm>
              <a:off x="2291524" y="6394847"/>
              <a:ext cx="45341" cy="50694"/>
            </a:xfrm>
            <a:custGeom>
              <a:avLst/>
              <a:gdLst>
                <a:gd name="T0" fmla="*/ 2147483647 w 59"/>
                <a:gd name="T1" fmla="*/ 2147483647 h 54"/>
                <a:gd name="T2" fmla="*/ 2147483647 w 59"/>
                <a:gd name="T3" fmla="*/ 2147483647 h 54"/>
                <a:gd name="T4" fmla="*/ 2147483647 w 59"/>
                <a:gd name="T5" fmla="*/ 2147483647 h 54"/>
                <a:gd name="T6" fmla="*/ 2147483647 w 59"/>
                <a:gd name="T7" fmla="*/ 2147483647 h 54"/>
                <a:gd name="T8" fmla="*/ 2147483647 w 59"/>
                <a:gd name="T9" fmla="*/ 2147483647 h 54"/>
                <a:gd name="T10" fmla="*/ 2147483647 w 59"/>
                <a:gd name="T11" fmla="*/ 2147483647 h 54"/>
                <a:gd name="T12" fmla="*/ 2147483647 w 59"/>
                <a:gd name="T13" fmla="*/ 2147483647 h 54"/>
                <a:gd name="T14" fmla="*/ 2147483647 w 59"/>
                <a:gd name="T15" fmla="*/ 0 h 54"/>
                <a:gd name="T16" fmla="*/ 2147483647 w 59"/>
                <a:gd name="T17" fmla="*/ 0 h 54"/>
                <a:gd name="T18" fmla="*/ 2147483647 w 59"/>
                <a:gd name="T19" fmla="*/ 2147483647 h 54"/>
                <a:gd name="T20" fmla="*/ 2147483647 w 59"/>
                <a:gd name="T21" fmla="*/ 2147483647 h 54"/>
                <a:gd name="T22" fmla="*/ 0 w 59"/>
                <a:gd name="T23" fmla="*/ 2147483647 h 54"/>
                <a:gd name="T24" fmla="*/ 2147483647 w 59"/>
                <a:gd name="T25" fmla="*/ 2147483647 h 54"/>
                <a:gd name="T26" fmla="*/ 2147483647 w 59"/>
                <a:gd name="T27" fmla="*/ 2147483647 h 54"/>
                <a:gd name="T28" fmla="*/ 2147483647 w 59"/>
                <a:gd name="T29" fmla="*/ 2147483647 h 54"/>
                <a:gd name="T30" fmla="*/ 2147483647 w 59"/>
                <a:gd name="T31" fmla="*/ 2147483647 h 54"/>
                <a:gd name="T32" fmla="*/ 2147483647 w 59"/>
                <a:gd name="T33" fmla="*/ 2147483647 h 54"/>
                <a:gd name="T34" fmla="*/ 2147483647 w 59"/>
                <a:gd name="T35" fmla="*/ 2147483647 h 5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9"/>
                <a:gd name="T55" fmla="*/ 0 h 54"/>
                <a:gd name="T56" fmla="*/ 59 w 59"/>
                <a:gd name="T57" fmla="*/ 54 h 5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9" h="54">
                  <a:moveTo>
                    <a:pt x="54" y="33"/>
                  </a:moveTo>
                  <a:lnTo>
                    <a:pt x="45" y="26"/>
                  </a:lnTo>
                  <a:lnTo>
                    <a:pt x="45" y="24"/>
                  </a:lnTo>
                  <a:lnTo>
                    <a:pt x="45" y="12"/>
                  </a:lnTo>
                  <a:lnTo>
                    <a:pt x="40" y="12"/>
                  </a:lnTo>
                  <a:lnTo>
                    <a:pt x="35" y="14"/>
                  </a:lnTo>
                  <a:lnTo>
                    <a:pt x="30" y="12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2" y="7"/>
                  </a:lnTo>
                  <a:lnTo>
                    <a:pt x="4" y="14"/>
                  </a:lnTo>
                  <a:lnTo>
                    <a:pt x="0" y="19"/>
                  </a:lnTo>
                  <a:lnTo>
                    <a:pt x="12" y="31"/>
                  </a:lnTo>
                  <a:lnTo>
                    <a:pt x="23" y="40"/>
                  </a:lnTo>
                  <a:lnTo>
                    <a:pt x="40" y="47"/>
                  </a:lnTo>
                  <a:lnTo>
                    <a:pt x="56" y="54"/>
                  </a:lnTo>
                  <a:lnTo>
                    <a:pt x="59" y="40"/>
                  </a:lnTo>
                  <a:lnTo>
                    <a:pt x="54" y="33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70"/>
            <p:cNvSpPr>
              <a:spLocks noChangeAspect="1"/>
            </p:cNvSpPr>
            <p:nvPr/>
          </p:nvSpPr>
          <p:spPr bwMode="auto">
            <a:xfrm>
              <a:off x="2416630" y="6360773"/>
              <a:ext cx="20991" cy="62329"/>
            </a:xfrm>
            <a:custGeom>
              <a:avLst/>
              <a:gdLst>
                <a:gd name="T0" fmla="*/ 2147483647 w 26"/>
                <a:gd name="T1" fmla="*/ 2147483647 h 67"/>
                <a:gd name="T2" fmla="*/ 2147483647 w 26"/>
                <a:gd name="T3" fmla="*/ 2147483647 h 67"/>
                <a:gd name="T4" fmla="*/ 2147483647 w 26"/>
                <a:gd name="T5" fmla="*/ 2147483647 h 67"/>
                <a:gd name="T6" fmla="*/ 2147483647 w 26"/>
                <a:gd name="T7" fmla="*/ 2147483647 h 67"/>
                <a:gd name="T8" fmla="*/ 2147483647 w 26"/>
                <a:gd name="T9" fmla="*/ 2147483647 h 67"/>
                <a:gd name="T10" fmla="*/ 2147483647 w 26"/>
                <a:gd name="T11" fmla="*/ 0 h 67"/>
                <a:gd name="T12" fmla="*/ 2147483647 w 26"/>
                <a:gd name="T13" fmla="*/ 0 h 67"/>
                <a:gd name="T14" fmla="*/ 0 w 26"/>
                <a:gd name="T15" fmla="*/ 0 h 67"/>
                <a:gd name="T16" fmla="*/ 0 w 26"/>
                <a:gd name="T17" fmla="*/ 2147483647 h 67"/>
                <a:gd name="T18" fmla="*/ 2147483647 w 26"/>
                <a:gd name="T19" fmla="*/ 2147483647 h 67"/>
                <a:gd name="T20" fmla="*/ 2147483647 w 26"/>
                <a:gd name="T21" fmla="*/ 2147483647 h 67"/>
                <a:gd name="T22" fmla="*/ 2147483647 w 26"/>
                <a:gd name="T23" fmla="*/ 2147483647 h 67"/>
                <a:gd name="T24" fmla="*/ 2147483647 w 26"/>
                <a:gd name="T25" fmla="*/ 2147483647 h 67"/>
                <a:gd name="T26" fmla="*/ 2147483647 w 26"/>
                <a:gd name="T27" fmla="*/ 2147483647 h 67"/>
                <a:gd name="T28" fmla="*/ 2147483647 w 26"/>
                <a:gd name="T29" fmla="*/ 2147483647 h 67"/>
                <a:gd name="T30" fmla="*/ 2147483647 w 26"/>
                <a:gd name="T31" fmla="*/ 2147483647 h 67"/>
                <a:gd name="T32" fmla="*/ 2147483647 w 26"/>
                <a:gd name="T33" fmla="*/ 2147483647 h 67"/>
                <a:gd name="T34" fmla="*/ 2147483647 w 26"/>
                <a:gd name="T35" fmla="*/ 2147483647 h 67"/>
                <a:gd name="T36" fmla="*/ 2147483647 w 26"/>
                <a:gd name="T37" fmla="*/ 2147483647 h 6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"/>
                <a:gd name="T58" fmla="*/ 0 h 67"/>
                <a:gd name="T59" fmla="*/ 26 w 26"/>
                <a:gd name="T60" fmla="*/ 67 h 6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" h="67">
                  <a:moveTo>
                    <a:pt x="21" y="45"/>
                  </a:moveTo>
                  <a:lnTo>
                    <a:pt x="21" y="36"/>
                  </a:lnTo>
                  <a:lnTo>
                    <a:pt x="21" y="24"/>
                  </a:lnTo>
                  <a:lnTo>
                    <a:pt x="19" y="15"/>
                  </a:lnTo>
                  <a:lnTo>
                    <a:pt x="12" y="5"/>
                  </a:lnTo>
                  <a:lnTo>
                    <a:pt x="12" y="0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7" y="15"/>
                  </a:lnTo>
                  <a:lnTo>
                    <a:pt x="7" y="22"/>
                  </a:lnTo>
                  <a:lnTo>
                    <a:pt x="7" y="29"/>
                  </a:lnTo>
                  <a:lnTo>
                    <a:pt x="9" y="38"/>
                  </a:lnTo>
                  <a:lnTo>
                    <a:pt x="9" y="50"/>
                  </a:lnTo>
                  <a:lnTo>
                    <a:pt x="9" y="60"/>
                  </a:lnTo>
                  <a:lnTo>
                    <a:pt x="19" y="67"/>
                  </a:lnTo>
                  <a:lnTo>
                    <a:pt x="26" y="67"/>
                  </a:lnTo>
                  <a:lnTo>
                    <a:pt x="26" y="55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71"/>
            <p:cNvSpPr>
              <a:spLocks noChangeAspect="1"/>
            </p:cNvSpPr>
            <p:nvPr/>
          </p:nvSpPr>
          <p:spPr bwMode="auto">
            <a:xfrm>
              <a:off x="2232749" y="6340828"/>
              <a:ext cx="33586" cy="22439"/>
            </a:xfrm>
            <a:custGeom>
              <a:avLst/>
              <a:gdLst>
                <a:gd name="T0" fmla="*/ 2147483647 w 43"/>
                <a:gd name="T1" fmla="*/ 2147483647 h 24"/>
                <a:gd name="T2" fmla="*/ 2147483647 w 43"/>
                <a:gd name="T3" fmla="*/ 2147483647 h 24"/>
                <a:gd name="T4" fmla="*/ 2147483647 w 43"/>
                <a:gd name="T5" fmla="*/ 0 h 24"/>
                <a:gd name="T6" fmla="*/ 2147483647 w 43"/>
                <a:gd name="T7" fmla="*/ 0 h 24"/>
                <a:gd name="T8" fmla="*/ 2147483647 w 43"/>
                <a:gd name="T9" fmla="*/ 0 h 24"/>
                <a:gd name="T10" fmla="*/ 0 w 43"/>
                <a:gd name="T11" fmla="*/ 2147483647 h 24"/>
                <a:gd name="T12" fmla="*/ 2147483647 w 43"/>
                <a:gd name="T13" fmla="*/ 2147483647 h 24"/>
                <a:gd name="T14" fmla="*/ 2147483647 w 43"/>
                <a:gd name="T15" fmla="*/ 2147483647 h 24"/>
                <a:gd name="T16" fmla="*/ 2147483647 w 43"/>
                <a:gd name="T17" fmla="*/ 2147483647 h 24"/>
                <a:gd name="T18" fmla="*/ 2147483647 w 43"/>
                <a:gd name="T19" fmla="*/ 2147483647 h 24"/>
                <a:gd name="T20" fmla="*/ 2147483647 w 43"/>
                <a:gd name="T21" fmla="*/ 2147483647 h 24"/>
                <a:gd name="T22" fmla="*/ 2147483647 w 43"/>
                <a:gd name="T23" fmla="*/ 2147483647 h 24"/>
                <a:gd name="T24" fmla="*/ 2147483647 w 43"/>
                <a:gd name="T25" fmla="*/ 2147483647 h 24"/>
                <a:gd name="T26" fmla="*/ 2147483647 w 43"/>
                <a:gd name="T27" fmla="*/ 2147483647 h 24"/>
                <a:gd name="T28" fmla="*/ 2147483647 w 43"/>
                <a:gd name="T29" fmla="*/ 2147483647 h 24"/>
                <a:gd name="T30" fmla="*/ 2147483647 w 43"/>
                <a:gd name="T31" fmla="*/ 2147483647 h 24"/>
                <a:gd name="T32" fmla="*/ 2147483647 w 43"/>
                <a:gd name="T33" fmla="*/ 2147483647 h 24"/>
                <a:gd name="T34" fmla="*/ 2147483647 w 43"/>
                <a:gd name="T35" fmla="*/ 2147483647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3"/>
                <a:gd name="T55" fmla="*/ 0 h 24"/>
                <a:gd name="T56" fmla="*/ 43 w 43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3" h="24">
                  <a:moveTo>
                    <a:pt x="43" y="12"/>
                  </a:moveTo>
                  <a:lnTo>
                    <a:pt x="43" y="5"/>
                  </a:lnTo>
                  <a:lnTo>
                    <a:pt x="43" y="0"/>
                  </a:lnTo>
                  <a:lnTo>
                    <a:pt x="33" y="0"/>
                  </a:lnTo>
                  <a:lnTo>
                    <a:pt x="19" y="0"/>
                  </a:lnTo>
                  <a:lnTo>
                    <a:pt x="0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14" y="10"/>
                  </a:lnTo>
                  <a:lnTo>
                    <a:pt x="17" y="12"/>
                  </a:lnTo>
                  <a:lnTo>
                    <a:pt x="24" y="10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19" y="17"/>
                  </a:lnTo>
                  <a:lnTo>
                    <a:pt x="24" y="21"/>
                  </a:lnTo>
                  <a:lnTo>
                    <a:pt x="26" y="24"/>
                  </a:lnTo>
                  <a:lnTo>
                    <a:pt x="29" y="17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72"/>
            <p:cNvSpPr>
              <a:spLocks noChangeAspect="1"/>
            </p:cNvSpPr>
            <p:nvPr/>
          </p:nvSpPr>
          <p:spPr bwMode="auto">
            <a:xfrm>
              <a:off x="2282288" y="6178773"/>
              <a:ext cx="182202" cy="192805"/>
            </a:xfrm>
            <a:custGeom>
              <a:avLst/>
              <a:gdLst>
                <a:gd name="T0" fmla="*/ 2147483647 w 236"/>
                <a:gd name="T1" fmla="*/ 2147483647 h 205"/>
                <a:gd name="T2" fmla="*/ 2147483647 w 236"/>
                <a:gd name="T3" fmla="*/ 2147483647 h 205"/>
                <a:gd name="T4" fmla="*/ 2147483647 w 236"/>
                <a:gd name="T5" fmla="*/ 2147483647 h 205"/>
                <a:gd name="T6" fmla="*/ 2147483647 w 236"/>
                <a:gd name="T7" fmla="*/ 2147483647 h 205"/>
                <a:gd name="T8" fmla="*/ 2147483647 w 236"/>
                <a:gd name="T9" fmla="*/ 2147483647 h 205"/>
                <a:gd name="T10" fmla="*/ 2147483647 w 236"/>
                <a:gd name="T11" fmla="*/ 2147483647 h 205"/>
                <a:gd name="T12" fmla="*/ 2147483647 w 236"/>
                <a:gd name="T13" fmla="*/ 2147483647 h 205"/>
                <a:gd name="T14" fmla="*/ 2147483647 w 236"/>
                <a:gd name="T15" fmla="*/ 2147483647 h 205"/>
                <a:gd name="T16" fmla="*/ 2147483647 w 236"/>
                <a:gd name="T17" fmla="*/ 2147483647 h 205"/>
                <a:gd name="T18" fmla="*/ 2147483647 w 236"/>
                <a:gd name="T19" fmla="*/ 2147483647 h 205"/>
                <a:gd name="T20" fmla="*/ 2147483647 w 236"/>
                <a:gd name="T21" fmla="*/ 2147483647 h 205"/>
                <a:gd name="T22" fmla="*/ 2147483647 w 236"/>
                <a:gd name="T23" fmla="*/ 2147483647 h 205"/>
                <a:gd name="T24" fmla="*/ 2147483647 w 236"/>
                <a:gd name="T25" fmla="*/ 2147483647 h 205"/>
                <a:gd name="T26" fmla="*/ 2147483647 w 236"/>
                <a:gd name="T27" fmla="*/ 2147483647 h 205"/>
                <a:gd name="T28" fmla="*/ 2147483647 w 236"/>
                <a:gd name="T29" fmla="*/ 2147483647 h 205"/>
                <a:gd name="T30" fmla="*/ 2147483647 w 236"/>
                <a:gd name="T31" fmla="*/ 2147483647 h 205"/>
                <a:gd name="T32" fmla="*/ 2147483647 w 236"/>
                <a:gd name="T33" fmla="*/ 0 h 205"/>
                <a:gd name="T34" fmla="*/ 2147483647 w 236"/>
                <a:gd name="T35" fmla="*/ 0 h 205"/>
                <a:gd name="T36" fmla="*/ 2147483647 w 236"/>
                <a:gd name="T37" fmla="*/ 2147483647 h 205"/>
                <a:gd name="T38" fmla="*/ 2147483647 w 236"/>
                <a:gd name="T39" fmla="*/ 2147483647 h 205"/>
                <a:gd name="T40" fmla="*/ 2147483647 w 236"/>
                <a:gd name="T41" fmla="*/ 2147483647 h 205"/>
                <a:gd name="T42" fmla="*/ 2147483647 w 236"/>
                <a:gd name="T43" fmla="*/ 2147483647 h 205"/>
                <a:gd name="T44" fmla="*/ 2147483647 w 236"/>
                <a:gd name="T45" fmla="*/ 2147483647 h 205"/>
                <a:gd name="T46" fmla="*/ 2147483647 w 236"/>
                <a:gd name="T47" fmla="*/ 2147483647 h 205"/>
                <a:gd name="T48" fmla="*/ 2147483647 w 236"/>
                <a:gd name="T49" fmla="*/ 2147483647 h 205"/>
                <a:gd name="T50" fmla="*/ 2147483647 w 236"/>
                <a:gd name="T51" fmla="*/ 2147483647 h 205"/>
                <a:gd name="T52" fmla="*/ 2147483647 w 236"/>
                <a:gd name="T53" fmla="*/ 2147483647 h 205"/>
                <a:gd name="T54" fmla="*/ 2147483647 w 236"/>
                <a:gd name="T55" fmla="*/ 2147483647 h 205"/>
                <a:gd name="T56" fmla="*/ 2147483647 w 236"/>
                <a:gd name="T57" fmla="*/ 2147483647 h 205"/>
                <a:gd name="T58" fmla="*/ 2147483647 w 236"/>
                <a:gd name="T59" fmla="*/ 2147483647 h 205"/>
                <a:gd name="T60" fmla="*/ 2147483647 w 236"/>
                <a:gd name="T61" fmla="*/ 2147483647 h 205"/>
                <a:gd name="T62" fmla="*/ 2147483647 w 236"/>
                <a:gd name="T63" fmla="*/ 2147483647 h 205"/>
                <a:gd name="T64" fmla="*/ 2147483647 w 236"/>
                <a:gd name="T65" fmla="*/ 2147483647 h 205"/>
                <a:gd name="T66" fmla="*/ 2147483647 w 236"/>
                <a:gd name="T67" fmla="*/ 2147483647 h 205"/>
                <a:gd name="T68" fmla="*/ 2147483647 w 236"/>
                <a:gd name="T69" fmla="*/ 2147483647 h 205"/>
                <a:gd name="T70" fmla="*/ 2147483647 w 236"/>
                <a:gd name="T71" fmla="*/ 2147483647 h 205"/>
                <a:gd name="T72" fmla="*/ 2147483647 w 236"/>
                <a:gd name="T73" fmla="*/ 2147483647 h 205"/>
                <a:gd name="T74" fmla="*/ 2147483647 w 236"/>
                <a:gd name="T75" fmla="*/ 2147483647 h 20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36"/>
                <a:gd name="T115" fmla="*/ 0 h 205"/>
                <a:gd name="T116" fmla="*/ 236 w 236"/>
                <a:gd name="T117" fmla="*/ 205 h 20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36" h="205">
                  <a:moveTo>
                    <a:pt x="104" y="182"/>
                  </a:moveTo>
                  <a:lnTo>
                    <a:pt x="113" y="175"/>
                  </a:lnTo>
                  <a:lnTo>
                    <a:pt x="116" y="167"/>
                  </a:lnTo>
                  <a:lnTo>
                    <a:pt x="116" y="160"/>
                  </a:lnTo>
                  <a:lnTo>
                    <a:pt x="128" y="163"/>
                  </a:lnTo>
                  <a:lnTo>
                    <a:pt x="130" y="160"/>
                  </a:lnTo>
                  <a:lnTo>
                    <a:pt x="132" y="156"/>
                  </a:lnTo>
                  <a:lnTo>
                    <a:pt x="137" y="151"/>
                  </a:lnTo>
                  <a:lnTo>
                    <a:pt x="146" y="151"/>
                  </a:lnTo>
                  <a:lnTo>
                    <a:pt x="149" y="144"/>
                  </a:lnTo>
                  <a:lnTo>
                    <a:pt x="165" y="139"/>
                  </a:lnTo>
                  <a:lnTo>
                    <a:pt x="177" y="139"/>
                  </a:lnTo>
                  <a:lnTo>
                    <a:pt x="182" y="139"/>
                  </a:lnTo>
                  <a:lnTo>
                    <a:pt x="194" y="134"/>
                  </a:lnTo>
                  <a:lnTo>
                    <a:pt x="210" y="134"/>
                  </a:lnTo>
                  <a:lnTo>
                    <a:pt x="227" y="134"/>
                  </a:lnTo>
                  <a:lnTo>
                    <a:pt x="231" y="123"/>
                  </a:lnTo>
                  <a:lnTo>
                    <a:pt x="236" y="111"/>
                  </a:lnTo>
                  <a:lnTo>
                    <a:pt x="236" y="101"/>
                  </a:lnTo>
                  <a:lnTo>
                    <a:pt x="236" y="92"/>
                  </a:lnTo>
                  <a:lnTo>
                    <a:pt x="236" y="80"/>
                  </a:lnTo>
                  <a:lnTo>
                    <a:pt x="220" y="80"/>
                  </a:lnTo>
                  <a:lnTo>
                    <a:pt x="220" y="73"/>
                  </a:lnTo>
                  <a:lnTo>
                    <a:pt x="201" y="64"/>
                  </a:lnTo>
                  <a:lnTo>
                    <a:pt x="194" y="59"/>
                  </a:lnTo>
                  <a:lnTo>
                    <a:pt x="194" y="54"/>
                  </a:lnTo>
                  <a:lnTo>
                    <a:pt x="182" y="47"/>
                  </a:lnTo>
                  <a:lnTo>
                    <a:pt x="172" y="42"/>
                  </a:lnTo>
                  <a:lnTo>
                    <a:pt x="163" y="33"/>
                  </a:lnTo>
                  <a:lnTo>
                    <a:pt x="149" y="26"/>
                  </a:lnTo>
                  <a:lnTo>
                    <a:pt x="139" y="21"/>
                  </a:lnTo>
                  <a:lnTo>
                    <a:pt x="130" y="14"/>
                  </a:lnTo>
                  <a:lnTo>
                    <a:pt x="116" y="5"/>
                  </a:lnTo>
                  <a:lnTo>
                    <a:pt x="106" y="0"/>
                  </a:lnTo>
                  <a:lnTo>
                    <a:pt x="94" y="0"/>
                  </a:lnTo>
                  <a:lnTo>
                    <a:pt x="80" y="0"/>
                  </a:lnTo>
                  <a:lnTo>
                    <a:pt x="85" y="14"/>
                  </a:lnTo>
                  <a:lnTo>
                    <a:pt x="85" y="31"/>
                  </a:lnTo>
                  <a:lnTo>
                    <a:pt x="87" y="45"/>
                  </a:lnTo>
                  <a:lnTo>
                    <a:pt x="87" y="59"/>
                  </a:lnTo>
                  <a:lnTo>
                    <a:pt x="92" y="75"/>
                  </a:lnTo>
                  <a:lnTo>
                    <a:pt x="92" y="90"/>
                  </a:lnTo>
                  <a:lnTo>
                    <a:pt x="94" y="106"/>
                  </a:lnTo>
                  <a:lnTo>
                    <a:pt x="97" y="118"/>
                  </a:lnTo>
                  <a:lnTo>
                    <a:pt x="102" y="120"/>
                  </a:lnTo>
                  <a:lnTo>
                    <a:pt x="97" y="132"/>
                  </a:lnTo>
                  <a:lnTo>
                    <a:pt x="85" y="132"/>
                  </a:lnTo>
                  <a:lnTo>
                    <a:pt x="68" y="132"/>
                  </a:lnTo>
                  <a:lnTo>
                    <a:pt x="57" y="132"/>
                  </a:lnTo>
                  <a:lnTo>
                    <a:pt x="42" y="132"/>
                  </a:lnTo>
                  <a:lnTo>
                    <a:pt x="40" y="130"/>
                  </a:lnTo>
                  <a:lnTo>
                    <a:pt x="21" y="134"/>
                  </a:lnTo>
                  <a:lnTo>
                    <a:pt x="12" y="132"/>
                  </a:lnTo>
                  <a:lnTo>
                    <a:pt x="5" y="142"/>
                  </a:lnTo>
                  <a:lnTo>
                    <a:pt x="0" y="142"/>
                  </a:lnTo>
                  <a:lnTo>
                    <a:pt x="5" y="156"/>
                  </a:lnTo>
                  <a:lnTo>
                    <a:pt x="12" y="163"/>
                  </a:lnTo>
                  <a:lnTo>
                    <a:pt x="14" y="175"/>
                  </a:lnTo>
                  <a:lnTo>
                    <a:pt x="12" y="177"/>
                  </a:lnTo>
                  <a:lnTo>
                    <a:pt x="21" y="177"/>
                  </a:lnTo>
                  <a:lnTo>
                    <a:pt x="24" y="182"/>
                  </a:lnTo>
                  <a:lnTo>
                    <a:pt x="33" y="177"/>
                  </a:lnTo>
                  <a:lnTo>
                    <a:pt x="42" y="175"/>
                  </a:lnTo>
                  <a:lnTo>
                    <a:pt x="47" y="175"/>
                  </a:lnTo>
                  <a:lnTo>
                    <a:pt x="50" y="184"/>
                  </a:lnTo>
                  <a:lnTo>
                    <a:pt x="57" y="186"/>
                  </a:lnTo>
                  <a:lnTo>
                    <a:pt x="52" y="193"/>
                  </a:lnTo>
                  <a:lnTo>
                    <a:pt x="57" y="193"/>
                  </a:lnTo>
                  <a:lnTo>
                    <a:pt x="61" y="205"/>
                  </a:lnTo>
                  <a:lnTo>
                    <a:pt x="66" y="201"/>
                  </a:lnTo>
                  <a:lnTo>
                    <a:pt x="76" y="205"/>
                  </a:lnTo>
                  <a:lnTo>
                    <a:pt x="80" y="201"/>
                  </a:lnTo>
                  <a:lnTo>
                    <a:pt x="85" y="198"/>
                  </a:lnTo>
                  <a:lnTo>
                    <a:pt x="87" y="201"/>
                  </a:lnTo>
                  <a:lnTo>
                    <a:pt x="97" y="201"/>
                  </a:lnTo>
                  <a:lnTo>
                    <a:pt x="102" y="184"/>
                  </a:lnTo>
                  <a:lnTo>
                    <a:pt x="104" y="182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73"/>
            <p:cNvSpPr>
              <a:spLocks noChangeAspect="1"/>
            </p:cNvSpPr>
            <p:nvPr/>
          </p:nvSpPr>
          <p:spPr bwMode="auto">
            <a:xfrm>
              <a:off x="2418309" y="6197887"/>
              <a:ext cx="176324" cy="153745"/>
            </a:xfrm>
            <a:custGeom>
              <a:avLst/>
              <a:gdLst>
                <a:gd name="T0" fmla="*/ 2147483647 w 229"/>
                <a:gd name="T1" fmla="*/ 2147483647 h 163"/>
                <a:gd name="T2" fmla="*/ 2147483647 w 229"/>
                <a:gd name="T3" fmla="*/ 2147483647 h 163"/>
                <a:gd name="T4" fmla="*/ 2147483647 w 229"/>
                <a:gd name="T5" fmla="*/ 2147483647 h 163"/>
                <a:gd name="T6" fmla="*/ 2147483647 w 229"/>
                <a:gd name="T7" fmla="*/ 2147483647 h 163"/>
                <a:gd name="T8" fmla="*/ 2147483647 w 229"/>
                <a:gd name="T9" fmla="*/ 2147483647 h 163"/>
                <a:gd name="T10" fmla="*/ 2147483647 w 229"/>
                <a:gd name="T11" fmla="*/ 2147483647 h 163"/>
                <a:gd name="T12" fmla="*/ 2147483647 w 229"/>
                <a:gd name="T13" fmla="*/ 2147483647 h 163"/>
                <a:gd name="T14" fmla="*/ 2147483647 w 229"/>
                <a:gd name="T15" fmla="*/ 2147483647 h 163"/>
                <a:gd name="T16" fmla="*/ 2147483647 w 229"/>
                <a:gd name="T17" fmla="*/ 2147483647 h 163"/>
                <a:gd name="T18" fmla="*/ 2147483647 w 229"/>
                <a:gd name="T19" fmla="*/ 2147483647 h 163"/>
                <a:gd name="T20" fmla="*/ 2147483647 w 229"/>
                <a:gd name="T21" fmla="*/ 2147483647 h 163"/>
                <a:gd name="T22" fmla="*/ 2147483647 w 229"/>
                <a:gd name="T23" fmla="*/ 2147483647 h 163"/>
                <a:gd name="T24" fmla="*/ 2147483647 w 229"/>
                <a:gd name="T25" fmla="*/ 2147483647 h 163"/>
                <a:gd name="T26" fmla="*/ 2147483647 w 229"/>
                <a:gd name="T27" fmla="*/ 2147483647 h 163"/>
                <a:gd name="T28" fmla="*/ 2147483647 w 229"/>
                <a:gd name="T29" fmla="*/ 0 h 163"/>
                <a:gd name="T30" fmla="*/ 2147483647 w 229"/>
                <a:gd name="T31" fmla="*/ 2147483647 h 163"/>
                <a:gd name="T32" fmla="*/ 2147483647 w 229"/>
                <a:gd name="T33" fmla="*/ 2147483647 h 163"/>
                <a:gd name="T34" fmla="*/ 2147483647 w 229"/>
                <a:gd name="T35" fmla="*/ 2147483647 h 163"/>
                <a:gd name="T36" fmla="*/ 2147483647 w 229"/>
                <a:gd name="T37" fmla="*/ 2147483647 h 163"/>
                <a:gd name="T38" fmla="*/ 2147483647 w 229"/>
                <a:gd name="T39" fmla="*/ 2147483647 h 163"/>
                <a:gd name="T40" fmla="*/ 2147483647 w 229"/>
                <a:gd name="T41" fmla="*/ 2147483647 h 163"/>
                <a:gd name="T42" fmla="*/ 2147483647 w 229"/>
                <a:gd name="T43" fmla="*/ 2147483647 h 163"/>
                <a:gd name="T44" fmla="*/ 2147483647 w 229"/>
                <a:gd name="T45" fmla="*/ 2147483647 h 163"/>
                <a:gd name="T46" fmla="*/ 2147483647 w 229"/>
                <a:gd name="T47" fmla="*/ 2147483647 h 163"/>
                <a:gd name="T48" fmla="*/ 2147483647 w 229"/>
                <a:gd name="T49" fmla="*/ 2147483647 h 163"/>
                <a:gd name="T50" fmla="*/ 2147483647 w 229"/>
                <a:gd name="T51" fmla="*/ 2147483647 h 163"/>
                <a:gd name="T52" fmla="*/ 2147483647 w 229"/>
                <a:gd name="T53" fmla="*/ 2147483647 h 163"/>
                <a:gd name="T54" fmla="*/ 2147483647 w 229"/>
                <a:gd name="T55" fmla="*/ 2147483647 h 163"/>
                <a:gd name="T56" fmla="*/ 2147483647 w 229"/>
                <a:gd name="T57" fmla="*/ 2147483647 h 163"/>
                <a:gd name="T58" fmla="*/ 2147483647 w 229"/>
                <a:gd name="T59" fmla="*/ 2147483647 h 163"/>
                <a:gd name="T60" fmla="*/ 2147483647 w 229"/>
                <a:gd name="T61" fmla="*/ 2147483647 h 163"/>
                <a:gd name="T62" fmla="*/ 0 w 229"/>
                <a:gd name="T63" fmla="*/ 2147483647 h 163"/>
                <a:gd name="T64" fmla="*/ 2147483647 w 229"/>
                <a:gd name="T65" fmla="*/ 2147483647 h 163"/>
                <a:gd name="T66" fmla="*/ 2147483647 w 229"/>
                <a:gd name="T67" fmla="*/ 2147483647 h 163"/>
                <a:gd name="T68" fmla="*/ 2147483647 w 229"/>
                <a:gd name="T69" fmla="*/ 2147483647 h 163"/>
                <a:gd name="T70" fmla="*/ 2147483647 w 229"/>
                <a:gd name="T71" fmla="*/ 2147483647 h 163"/>
                <a:gd name="T72" fmla="*/ 2147483647 w 229"/>
                <a:gd name="T73" fmla="*/ 2147483647 h 163"/>
                <a:gd name="T74" fmla="*/ 2147483647 w 229"/>
                <a:gd name="T75" fmla="*/ 2147483647 h 163"/>
                <a:gd name="T76" fmla="*/ 2147483647 w 229"/>
                <a:gd name="T77" fmla="*/ 2147483647 h 163"/>
                <a:gd name="T78" fmla="*/ 2147483647 w 229"/>
                <a:gd name="T79" fmla="*/ 2147483647 h 163"/>
                <a:gd name="T80" fmla="*/ 2147483647 w 229"/>
                <a:gd name="T81" fmla="*/ 2147483647 h 163"/>
                <a:gd name="T82" fmla="*/ 2147483647 w 229"/>
                <a:gd name="T83" fmla="*/ 2147483647 h 163"/>
                <a:gd name="T84" fmla="*/ 2147483647 w 229"/>
                <a:gd name="T85" fmla="*/ 2147483647 h 163"/>
                <a:gd name="T86" fmla="*/ 2147483647 w 229"/>
                <a:gd name="T87" fmla="*/ 2147483647 h 163"/>
                <a:gd name="T88" fmla="*/ 2147483647 w 229"/>
                <a:gd name="T89" fmla="*/ 2147483647 h 163"/>
                <a:gd name="T90" fmla="*/ 2147483647 w 229"/>
                <a:gd name="T91" fmla="*/ 2147483647 h 163"/>
                <a:gd name="T92" fmla="*/ 2147483647 w 229"/>
                <a:gd name="T93" fmla="*/ 2147483647 h 163"/>
                <a:gd name="T94" fmla="*/ 2147483647 w 229"/>
                <a:gd name="T95" fmla="*/ 2147483647 h 163"/>
                <a:gd name="T96" fmla="*/ 2147483647 w 229"/>
                <a:gd name="T97" fmla="*/ 2147483647 h 163"/>
                <a:gd name="T98" fmla="*/ 2147483647 w 229"/>
                <a:gd name="T99" fmla="*/ 2147483647 h 163"/>
                <a:gd name="T100" fmla="*/ 2147483647 w 229"/>
                <a:gd name="T101" fmla="*/ 2147483647 h 163"/>
                <a:gd name="T102" fmla="*/ 2147483647 w 229"/>
                <a:gd name="T103" fmla="*/ 2147483647 h 163"/>
                <a:gd name="T104" fmla="*/ 2147483647 w 229"/>
                <a:gd name="T105" fmla="*/ 2147483647 h 163"/>
                <a:gd name="T106" fmla="*/ 2147483647 w 229"/>
                <a:gd name="T107" fmla="*/ 2147483647 h 163"/>
                <a:gd name="T108" fmla="*/ 2147483647 w 229"/>
                <a:gd name="T109" fmla="*/ 2147483647 h 163"/>
                <a:gd name="T110" fmla="*/ 2147483647 w 229"/>
                <a:gd name="T111" fmla="*/ 2147483647 h 163"/>
                <a:gd name="T112" fmla="*/ 2147483647 w 229"/>
                <a:gd name="T113" fmla="*/ 2147483647 h 1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29"/>
                <a:gd name="T172" fmla="*/ 0 h 163"/>
                <a:gd name="T173" fmla="*/ 229 w 229"/>
                <a:gd name="T174" fmla="*/ 163 h 16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29" h="163">
                  <a:moveTo>
                    <a:pt x="201" y="118"/>
                  </a:moveTo>
                  <a:lnTo>
                    <a:pt x="206" y="109"/>
                  </a:lnTo>
                  <a:lnTo>
                    <a:pt x="213" y="99"/>
                  </a:lnTo>
                  <a:lnTo>
                    <a:pt x="220" y="92"/>
                  </a:lnTo>
                  <a:lnTo>
                    <a:pt x="222" y="80"/>
                  </a:lnTo>
                  <a:lnTo>
                    <a:pt x="222" y="71"/>
                  </a:lnTo>
                  <a:lnTo>
                    <a:pt x="222" y="59"/>
                  </a:lnTo>
                  <a:lnTo>
                    <a:pt x="222" y="52"/>
                  </a:lnTo>
                  <a:lnTo>
                    <a:pt x="229" y="45"/>
                  </a:lnTo>
                  <a:lnTo>
                    <a:pt x="215" y="26"/>
                  </a:lnTo>
                  <a:lnTo>
                    <a:pt x="215" y="17"/>
                  </a:lnTo>
                  <a:lnTo>
                    <a:pt x="213" y="5"/>
                  </a:lnTo>
                  <a:lnTo>
                    <a:pt x="203" y="12"/>
                  </a:lnTo>
                  <a:lnTo>
                    <a:pt x="191" y="2"/>
                  </a:lnTo>
                  <a:lnTo>
                    <a:pt x="170" y="0"/>
                  </a:lnTo>
                  <a:lnTo>
                    <a:pt x="156" y="10"/>
                  </a:lnTo>
                  <a:lnTo>
                    <a:pt x="139" y="17"/>
                  </a:lnTo>
                  <a:lnTo>
                    <a:pt x="123" y="26"/>
                  </a:lnTo>
                  <a:lnTo>
                    <a:pt x="106" y="35"/>
                  </a:lnTo>
                  <a:lnTo>
                    <a:pt x="95" y="47"/>
                  </a:lnTo>
                  <a:lnTo>
                    <a:pt x="80" y="57"/>
                  </a:lnTo>
                  <a:lnTo>
                    <a:pt x="71" y="59"/>
                  </a:lnTo>
                  <a:lnTo>
                    <a:pt x="59" y="59"/>
                  </a:lnTo>
                  <a:lnTo>
                    <a:pt x="59" y="71"/>
                  </a:lnTo>
                  <a:lnTo>
                    <a:pt x="59" y="80"/>
                  </a:lnTo>
                  <a:lnTo>
                    <a:pt x="59" y="90"/>
                  </a:lnTo>
                  <a:lnTo>
                    <a:pt x="54" y="102"/>
                  </a:lnTo>
                  <a:lnTo>
                    <a:pt x="50" y="113"/>
                  </a:lnTo>
                  <a:lnTo>
                    <a:pt x="33" y="113"/>
                  </a:lnTo>
                  <a:lnTo>
                    <a:pt x="17" y="113"/>
                  </a:lnTo>
                  <a:lnTo>
                    <a:pt x="5" y="118"/>
                  </a:lnTo>
                  <a:lnTo>
                    <a:pt x="0" y="118"/>
                  </a:lnTo>
                  <a:lnTo>
                    <a:pt x="5" y="130"/>
                  </a:lnTo>
                  <a:lnTo>
                    <a:pt x="17" y="139"/>
                  </a:lnTo>
                  <a:lnTo>
                    <a:pt x="14" y="142"/>
                  </a:lnTo>
                  <a:lnTo>
                    <a:pt x="14" y="144"/>
                  </a:lnTo>
                  <a:lnTo>
                    <a:pt x="19" y="151"/>
                  </a:lnTo>
                  <a:lnTo>
                    <a:pt x="26" y="151"/>
                  </a:lnTo>
                  <a:lnTo>
                    <a:pt x="31" y="154"/>
                  </a:lnTo>
                  <a:lnTo>
                    <a:pt x="33" y="161"/>
                  </a:lnTo>
                  <a:lnTo>
                    <a:pt x="36" y="154"/>
                  </a:lnTo>
                  <a:lnTo>
                    <a:pt x="50" y="163"/>
                  </a:lnTo>
                  <a:lnTo>
                    <a:pt x="52" y="156"/>
                  </a:lnTo>
                  <a:lnTo>
                    <a:pt x="54" y="146"/>
                  </a:lnTo>
                  <a:lnTo>
                    <a:pt x="59" y="139"/>
                  </a:lnTo>
                  <a:lnTo>
                    <a:pt x="71" y="135"/>
                  </a:lnTo>
                  <a:lnTo>
                    <a:pt x="88" y="135"/>
                  </a:lnTo>
                  <a:lnTo>
                    <a:pt x="97" y="144"/>
                  </a:lnTo>
                  <a:lnTo>
                    <a:pt x="111" y="142"/>
                  </a:lnTo>
                  <a:lnTo>
                    <a:pt x="121" y="144"/>
                  </a:lnTo>
                  <a:lnTo>
                    <a:pt x="132" y="146"/>
                  </a:lnTo>
                  <a:lnTo>
                    <a:pt x="149" y="142"/>
                  </a:lnTo>
                  <a:lnTo>
                    <a:pt x="161" y="142"/>
                  </a:lnTo>
                  <a:lnTo>
                    <a:pt x="177" y="144"/>
                  </a:lnTo>
                  <a:lnTo>
                    <a:pt x="194" y="135"/>
                  </a:lnTo>
                  <a:lnTo>
                    <a:pt x="194" y="123"/>
                  </a:lnTo>
                  <a:lnTo>
                    <a:pt x="201" y="118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74"/>
            <p:cNvSpPr>
              <a:spLocks noChangeAspect="1"/>
            </p:cNvSpPr>
            <p:nvPr/>
          </p:nvSpPr>
          <p:spPr bwMode="auto">
            <a:xfrm>
              <a:off x="2357016" y="6310079"/>
              <a:ext cx="87323" cy="71471"/>
            </a:xfrm>
            <a:custGeom>
              <a:avLst/>
              <a:gdLst>
                <a:gd name="T0" fmla="*/ 2147483647 w 113"/>
                <a:gd name="T1" fmla="*/ 2147483647 h 76"/>
                <a:gd name="T2" fmla="*/ 2147483647 w 113"/>
                <a:gd name="T3" fmla="*/ 2147483647 h 76"/>
                <a:gd name="T4" fmla="*/ 2147483647 w 113"/>
                <a:gd name="T5" fmla="*/ 2147483647 h 76"/>
                <a:gd name="T6" fmla="*/ 2147483647 w 113"/>
                <a:gd name="T7" fmla="*/ 2147483647 h 76"/>
                <a:gd name="T8" fmla="*/ 2147483647 w 113"/>
                <a:gd name="T9" fmla="*/ 2147483647 h 76"/>
                <a:gd name="T10" fmla="*/ 2147483647 w 113"/>
                <a:gd name="T11" fmla="*/ 2147483647 h 76"/>
                <a:gd name="T12" fmla="*/ 2147483647 w 113"/>
                <a:gd name="T13" fmla="*/ 0 h 76"/>
                <a:gd name="T14" fmla="*/ 2147483647 w 113"/>
                <a:gd name="T15" fmla="*/ 0 h 76"/>
                <a:gd name="T16" fmla="*/ 2147483647 w 113"/>
                <a:gd name="T17" fmla="*/ 2147483647 h 76"/>
                <a:gd name="T18" fmla="*/ 2147483647 w 113"/>
                <a:gd name="T19" fmla="*/ 2147483647 h 76"/>
                <a:gd name="T20" fmla="*/ 2147483647 w 113"/>
                <a:gd name="T21" fmla="*/ 2147483647 h 76"/>
                <a:gd name="T22" fmla="*/ 2147483647 w 113"/>
                <a:gd name="T23" fmla="*/ 2147483647 h 76"/>
                <a:gd name="T24" fmla="*/ 2147483647 w 113"/>
                <a:gd name="T25" fmla="*/ 2147483647 h 76"/>
                <a:gd name="T26" fmla="*/ 2147483647 w 113"/>
                <a:gd name="T27" fmla="*/ 2147483647 h 76"/>
                <a:gd name="T28" fmla="*/ 2147483647 w 113"/>
                <a:gd name="T29" fmla="*/ 2147483647 h 76"/>
                <a:gd name="T30" fmla="*/ 2147483647 w 113"/>
                <a:gd name="T31" fmla="*/ 2147483647 h 76"/>
                <a:gd name="T32" fmla="*/ 2147483647 w 113"/>
                <a:gd name="T33" fmla="*/ 2147483647 h 76"/>
                <a:gd name="T34" fmla="*/ 2147483647 w 113"/>
                <a:gd name="T35" fmla="*/ 2147483647 h 76"/>
                <a:gd name="T36" fmla="*/ 2147483647 w 113"/>
                <a:gd name="T37" fmla="*/ 2147483647 h 76"/>
                <a:gd name="T38" fmla="*/ 0 w 113"/>
                <a:gd name="T39" fmla="*/ 2147483647 h 76"/>
                <a:gd name="T40" fmla="*/ 2147483647 w 113"/>
                <a:gd name="T41" fmla="*/ 2147483647 h 76"/>
                <a:gd name="T42" fmla="*/ 2147483647 w 113"/>
                <a:gd name="T43" fmla="*/ 2147483647 h 76"/>
                <a:gd name="T44" fmla="*/ 2147483647 w 113"/>
                <a:gd name="T45" fmla="*/ 2147483647 h 76"/>
                <a:gd name="T46" fmla="*/ 2147483647 w 113"/>
                <a:gd name="T47" fmla="*/ 2147483647 h 76"/>
                <a:gd name="T48" fmla="*/ 2147483647 w 113"/>
                <a:gd name="T49" fmla="*/ 2147483647 h 76"/>
                <a:gd name="T50" fmla="*/ 2147483647 w 113"/>
                <a:gd name="T51" fmla="*/ 2147483647 h 76"/>
                <a:gd name="T52" fmla="*/ 2147483647 w 113"/>
                <a:gd name="T53" fmla="*/ 2147483647 h 76"/>
                <a:gd name="T54" fmla="*/ 2147483647 w 113"/>
                <a:gd name="T55" fmla="*/ 2147483647 h 76"/>
                <a:gd name="T56" fmla="*/ 2147483647 w 113"/>
                <a:gd name="T57" fmla="*/ 2147483647 h 76"/>
                <a:gd name="T58" fmla="*/ 2147483647 w 113"/>
                <a:gd name="T59" fmla="*/ 2147483647 h 76"/>
                <a:gd name="T60" fmla="*/ 2147483647 w 113"/>
                <a:gd name="T61" fmla="*/ 2147483647 h 76"/>
                <a:gd name="T62" fmla="*/ 2147483647 w 113"/>
                <a:gd name="T63" fmla="*/ 2147483647 h 76"/>
                <a:gd name="T64" fmla="*/ 2147483647 w 113"/>
                <a:gd name="T65" fmla="*/ 2147483647 h 76"/>
                <a:gd name="T66" fmla="*/ 2147483647 w 113"/>
                <a:gd name="T67" fmla="*/ 2147483647 h 76"/>
                <a:gd name="T68" fmla="*/ 2147483647 w 113"/>
                <a:gd name="T69" fmla="*/ 2147483647 h 76"/>
                <a:gd name="T70" fmla="*/ 2147483647 w 113"/>
                <a:gd name="T71" fmla="*/ 2147483647 h 76"/>
                <a:gd name="T72" fmla="*/ 2147483647 w 113"/>
                <a:gd name="T73" fmla="*/ 2147483647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13"/>
                <a:gd name="T112" fmla="*/ 0 h 76"/>
                <a:gd name="T113" fmla="*/ 113 w 113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13" h="76">
                  <a:moveTo>
                    <a:pt x="106" y="33"/>
                  </a:moveTo>
                  <a:lnTo>
                    <a:pt x="99" y="33"/>
                  </a:lnTo>
                  <a:lnTo>
                    <a:pt x="94" y="26"/>
                  </a:lnTo>
                  <a:lnTo>
                    <a:pt x="94" y="24"/>
                  </a:lnTo>
                  <a:lnTo>
                    <a:pt x="97" y="21"/>
                  </a:lnTo>
                  <a:lnTo>
                    <a:pt x="85" y="12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2" y="5"/>
                  </a:lnTo>
                  <a:lnTo>
                    <a:pt x="49" y="12"/>
                  </a:lnTo>
                  <a:lnTo>
                    <a:pt x="40" y="12"/>
                  </a:lnTo>
                  <a:lnTo>
                    <a:pt x="35" y="17"/>
                  </a:lnTo>
                  <a:lnTo>
                    <a:pt x="33" y="21"/>
                  </a:lnTo>
                  <a:lnTo>
                    <a:pt x="31" y="24"/>
                  </a:lnTo>
                  <a:lnTo>
                    <a:pt x="19" y="21"/>
                  </a:lnTo>
                  <a:lnTo>
                    <a:pt x="19" y="28"/>
                  </a:lnTo>
                  <a:lnTo>
                    <a:pt x="16" y="36"/>
                  </a:lnTo>
                  <a:lnTo>
                    <a:pt x="7" y="43"/>
                  </a:lnTo>
                  <a:lnTo>
                    <a:pt x="5" y="45"/>
                  </a:lnTo>
                  <a:lnTo>
                    <a:pt x="0" y="62"/>
                  </a:lnTo>
                  <a:lnTo>
                    <a:pt x="7" y="66"/>
                  </a:lnTo>
                  <a:lnTo>
                    <a:pt x="14" y="71"/>
                  </a:lnTo>
                  <a:lnTo>
                    <a:pt x="31" y="69"/>
                  </a:lnTo>
                  <a:lnTo>
                    <a:pt x="40" y="76"/>
                  </a:lnTo>
                  <a:lnTo>
                    <a:pt x="40" y="66"/>
                  </a:lnTo>
                  <a:lnTo>
                    <a:pt x="40" y="54"/>
                  </a:lnTo>
                  <a:lnTo>
                    <a:pt x="54" y="54"/>
                  </a:lnTo>
                  <a:lnTo>
                    <a:pt x="71" y="54"/>
                  </a:lnTo>
                  <a:lnTo>
                    <a:pt x="78" y="54"/>
                  </a:lnTo>
                  <a:lnTo>
                    <a:pt x="87" y="54"/>
                  </a:lnTo>
                  <a:lnTo>
                    <a:pt x="90" y="54"/>
                  </a:lnTo>
                  <a:lnTo>
                    <a:pt x="94" y="54"/>
                  </a:lnTo>
                  <a:lnTo>
                    <a:pt x="104" y="50"/>
                  </a:lnTo>
                  <a:lnTo>
                    <a:pt x="113" y="45"/>
                  </a:lnTo>
                  <a:lnTo>
                    <a:pt x="113" y="43"/>
                  </a:lnTo>
                  <a:lnTo>
                    <a:pt x="111" y="36"/>
                  </a:lnTo>
                  <a:lnTo>
                    <a:pt x="106" y="33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75"/>
            <p:cNvSpPr>
              <a:spLocks noChangeAspect="1"/>
            </p:cNvSpPr>
            <p:nvPr/>
          </p:nvSpPr>
          <p:spPr bwMode="auto">
            <a:xfrm>
              <a:off x="2252900" y="6340828"/>
              <a:ext cx="80605" cy="66484"/>
            </a:xfrm>
            <a:custGeom>
              <a:avLst/>
              <a:gdLst>
                <a:gd name="T0" fmla="*/ 2147483647 w 104"/>
                <a:gd name="T1" fmla="*/ 2147483647 h 71"/>
                <a:gd name="T2" fmla="*/ 2147483647 w 104"/>
                <a:gd name="T3" fmla="*/ 2147483647 h 71"/>
                <a:gd name="T4" fmla="*/ 2147483647 w 104"/>
                <a:gd name="T5" fmla="*/ 2147483647 h 71"/>
                <a:gd name="T6" fmla="*/ 2147483647 w 104"/>
                <a:gd name="T7" fmla="*/ 2147483647 h 71"/>
                <a:gd name="T8" fmla="*/ 2147483647 w 104"/>
                <a:gd name="T9" fmla="*/ 2147483647 h 71"/>
                <a:gd name="T10" fmla="*/ 2147483647 w 104"/>
                <a:gd name="T11" fmla="*/ 2147483647 h 71"/>
                <a:gd name="T12" fmla="*/ 2147483647 w 104"/>
                <a:gd name="T13" fmla="*/ 2147483647 h 71"/>
                <a:gd name="T14" fmla="*/ 2147483647 w 104"/>
                <a:gd name="T15" fmla="*/ 2147483647 h 71"/>
                <a:gd name="T16" fmla="*/ 2147483647 w 104"/>
                <a:gd name="T17" fmla="*/ 2147483647 h 71"/>
                <a:gd name="T18" fmla="*/ 2147483647 w 104"/>
                <a:gd name="T19" fmla="*/ 2147483647 h 71"/>
                <a:gd name="T20" fmla="*/ 2147483647 w 104"/>
                <a:gd name="T21" fmla="*/ 2147483647 h 71"/>
                <a:gd name="T22" fmla="*/ 2147483647 w 104"/>
                <a:gd name="T23" fmla="*/ 2147483647 h 71"/>
                <a:gd name="T24" fmla="*/ 2147483647 w 104"/>
                <a:gd name="T25" fmla="*/ 2147483647 h 71"/>
                <a:gd name="T26" fmla="*/ 2147483647 w 104"/>
                <a:gd name="T27" fmla="*/ 2147483647 h 71"/>
                <a:gd name="T28" fmla="*/ 2147483647 w 104"/>
                <a:gd name="T29" fmla="*/ 2147483647 h 71"/>
                <a:gd name="T30" fmla="*/ 2147483647 w 104"/>
                <a:gd name="T31" fmla="*/ 2147483647 h 71"/>
                <a:gd name="T32" fmla="*/ 2147483647 w 104"/>
                <a:gd name="T33" fmla="*/ 2147483647 h 71"/>
                <a:gd name="T34" fmla="*/ 2147483647 w 104"/>
                <a:gd name="T35" fmla="*/ 2147483647 h 71"/>
                <a:gd name="T36" fmla="*/ 2147483647 w 104"/>
                <a:gd name="T37" fmla="*/ 2147483647 h 71"/>
                <a:gd name="T38" fmla="*/ 2147483647 w 104"/>
                <a:gd name="T39" fmla="*/ 2147483647 h 71"/>
                <a:gd name="T40" fmla="*/ 2147483647 w 104"/>
                <a:gd name="T41" fmla="*/ 2147483647 h 71"/>
                <a:gd name="T42" fmla="*/ 2147483647 w 104"/>
                <a:gd name="T43" fmla="*/ 2147483647 h 71"/>
                <a:gd name="T44" fmla="*/ 2147483647 w 104"/>
                <a:gd name="T45" fmla="*/ 2147483647 h 71"/>
                <a:gd name="T46" fmla="*/ 2147483647 w 104"/>
                <a:gd name="T47" fmla="*/ 2147483647 h 71"/>
                <a:gd name="T48" fmla="*/ 2147483647 w 104"/>
                <a:gd name="T49" fmla="*/ 2147483647 h 71"/>
                <a:gd name="T50" fmla="*/ 2147483647 w 104"/>
                <a:gd name="T51" fmla="*/ 2147483647 h 71"/>
                <a:gd name="T52" fmla="*/ 2147483647 w 104"/>
                <a:gd name="T53" fmla="*/ 2147483647 h 71"/>
                <a:gd name="T54" fmla="*/ 2147483647 w 104"/>
                <a:gd name="T55" fmla="*/ 2147483647 h 71"/>
                <a:gd name="T56" fmla="*/ 2147483647 w 104"/>
                <a:gd name="T57" fmla="*/ 2147483647 h 71"/>
                <a:gd name="T58" fmla="*/ 2147483647 w 104"/>
                <a:gd name="T59" fmla="*/ 0 h 71"/>
                <a:gd name="T60" fmla="*/ 2147483647 w 104"/>
                <a:gd name="T61" fmla="*/ 2147483647 h 71"/>
                <a:gd name="T62" fmla="*/ 2147483647 w 104"/>
                <a:gd name="T63" fmla="*/ 2147483647 h 71"/>
                <a:gd name="T64" fmla="*/ 2147483647 w 104"/>
                <a:gd name="T65" fmla="*/ 2147483647 h 71"/>
                <a:gd name="T66" fmla="*/ 0 w 104"/>
                <a:gd name="T67" fmla="*/ 2147483647 h 71"/>
                <a:gd name="T68" fmla="*/ 2147483647 w 104"/>
                <a:gd name="T69" fmla="*/ 2147483647 h 71"/>
                <a:gd name="T70" fmla="*/ 2147483647 w 104"/>
                <a:gd name="T71" fmla="*/ 2147483647 h 71"/>
                <a:gd name="T72" fmla="*/ 2147483647 w 104"/>
                <a:gd name="T73" fmla="*/ 2147483647 h 71"/>
                <a:gd name="T74" fmla="*/ 2147483647 w 104"/>
                <a:gd name="T75" fmla="*/ 2147483647 h 71"/>
                <a:gd name="T76" fmla="*/ 2147483647 w 104"/>
                <a:gd name="T77" fmla="*/ 2147483647 h 71"/>
                <a:gd name="T78" fmla="*/ 2147483647 w 104"/>
                <a:gd name="T79" fmla="*/ 2147483647 h 71"/>
                <a:gd name="T80" fmla="*/ 2147483647 w 104"/>
                <a:gd name="T81" fmla="*/ 2147483647 h 71"/>
                <a:gd name="T82" fmla="*/ 2147483647 w 104"/>
                <a:gd name="T83" fmla="*/ 2147483647 h 71"/>
                <a:gd name="T84" fmla="*/ 2147483647 w 104"/>
                <a:gd name="T85" fmla="*/ 2147483647 h 71"/>
                <a:gd name="T86" fmla="*/ 2147483647 w 104"/>
                <a:gd name="T87" fmla="*/ 2147483647 h 71"/>
                <a:gd name="T88" fmla="*/ 2147483647 w 104"/>
                <a:gd name="T89" fmla="*/ 2147483647 h 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04"/>
                <a:gd name="T136" fmla="*/ 0 h 71"/>
                <a:gd name="T137" fmla="*/ 104 w 104"/>
                <a:gd name="T138" fmla="*/ 71 h 71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04" h="71">
                  <a:moveTo>
                    <a:pt x="54" y="36"/>
                  </a:moveTo>
                  <a:lnTo>
                    <a:pt x="62" y="47"/>
                  </a:lnTo>
                  <a:lnTo>
                    <a:pt x="62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80" y="69"/>
                  </a:lnTo>
                  <a:lnTo>
                    <a:pt x="85" y="71"/>
                  </a:lnTo>
                  <a:lnTo>
                    <a:pt x="90" y="69"/>
                  </a:lnTo>
                  <a:lnTo>
                    <a:pt x="95" y="69"/>
                  </a:lnTo>
                  <a:lnTo>
                    <a:pt x="99" y="64"/>
                  </a:lnTo>
                  <a:lnTo>
                    <a:pt x="97" y="57"/>
                  </a:lnTo>
                  <a:lnTo>
                    <a:pt x="104" y="57"/>
                  </a:lnTo>
                  <a:lnTo>
                    <a:pt x="104" y="55"/>
                  </a:lnTo>
                  <a:lnTo>
                    <a:pt x="104" y="47"/>
                  </a:lnTo>
                  <a:lnTo>
                    <a:pt x="99" y="45"/>
                  </a:lnTo>
                  <a:lnTo>
                    <a:pt x="99" y="43"/>
                  </a:lnTo>
                  <a:lnTo>
                    <a:pt x="99" y="33"/>
                  </a:lnTo>
                  <a:lnTo>
                    <a:pt x="95" y="21"/>
                  </a:lnTo>
                  <a:lnTo>
                    <a:pt x="90" y="21"/>
                  </a:lnTo>
                  <a:lnTo>
                    <a:pt x="95" y="14"/>
                  </a:lnTo>
                  <a:lnTo>
                    <a:pt x="88" y="12"/>
                  </a:lnTo>
                  <a:lnTo>
                    <a:pt x="85" y="3"/>
                  </a:lnTo>
                  <a:lnTo>
                    <a:pt x="80" y="3"/>
                  </a:lnTo>
                  <a:lnTo>
                    <a:pt x="71" y="5"/>
                  </a:lnTo>
                  <a:lnTo>
                    <a:pt x="62" y="10"/>
                  </a:lnTo>
                  <a:lnTo>
                    <a:pt x="59" y="5"/>
                  </a:lnTo>
                  <a:lnTo>
                    <a:pt x="50" y="5"/>
                  </a:lnTo>
                  <a:lnTo>
                    <a:pt x="52" y="3"/>
                  </a:lnTo>
                  <a:lnTo>
                    <a:pt x="29" y="3"/>
                  </a:lnTo>
                  <a:lnTo>
                    <a:pt x="17" y="0"/>
                  </a:lnTo>
                  <a:lnTo>
                    <a:pt x="17" y="5"/>
                  </a:lnTo>
                  <a:lnTo>
                    <a:pt x="17" y="12"/>
                  </a:lnTo>
                  <a:lnTo>
                    <a:pt x="3" y="17"/>
                  </a:lnTo>
                  <a:lnTo>
                    <a:pt x="0" y="24"/>
                  </a:lnTo>
                  <a:lnTo>
                    <a:pt x="3" y="21"/>
                  </a:lnTo>
                  <a:lnTo>
                    <a:pt x="3" y="24"/>
                  </a:lnTo>
                  <a:lnTo>
                    <a:pt x="7" y="24"/>
                  </a:lnTo>
                  <a:lnTo>
                    <a:pt x="3" y="26"/>
                  </a:lnTo>
                  <a:lnTo>
                    <a:pt x="14" y="33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24" y="45"/>
                  </a:lnTo>
                  <a:lnTo>
                    <a:pt x="24" y="47"/>
                  </a:lnTo>
                  <a:lnTo>
                    <a:pt x="36" y="38"/>
                  </a:lnTo>
                  <a:lnTo>
                    <a:pt x="54" y="36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76"/>
            <p:cNvSpPr>
              <a:spLocks noChangeAspect="1"/>
            </p:cNvSpPr>
            <p:nvPr/>
          </p:nvSpPr>
          <p:spPr bwMode="auto">
            <a:xfrm>
              <a:off x="2449376" y="6325869"/>
              <a:ext cx="130984" cy="119672"/>
            </a:xfrm>
            <a:custGeom>
              <a:avLst/>
              <a:gdLst>
                <a:gd name="T0" fmla="*/ 2147483647 w 170"/>
                <a:gd name="T1" fmla="*/ 2147483647 h 127"/>
                <a:gd name="T2" fmla="*/ 2147483647 w 170"/>
                <a:gd name="T3" fmla="*/ 2147483647 h 127"/>
                <a:gd name="T4" fmla="*/ 2147483647 w 170"/>
                <a:gd name="T5" fmla="*/ 2147483647 h 127"/>
                <a:gd name="T6" fmla="*/ 2147483647 w 170"/>
                <a:gd name="T7" fmla="*/ 2147483647 h 127"/>
                <a:gd name="T8" fmla="*/ 2147483647 w 170"/>
                <a:gd name="T9" fmla="*/ 2147483647 h 127"/>
                <a:gd name="T10" fmla="*/ 2147483647 w 170"/>
                <a:gd name="T11" fmla="*/ 2147483647 h 127"/>
                <a:gd name="T12" fmla="*/ 2147483647 w 170"/>
                <a:gd name="T13" fmla="*/ 2147483647 h 127"/>
                <a:gd name="T14" fmla="*/ 2147483647 w 170"/>
                <a:gd name="T15" fmla="*/ 2147483647 h 127"/>
                <a:gd name="T16" fmla="*/ 2147483647 w 170"/>
                <a:gd name="T17" fmla="*/ 2147483647 h 127"/>
                <a:gd name="T18" fmla="*/ 2147483647 w 170"/>
                <a:gd name="T19" fmla="*/ 2147483647 h 127"/>
                <a:gd name="T20" fmla="*/ 2147483647 w 170"/>
                <a:gd name="T21" fmla="*/ 2147483647 h 127"/>
                <a:gd name="T22" fmla="*/ 2147483647 w 170"/>
                <a:gd name="T23" fmla="*/ 2147483647 h 127"/>
                <a:gd name="T24" fmla="*/ 2147483647 w 170"/>
                <a:gd name="T25" fmla="*/ 2147483647 h 127"/>
                <a:gd name="T26" fmla="*/ 2147483647 w 170"/>
                <a:gd name="T27" fmla="*/ 2147483647 h 127"/>
                <a:gd name="T28" fmla="*/ 2147483647 w 170"/>
                <a:gd name="T29" fmla="*/ 0 h 127"/>
                <a:gd name="T30" fmla="*/ 2147483647 w 170"/>
                <a:gd name="T31" fmla="*/ 2147483647 h 127"/>
                <a:gd name="T32" fmla="*/ 2147483647 w 170"/>
                <a:gd name="T33" fmla="*/ 2147483647 h 127"/>
                <a:gd name="T34" fmla="*/ 2147483647 w 170"/>
                <a:gd name="T35" fmla="*/ 2147483647 h 127"/>
                <a:gd name="T36" fmla="*/ 2147483647 w 170"/>
                <a:gd name="T37" fmla="*/ 2147483647 h 127"/>
                <a:gd name="T38" fmla="*/ 2147483647 w 170"/>
                <a:gd name="T39" fmla="*/ 2147483647 h 127"/>
                <a:gd name="T40" fmla="*/ 2147483647 w 170"/>
                <a:gd name="T41" fmla="*/ 2147483647 h 127"/>
                <a:gd name="T42" fmla="*/ 2147483647 w 170"/>
                <a:gd name="T43" fmla="*/ 2147483647 h 127"/>
                <a:gd name="T44" fmla="*/ 2147483647 w 170"/>
                <a:gd name="T45" fmla="*/ 0 h 127"/>
                <a:gd name="T46" fmla="*/ 2147483647 w 170"/>
                <a:gd name="T47" fmla="*/ 0 h 127"/>
                <a:gd name="T48" fmla="*/ 2147483647 w 170"/>
                <a:gd name="T49" fmla="*/ 2147483647 h 127"/>
                <a:gd name="T50" fmla="*/ 2147483647 w 170"/>
                <a:gd name="T51" fmla="*/ 2147483647 h 127"/>
                <a:gd name="T52" fmla="*/ 2147483647 w 170"/>
                <a:gd name="T53" fmla="*/ 2147483647 h 127"/>
                <a:gd name="T54" fmla="*/ 2147483647 w 170"/>
                <a:gd name="T55" fmla="*/ 2147483647 h 127"/>
                <a:gd name="T56" fmla="*/ 2147483647 w 170"/>
                <a:gd name="T57" fmla="*/ 2147483647 h 127"/>
                <a:gd name="T58" fmla="*/ 2147483647 w 170"/>
                <a:gd name="T59" fmla="*/ 2147483647 h 127"/>
                <a:gd name="T60" fmla="*/ 0 w 170"/>
                <a:gd name="T61" fmla="*/ 2147483647 h 127"/>
                <a:gd name="T62" fmla="*/ 0 w 170"/>
                <a:gd name="T63" fmla="*/ 2147483647 h 127"/>
                <a:gd name="T64" fmla="*/ 0 w 170"/>
                <a:gd name="T65" fmla="*/ 2147483647 h 127"/>
                <a:gd name="T66" fmla="*/ 2147483647 w 170"/>
                <a:gd name="T67" fmla="*/ 2147483647 h 127"/>
                <a:gd name="T68" fmla="*/ 2147483647 w 170"/>
                <a:gd name="T69" fmla="*/ 2147483647 h 127"/>
                <a:gd name="T70" fmla="*/ 2147483647 w 170"/>
                <a:gd name="T71" fmla="*/ 2147483647 h 127"/>
                <a:gd name="T72" fmla="*/ 2147483647 w 170"/>
                <a:gd name="T73" fmla="*/ 2147483647 h 127"/>
                <a:gd name="T74" fmla="*/ 2147483647 w 170"/>
                <a:gd name="T75" fmla="*/ 2147483647 h 127"/>
                <a:gd name="T76" fmla="*/ 2147483647 w 170"/>
                <a:gd name="T77" fmla="*/ 2147483647 h 127"/>
                <a:gd name="T78" fmla="*/ 2147483647 w 170"/>
                <a:gd name="T79" fmla="*/ 2147483647 h 127"/>
                <a:gd name="T80" fmla="*/ 2147483647 w 170"/>
                <a:gd name="T81" fmla="*/ 2147483647 h 127"/>
                <a:gd name="T82" fmla="*/ 2147483647 w 170"/>
                <a:gd name="T83" fmla="*/ 2147483647 h 127"/>
                <a:gd name="T84" fmla="*/ 2147483647 w 170"/>
                <a:gd name="T85" fmla="*/ 2147483647 h 127"/>
                <a:gd name="T86" fmla="*/ 2147483647 w 170"/>
                <a:gd name="T87" fmla="*/ 2147483647 h 127"/>
                <a:gd name="T88" fmla="*/ 2147483647 w 170"/>
                <a:gd name="T89" fmla="*/ 2147483647 h 127"/>
                <a:gd name="T90" fmla="*/ 2147483647 w 170"/>
                <a:gd name="T91" fmla="*/ 2147483647 h 127"/>
                <a:gd name="T92" fmla="*/ 2147483647 w 170"/>
                <a:gd name="T93" fmla="*/ 2147483647 h 127"/>
                <a:gd name="T94" fmla="*/ 2147483647 w 170"/>
                <a:gd name="T95" fmla="*/ 2147483647 h 127"/>
                <a:gd name="T96" fmla="*/ 2147483647 w 170"/>
                <a:gd name="T97" fmla="*/ 2147483647 h 127"/>
                <a:gd name="T98" fmla="*/ 2147483647 w 170"/>
                <a:gd name="T99" fmla="*/ 2147483647 h 12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70"/>
                <a:gd name="T151" fmla="*/ 0 h 127"/>
                <a:gd name="T152" fmla="*/ 170 w 170"/>
                <a:gd name="T153" fmla="*/ 127 h 12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70" h="127">
                  <a:moveTo>
                    <a:pt x="92" y="104"/>
                  </a:moveTo>
                  <a:lnTo>
                    <a:pt x="99" y="94"/>
                  </a:lnTo>
                  <a:lnTo>
                    <a:pt x="109" y="92"/>
                  </a:lnTo>
                  <a:lnTo>
                    <a:pt x="118" y="99"/>
                  </a:lnTo>
                  <a:lnTo>
                    <a:pt x="128" y="87"/>
                  </a:lnTo>
                  <a:lnTo>
                    <a:pt x="135" y="75"/>
                  </a:lnTo>
                  <a:lnTo>
                    <a:pt x="137" y="71"/>
                  </a:lnTo>
                  <a:lnTo>
                    <a:pt x="144" y="59"/>
                  </a:lnTo>
                  <a:lnTo>
                    <a:pt x="151" y="49"/>
                  </a:lnTo>
                  <a:lnTo>
                    <a:pt x="154" y="40"/>
                  </a:lnTo>
                  <a:lnTo>
                    <a:pt x="163" y="30"/>
                  </a:lnTo>
                  <a:lnTo>
                    <a:pt x="170" y="26"/>
                  </a:lnTo>
                  <a:lnTo>
                    <a:pt x="163" y="19"/>
                  </a:lnTo>
                  <a:lnTo>
                    <a:pt x="161" y="9"/>
                  </a:lnTo>
                  <a:lnTo>
                    <a:pt x="154" y="0"/>
                  </a:lnTo>
                  <a:lnTo>
                    <a:pt x="137" y="9"/>
                  </a:lnTo>
                  <a:lnTo>
                    <a:pt x="121" y="7"/>
                  </a:lnTo>
                  <a:lnTo>
                    <a:pt x="109" y="7"/>
                  </a:lnTo>
                  <a:lnTo>
                    <a:pt x="92" y="11"/>
                  </a:lnTo>
                  <a:lnTo>
                    <a:pt x="81" y="9"/>
                  </a:lnTo>
                  <a:lnTo>
                    <a:pt x="71" y="7"/>
                  </a:lnTo>
                  <a:lnTo>
                    <a:pt x="57" y="9"/>
                  </a:lnTo>
                  <a:lnTo>
                    <a:pt x="48" y="0"/>
                  </a:lnTo>
                  <a:lnTo>
                    <a:pt x="31" y="0"/>
                  </a:lnTo>
                  <a:lnTo>
                    <a:pt x="19" y="4"/>
                  </a:lnTo>
                  <a:lnTo>
                    <a:pt x="14" y="11"/>
                  </a:lnTo>
                  <a:lnTo>
                    <a:pt x="12" y="21"/>
                  </a:lnTo>
                  <a:lnTo>
                    <a:pt x="10" y="28"/>
                  </a:lnTo>
                  <a:lnTo>
                    <a:pt x="12" y="37"/>
                  </a:lnTo>
                  <a:lnTo>
                    <a:pt x="12" y="49"/>
                  </a:lnTo>
                  <a:lnTo>
                    <a:pt x="0" y="63"/>
                  </a:lnTo>
                  <a:lnTo>
                    <a:pt x="0" y="82"/>
                  </a:lnTo>
                  <a:lnTo>
                    <a:pt x="0" y="99"/>
                  </a:lnTo>
                  <a:lnTo>
                    <a:pt x="10" y="99"/>
                  </a:lnTo>
                  <a:lnTo>
                    <a:pt x="19" y="99"/>
                  </a:lnTo>
                  <a:lnTo>
                    <a:pt x="31" y="106"/>
                  </a:lnTo>
                  <a:lnTo>
                    <a:pt x="36" y="108"/>
                  </a:lnTo>
                  <a:lnTo>
                    <a:pt x="36" y="113"/>
                  </a:lnTo>
                  <a:lnTo>
                    <a:pt x="40" y="127"/>
                  </a:lnTo>
                  <a:lnTo>
                    <a:pt x="48" y="127"/>
                  </a:lnTo>
                  <a:lnTo>
                    <a:pt x="55" y="125"/>
                  </a:lnTo>
                  <a:lnTo>
                    <a:pt x="55" y="120"/>
                  </a:lnTo>
                  <a:lnTo>
                    <a:pt x="57" y="127"/>
                  </a:lnTo>
                  <a:lnTo>
                    <a:pt x="62" y="125"/>
                  </a:lnTo>
                  <a:lnTo>
                    <a:pt x="64" y="125"/>
                  </a:lnTo>
                  <a:lnTo>
                    <a:pt x="76" y="125"/>
                  </a:lnTo>
                  <a:lnTo>
                    <a:pt x="76" y="120"/>
                  </a:lnTo>
                  <a:lnTo>
                    <a:pt x="83" y="120"/>
                  </a:lnTo>
                  <a:lnTo>
                    <a:pt x="85" y="108"/>
                  </a:lnTo>
                  <a:lnTo>
                    <a:pt x="92" y="104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7"/>
            <p:cNvSpPr>
              <a:spLocks noChangeAspect="1"/>
            </p:cNvSpPr>
            <p:nvPr/>
          </p:nvSpPr>
          <p:spPr bwMode="auto">
            <a:xfrm>
              <a:off x="2271372" y="6374902"/>
              <a:ext cx="34425" cy="38229"/>
            </a:xfrm>
            <a:custGeom>
              <a:avLst/>
              <a:gdLst>
                <a:gd name="T0" fmla="*/ 2147483647 w 45"/>
                <a:gd name="T1" fmla="*/ 2147483647 h 40"/>
                <a:gd name="T2" fmla="*/ 2147483647 w 45"/>
                <a:gd name="T3" fmla="*/ 2147483647 h 40"/>
                <a:gd name="T4" fmla="*/ 2147483647 w 45"/>
                <a:gd name="T5" fmla="*/ 2147483647 h 40"/>
                <a:gd name="T6" fmla="*/ 2147483647 w 45"/>
                <a:gd name="T7" fmla="*/ 2147483647 h 40"/>
                <a:gd name="T8" fmla="*/ 2147483647 w 45"/>
                <a:gd name="T9" fmla="*/ 0 h 40"/>
                <a:gd name="T10" fmla="*/ 2147483647 w 45"/>
                <a:gd name="T11" fmla="*/ 2147483647 h 40"/>
                <a:gd name="T12" fmla="*/ 0 w 45"/>
                <a:gd name="T13" fmla="*/ 2147483647 h 40"/>
                <a:gd name="T14" fmla="*/ 2147483647 w 45"/>
                <a:gd name="T15" fmla="*/ 2147483647 h 40"/>
                <a:gd name="T16" fmla="*/ 0 w 45"/>
                <a:gd name="T17" fmla="*/ 2147483647 h 40"/>
                <a:gd name="T18" fmla="*/ 2147483647 w 45"/>
                <a:gd name="T19" fmla="*/ 2147483647 h 40"/>
                <a:gd name="T20" fmla="*/ 2147483647 w 45"/>
                <a:gd name="T21" fmla="*/ 2147483647 h 40"/>
                <a:gd name="T22" fmla="*/ 2147483647 w 45"/>
                <a:gd name="T23" fmla="*/ 2147483647 h 40"/>
                <a:gd name="T24" fmla="*/ 2147483647 w 45"/>
                <a:gd name="T25" fmla="*/ 2147483647 h 40"/>
                <a:gd name="T26" fmla="*/ 2147483647 w 45"/>
                <a:gd name="T27" fmla="*/ 2147483647 h 40"/>
                <a:gd name="T28" fmla="*/ 2147483647 w 45"/>
                <a:gd name="T29" fmla="*/ 2147483647 h 40"/>
                <a:gd name="T30" fmla="*/ 2147483647 w 45"/>
                <a:gd name="T31" fmla="*/ 2147483647 h 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5"/>
                <a:gd name="T49" fmla="*/ 0 h 40"/>
                <a:gd name="T50" fmla="*/ 45 w 45"/>
                <a:gd name="T51" fmla="*/ 40 h 4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5" h="40">
                  <a:moveTo>
                    <a:pt x="38" y="28"/>
                  </a:moveTo>
                  <a:lnTo>
                    <a:pt x="45" y="21"/>
                  </a:lnTo>
                  <a:lnTo>
                    <a:pt x="38" y="21"/>
                  </a:lnTo>
                  <a:lnTo>
                    <a:pt x="38" y="11"/>
                  </a:lnTo>
                  <a:lnTo>
                    <a:pt x="30" y="0"/>
                  </a:lnTo>
                  <a:lnTo>
                    <a:pt x="12" y="2"/>
                  </a:lnTo>
                  <a:lnTo>
                    <a:pt x="0" y="11"/>
                  </a:lnTo>
                  <a:lnTo>
                    <a:pt x="5" y="14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12" y="30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26" y="40"/>
                  </a:lnTo>
                  <a:lnTo>
                    <a:pt x="30" y="35"/>
                  </a:lnTo>
                  <a:lnTo>
                    <a:pt x="38" y="28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78"/>
            <p:cNvSpPr>
              <a:spLocks noChangeAspect="1"/>
            </p:cNvSpPr>
            <p:nvPr/>
          </p:nvSpPr>
          <p:spPr bwMode="auto">
            <a:xfrm>
              <a:off x="2895224" y="6652474"/>
              <a:ext cx="78087" cy="175352"/>
            </a:xfrm>
            <a:custGeom>
              <a:avLst/>
              <a:gdLst>
                <a:gd name="T0" fmla="*/ 2147483647 w 102"/>
                <a:gd name="T1" fmla="*/ 2147483647 h 186"/>
                <a:gd name="T2" fmla="*/ 2147483647 w 102"/>
                <a:gd name="T3" fmla="*/ 2147483647 h 186"/>
                <a:gd name="T4" fmla="*/ 2147483647 w 102"/>
                <a:gd name="T5" fmla="*/ 2147483647 h 186"/>
                <a:gd name="T6" fmla="*/ 2147483647 w 102"/>
                <a:gd name="T7" fmla="*/ 2147483647 h 186"/>
                <a:gd name="T8" fmla="*/ 2147483647 w 102"/>
                <a:gd name="T9" fmla="*/ 2147483647 h 186"/>
                <a:gd name="T10" fmla="*/ 2147483647 w 102"/>
                <a:gd name="T11" fmla="*/ 2147483647 h 186"/>
                <a:gd name="T12" fmla="*/ 2147483647 w 102"/>
                <a:gd name="T13" fmla="*/ 2147483647 h 186"/>
                <a:gd name="T14" fmla="*/ 2147483647 w 102"/>
                <a:gd name="T15" fmla="*/ 2147483647 h 186"/>
                <a:gd name="T16" fmla="*/ 2147483647 w 102"/>
                <a:gd name="T17" fmla="*/ 2147483647 h 186"/>
                <a:gd name="T18" fmla="*/ 2147483647 w 102"/>
                <a:gd name="T19" fmla="*/ 2147483647 h 186"/>
                <a:gd name="T20" fmla="*/ 2147483647 w 102"/>
                <a:gd name="T21" fmla="*/ 2147483647 h 186"/>
                <a:gd name="T22" fmla="*/ 2147483647 w 102"/>
                <a:gd name="T23" fmla="*/ 2147483647 h 186"/>
                <a:gd name="T24" fmla="*/ 2147483647 w 102"/>
                <a:gd name="T25" fmla="*/ 2147483647 h 186"/>
                <a:gd name="T26" fmla="*/ 2147483647 w 102"/>
                <a:gd name="T27" fmla="*/ 2147483647 h 186"/>
                <a:gd name="T28" fmla="*/ 2147483647 w 102"/>
                <a:gd name="T29" fmla="*/ 2147483647 h 186"/>
                <a:gd name="T30" fmla="*/ 2147483647 w 102"/>
                <a:gd name="T31" fmla="*/ 2147483647 h 186"/>
                <a:gd name="T32" fmla="*/ 0 w 102"/>
                <a:gd name="T33" fmla="*/ 2147483647 h 186"/>
                <a:gd name="T34" fmla="*/ 0 w 102"/>
                <a:gd name="T35" fmla="*/ 2147483647 h 186"/>
                <a:gd name="T36" fmla="*/ 2147483647 w 102"/>
                <a:gd name="T37" fmla="*/ 2147483647 h 186"/>
                <a:gd name="T38" fmla="*/ 2147483647 w 102"/>
                <a:gd name="T39" fmla="*/ 2147483647 h 186"/>
                <a:gd name="T40" fmla="*/ 2147483647 w 102"/>
                <a:gd name="T41" fmla="*/ 2147483647 h 186"/>
                <a:gd name="T42" fmla="*/ 2147483647 w 102"/>
                <a:gd name="T43" fmla="*/ 2147483647 h 186"/>
                <a:gd name="T44" fmla="*/ 2147483647 w 102"/>
                <a:gd name="T45" fmla="*/ 2147483647 h 186"/>
                <a:gd name="T46" fmla="*/ 2147483647 w 102"/>
                <a:gd name="T47" fmla="*/ 2147483647 h 186"/>
                <a:gd name="T48" fmla="*/ 2147483647 w 102"/>
                <a:gd name="T49" fmla="*/ 2147483647 h 186"/>
                <a:gd name="T50" fmla="*/ 2147483647 w 102"/>
                <a:gd name="T51" fmla="*/ 2147483647 h 186"/>
                <a:gd name="T52" fmla="*/ 2147483647 w 102"/>
                <a:gd name="T53" fmla="*/ 2147483647 h 186"/>
                <a:gd name="T54" fmla="*/ 2147483647 w 102"/>
                <a:gd name="T55" fmla="*/ 2147483647 h 186"/>
                <a:gd name="T56" fmla="*/ 2147483647 w 102"/>
                <a:gd name="T57" fmla="*/ 2147483647 h 186"/>
                <a:gd name="T58" fmla="*/ 2147483647 w 102"/>
                <a:gd name="T59" fmla="*/ 2147483647 h 186"/>
                <a:gd name="T60" fmla="*/ 2147483647 w 102"/>
                <a:gd name="T61" fmla="*/ 2147483647 h 186"/>
                <a:gd name="T62" fmla="*/ 2147483647 w 102"/>
                <a:gd name="T63" fmla="*/ 2147483647 h 186"/>
                <a:gd name="T64" fmla="*/ 2147483647 w 102"/>
                <a:gd name="T65" fmla="*/ 2147483647 h 186"/>
                <a:gd name="T66" fmla="*/ 2147483647 w 102"/>
                <a:gd name="T67" fmla="*/ 2147483647 h 186"/>
                <a:gd name="T68" fmla="*/ 2147483647 w 102"/>
                <a:gd name="T69" fmla="*/ 2147483647 h 186"/>
                <a:gd name="T70" fmla="*/ 2147483647 w 102"/>
                <a:gd name="T71" fmla="*/ 2147483647 h 186"/>
                <a:gd name="T72" fmla="*/ 2147483647 w 102"/>
                <a:gd name="T73" fmla="*/ 2147483647 h 186"/>
                <a:gd name="T74" fmla="*/ 2147483647 w 102"/>
                <a:gd name="T75" fmla="*/ 2147483647 h 186"/>
                <a:gd name="T76" fmla="*/ 2147483647 w 102"/>
                <a:gd name="T77" fmla="*/ 2147483647 h 186"/>
                <a:gd name="T78" fmla="*/ 2147483647 w 102"/>
                <a:gd name="T79" fmla="*/ 2147483647 h 186"/>
                <a:gd name="T80" fmla="*/ 2147483647 w 102"/>
                <a:gd name="T81" fmla="*/ 0 h 186"/>
                <a:gd name="T82" fmla="*/ 2147483647 w 102"/>
                <a:gd name="T83" fmla="*/ 0 h 186"/>
                <a:gd name="T84" fmla="*/ 2147483647 w 102"/>
                <a:gd name="T85" fmla="*/ 2147483647 h 186"/>
                <a:gd name="T86" fmla="*/ 2147483647 w 102"/>
                <a:gd name="T87" fmla="*/ 2147483647 h 186"/>
                <a:gd name="T88" fmla="*/ 2147483647 w 102"/>
                <a:gd name="T89" fmla="*/ 2147483647 h 186"/>
                <a:gd name="T90" fmla="*/ 2147483647 w 102"/>
                <a:gd name="T91" fmla="*/ 2147483647 h 1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2"/>
                <a:gd name="T139" fmla="*/ 0 h 186"/>
                <a:gd name="T140" fmla="*/ 102 w 102"/>
                <a:gd name="T141" fmla="*/ 186 h 18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2" h="186">
                  <a:moveTo>
                    <a:pt x="99" y="52"/>
                  </a:moveTo>
                  <a:lnTo>
                    <a:pt x="92" y="49"/>
                  </a:lnTo>
                  <a:lnTo>
                    <a:pt x="95" y="61"/>
                  </a:lnTo>
                  <a:lnTo>
                    <a:pt x="90" y="75"/>
                  </a:lnTo>
                  <a:lnTo>
                    <a:pt x="90" y="87"/>
                  </a:lnTo>
                  <a:lnTo>
                    <a:pt x="80" y="99"/>
                  </a:lnTo>
                  <a:lnTo>
                    <a:pt x="80" y="111"/>
                  </a:lnTo>
                  <a:lnTo>
                    <a:pt x="73" y="130"/>
                  </a:lnTo>
                  <a:lnTo>
                    <a:pt x="66" y="139"/>
                  </a:lnTo>
                  <a:lnTo>
                    <a:pt x="64" y="151"/>
                  </a:lnTo>
                  <a:lnTo>
                    <a:pt x="59" y="165"/>
                  </a:lnTo>
                  <a:lnTo>
                    <a:pt x="57" y="182"/>
                  </a:lnTo>
                  <a:lnTo>
                    <a:pt x="45" y="184"/>
                  </a:lnTo>
                  <a:lnTo>
                    <a:pt x="31" y="186"/>
                  </a:lnTo>
                  <a:lnTo>
                    <a:pt x="12" y="182"/>
                  </a:lnTo>
                  <a:lnTo>
                    <a:pt x="2" y="163"/>
                  </a:lnTo>
                  <a:lnTo>
                    <a:pt x="0" y="149"/>
                  </a:lnTo>
                  <a:lnTo>
                    <a:pt x="0" y="127"/>
                  </a:lnTo>
                  <a:lnTo>
                    <a:pt x="5" y="118"/>
                  </a:lnTo>
                  <a:lnTo>
                    <a:pt x="12" y="108"/>
                  </a:lnTo>
                  <a:lnTo>
                    <a:pt x="9" y="94"/>
                  </a:lnTo>
                  <a:lnTo>
                    <a:pt x="5" y="83"/>
                  </a:lnTo>
                  <a:lnTo>
                    <a:pt x="12" y="71"/>
                  </a:lnTo>
                  <a:lnTo>
                    <a:pt x="14" y="61"/>
                  </a:lnTo>
                  <a:lnTo>
                    <a:pt x="28" y="54"/>
                  </a:lnTo>
                  <a:lnTo>
                    <a:pt x="31" y="54"/>
                  </a:lnTo>
                  <a:lnTo>
                    <a:pt x="45" y="52"/>
                  </a:lnTo>
                  <a:lnTo>
                    <a:pt x="47" y="45"/>
                  </a:lnTo>
                  <a:lnTo>
                    <a:pt x="50" y="45"/>
                  </a:lnTo>
                  <a:lnTo>
                    <a:pt x="54" y="45"/>
                  </a:lnTo>
                  <a:lnTo>
                    <a:pt x="57" y="38"/>
                  </a:lnTo>
                  <a:lnTo>
                    <a:pt x="57" y="40"/>
                  </a:lnTo>
                  <a:lnTo>
                    <a:pt x="64" y="38"/>
                  </a:lnTo>
                  <a:lnTo>
                    <a:pt x="64" y="33"/>
                  </a:lnTo>
                  <a:lnTo>
                    <a:pt x="66" y="31"/>
                  </a:lnTo>
                  <a:lnTo>
                    <a:pt x="64" y="21"/>
                  </a:lnTo>
                  <a:lnTo>
                    <a:pt x="71" y="23"/>
                  </a:lnTo>
                  <a:lnTo>
                    <a:pt x="71" y="21"/>
                  </a:lnTo>
                  <a:lnTo>
                    <a:pt x="76" y="19"/>
                  </a:lnTo>
                  <a:lnTo>
                    <a:pt x="80" y="7"/>
                  </a:lnTo>
                  <a:lnTo>
                    <a:pt x="80" y="0"/>
                  </a:lnTo>
                  <a:lnTo>
                    <a:pt x="85" y="0"/>
                  </a:lnTo>
                  <a:lnTo>
                    <a:pt x="92" y="12"/>
                  </a:lnTo>
                  <a:lnTo>
                    <a:pt x="99" y="23"/>
                  </a:lnTo>
                  <a:lnTo>
                    <a:pt x="102" y="45"/>
                  </a:lnTo>
                  <a:lnTo>
                    <a:pt x="99" y="5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79"/>
            <p:cNvSpPr>
              <a:spLocks noChangeAspect="1"/>
            </p:cNvSpPr>
            <p:nvPr/>
          </p:nvSpPr>
          <p:spPr bwMode="auto">
            <a:xfrm>
              <a:off x="2891027" y="6643332"/>
              <a:ext cx="5877" cy="9142"/>
            </a:xfrm>
            <a:custGeom>
              <a:avLst/>
              <a:gdLst>
                <a:gd name="T0" fmla="*/ 2147483647 w 7"/>
                <a:gd name="T1" fmla="*/ 0 h 10"/>
                <a:gd name="T2" fmla="*/ 0 w 7"/>
                <a:gd name="T3" fmla="*/ 2147483647 h 10"/>
                <a:gd name="T4" fmla="*/ 2147483647 w 7"/>
                <a:gd name="T5" fmla="*/ 2147483647 h 10"/>
                <a:gd name="T6" fmla="*/ 2147483647 w 7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10"/>
                <a:gd name="T14" fmla="*/ 7 w 7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10">
                  <a:moveTo>
                    <a:pt x="5" y="0"/>
                  </a:moveTo>
                  <a:lnTo>
                    <a:pt x="0" y="7"/>
                  </a:lnTo>
                  <a:lnTo>
                    <a:pt x="7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80"/>
            <p:cNvSpPr>
              <a:spLocks noChangeAspect="1"/>
            </p:cNvSpPr>
            <p:nvPr/>
          </p:nvSpPr>
          <p:spPr bwMode="auto">
            <a:xfrm>
              <a:off x="3025369" y="6765497"/>
              <a:ext cx="8396" cy="997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0 h 10"/>
                <a:gd name="T4" fmla="*/ 0 w 10"/>
                <a:gd name="T5" fmla="*/ 2147483647 h 10"/>
                <a:gd name="T6" fmla="*/ 0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2147483647 h 10"/>
                <a:gd name="T12" fmla="*/ 2147483647 w 10"/>
                <a:gd name="T13" fmla="*/ 2147483647 h 10"/>
                <a:gd name="T14" fmla="*/ 2147483647 w 10"/>
                <a:gd name="T15" fmla="*/ 2147483647 h 10"/>
                <a:gd name="T16" fmla="*/ 2147483647 w 10"/>
                <a:gd name="T17" fmla="*/ 2147483647 h 10"/>
                <a:gd name="T18" fmla="*/ 2147483647 w 10"/>
                <a:gd name="T19" fmla="*/ 2147483647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0"/>
                <a:gd name="T32" fmla="*/ 10 w 10"/>
                <a:gd name="T33" fmla="*/ 10 h 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0">
                  <a:moveTo>
                    <a:pt x="5" y="5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10" y="7"/>
                  </a:lnTo>
                  <a:lnTo>
                    <a:pt x="5" y="7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81"/>
            <p:cNvSpPr>
              <a:spLocks noChangeAspect="1"/>
            </p:cNvSpPr>
            <p:nvPr/>
          </p:nvSpPr>
          <p:spPr bwMode="auto">
            <a:xfrm>
              <a:off x="3047199" y="6757187"/>
              <a:ext cx="5877" cy="6648"/>
            </a:xfrm>
            <a:custGeom>
              <a:avLst/>
              <a:gdLst>
                <a:gd name="T0" fmla="*/ 2147483647 w 8"/>
                <a:gd name="T1" fmla="*/ 0 h 7"/>
                <a:gd name="T2" fmla="*/ 2147483647 w 8"/>
                <a:gd name="T3" fmla="*/ 2147483647 h 7"/>
                <a:gd name="T4" fmla="*/ 0 w 8"/>
                <a:gd name="T5" fmla="*/ 2147483647 h 7"/>
                <a:gd name="T6" fmla="*/ 0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2147483647 w 8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7"/>
                <a:gd name="T26" fmla="*/ 8 w 8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7">
                  <a:moveTo>
                    <a:pt x="3" y="0"/>
                  </a:moveTo>
                  <a:lnTo>
                    <a:pt x="3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3" y="7"/>
                  </a:lnTo>
                  <a:lnTo>
                    <a:pt x="8" y="5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282"/>
            <p:cNvSpPr>
              <a:spLocks noChangeAspect="1"/>
            </p:cNvSpPr>
            <p:nvPr/>
          </p:nvSpPr>
          <p:spPr bwMode="auto">
            <a:xfrm>
              <a:off x="2817138" y="6271851"/>
              <a:ext cx="73048" cy="73133"/>
            </a:xfrm>
            <a:custGeom>
              <a:avLst/>
              <a:gdLst>
                <a:gd name="T0" fmla="*/ 2147483647 w 95"/>
                <a:gd name="T1" fmla="*/ 2147483647 h 78"/>
                <a:gd name="T2" fmla="*/ 2147483647 w 95"/>
                <a:gd name="T3" fmla="*/ 2147483647 h 78"/>
                <a:gd name="T4" fmla="*/ 2147483647 w 95"/>
                <a:gd name="T5" fmla="*/ 2147483647 h 78"/>
                <a:gd name="T6" fmla="*/ 0 w 95"/>
                <a:gd name="T7" fmla="*/ 2147483647 h 78"/>
                <a:gd name="T8" fmla="*/ 2147483647 w 95"/>
                <a:gd name="T9" fmla="*/ 2147483647 h 78"/>
                <a:gd name="T10" fmla="*/ 2147483647 w 95"/>
                <a:gd name="T11" fmla="*/ 2147483647 h 78"/>
                <a:gd name="T12" fmla="*/ 2147483647 w 95"/>
                <a:gd name="T13" fmla="*/ 2147483647 h 78"/>
                <a:gd name="T14" fmla="*/ 2147483647 w 95"/>
                <a:gd name="T15" fmla="*/ 2147483647 h 78"/>
                <a:gd name="T16" fmla="*/ 2147483647 w 95"/>
                <a:gd name="T17" fmla="*/ 2147483647 h 78"/>
                <a:gd name="T18" fmla="*/ 2147483647 w 95"/>
                <a:gd name="T19" fmla="*/ 2147483647 h 78"/>
                <a:gd name="T20" fmla="*/ 2147483647 w 95"/>
                <a:gd name="T21" fmla="*/ 2147483647 h 78"/>
                <a:gd name="T22" fmla="*/ 2147483647 w 95"/>
                <a:gd name="T23" fmla="*/ 2147483647 h 78"/>
                <a:gd name="T24" fmla="*/ 2147483647 w 95"/>
                <a:gd name="T25" fmla="*/ 2147483647 h 78"/>
                <a:gd name="T26" fmla="*/ 2147483647 w 95"/>
                <a:gd name="T27" fmla="*/ 2147483647 h 78"/>
                <a:gd name="T28" fmla="*/ 2147483647 w 95"/>
                <a:gd name="T29" fmla="*/ 2147483647 h 78"/>
                <a:gd name="T30" fmla="*/ 2147483647 w 95"/>
                <a:gd name="T31" fmla="*/ 2147483647 h 78"/>
                <a:gd name="T32" fmla="*/ 2147483647 w 95"/>
                <a:gd name="T33" fmla="*/ 2147483647 h 78"/>
                <a:gd name="T34" fmla="*/ 2147483647 w 95"/>
                <a:gd name="T35" fmla="*/ 2147483647 h 78"/>
                <a:gd name="T36" fmla="*/ 2147483647 w 95"/>
                <a:gd name="T37" fmla="*/ 2147483647 h 78"/>
                <a:gd name="T38" fmla="*/ 2147483647 w 95"/>
                <a:gd name="T39" fmla="*/ 2147483647 h 78"/>
                <a:gd name="T40" fmla="*/ 2147483647 w 95"/>
                <a:gd name="T41" fmla="*/ 2147483647 h 78"/>
                <a:gd name="T42" fmla="*/ 2147483647 w 95"/>
                <a:gd name="T43" fmla="*/ 2147483647 h 78"/>
                <a:gd name="T44" fmla="*/ 2147483647 w 95"/>
                <a:gd name="T45" fmla="*/ 2147483647 h 78"/>
                <a:gd name="T46" fmla="*/ 2147483647 w 95"/>
                <a:gd name="T47" fmla="*/ 2147483647 h 78"/>
                <a:gd name="T48" fmla="*/ 2147483647 w 95"/>
                <a:gd name="T49" fmla="*/ 2147483647 h 78"/>
                <a:gd name="T50" fmla="*/ 2147483647 w 95"/>
                <a:gd name="T51" fmla="*/ 2147483647 h 78"/>
                <a:gd name="T52" fmla="*/ 2147483647 w 95"/>
                <a:gd name="T53" fmla="*/ 2147483647 h 78"/>
                <a:gd name="T54" fmla="*/ 2147483647 w 95"/>
                <a:gd name="T55" fmla="*/ 0 h 78"/>
                <a:gd name="T56" fmla="*/ 2147483647 w 95"/>
                <a:gd name="T57" fmla="*/ 0 h 78"/>
                <a:gd name="T58" fmla="*/ 2147483647 w 95"/>
                <a:gd name="T59" fmla="*/ 2147483647 h 78"/>
                <a:gd name="T60" fmla="*/ 2147483647 w 95"/>
                <a:gd name="T61" fmla="*/ 2147483647 h 7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5"/>
                <a:gd name="T94" fmla="*/ 0 h 78"/>
                <a:gd name="T95" fmla="*/ 95 w 95"/>
                <a:gd name="T96" fmla="*/ 78 h 7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5" h="78">
                  <a:moveTo>
                    <a:pt x="12" y="12"/>
                  </a:moveTo>
                  <a:lnTo>
                    <a:pt x="5" y="31"/>
                  </a:lnTo>
                  <a:lnTo>
                    <a:pt x="5" y="47"/>
                  </a:lnTo>
                  <a:lnTo>
                    <a:pt x="0" y="57"/>
                  </a:lnTo>
                  <a:lnTo>
                    <a:pt x="8" y="61"/>
                  </a:lnTo>
                  <a:lnTo>
                    <a:pt x="15" y="54"/>
                  </a:lnTo>
                  <a:lnTo>
                    <a:pt x="22" y="57"/>
                  </a:lnTo>
                  <a:lnTo>
                    <a:pt x="24" y="45"/>
                  </a:lnTo>
                  <a:lnTo>
                    <a:pt x="31" y="54"/>
                  </a:lnTo>
                  <a:lnTo>
                    <a:pt x="41" y="52"/>
                  </a:lnTo>
                  <a:lnTo>
                    <a:pt x="45" y="54"/>
                  </a:lnTo>
                  <a:lnTo>
                    <a:pt x="57" y="57"/>
                  </a:lnTo>
                  <a:lnTo>
                    <a:pt x="60" y="64"/>
                  </a:lnTo>
                  <a:lnTo>
                    <a:pt x="69" y="68"/>
                  </a:lnTo>
                  <a:lnTo>
                    <a:pt x="81" y="73"/>
                  </a:lnTo>
                  <a:lnTo>
                    <a:pt x="81" y="78"/>
                  </a:lnTo>
                  <a:lnTo>
                    <a:pt x="88" y="76"/>
                  </a:lnTo>
                  <a:lnTo>
                    <a:pt x="95" y="73"/>
                  </a:lnTo>
                  <a:lnTo>
                    <a:pt x="95" y="68"/>
                  </a:lnTo>
                  <a:lnTo>
                    <a:pt x="78" y="57"/>
                  </a:lnTo>
                  <a:lnTo>
                    <a:pt x="67" y="43"/>
                  </a:lnTo>
                  <a:lnTo>
                    <a:pt x="52" y="35"/>
                  </a:lnTo>
                  <a:lnTo>
                    <a:pt x="50" y="33"/>
                  </a:lnTo>
                  <a:lnTo>
                    <a:pt x="50" y="40"/>
                  </a:lnTo>
                  <a:lnTo>
                    <a:pt x="45" y="28"/>
                  </a:lnTo>
                  <a:lnTo>
                    <a:pt x="41" y="19"/>
                  </a:lnTo>
                  <a:lnTo>
                    <a:pt x="36" y="9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22" y="7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283"/>
            <p:cNvSpPr>
              <a:spLocks noChangeAspect="1"/>
            </p:cNvSpPr>
            <p:nvPr/>
          </p:nvSpPr>
          <p:spPr bwMode="auto">
            <a:xfrm>
              <a:off x="2870035" y="6349970"/>
              <a:ext cx="110832" cy="172028"/>
            </a:xfrm>
            <a:custGeom>
              <a:avLst/>
              <a:gdLst>
                <a:gd name="T0" fmla="*/ 2147483647 w 144"/>
                <a:gd name="T1" fmla="*/ 2147483647 h 182"/>
                <a:gd name="T2" fmla="*/ 2147483647 w 144"/>
                <a:gd name="T3" fmla="*/ 2147483647 h 182"/>
                <a:gd name="T4" fmla="*/ 2147483647 w 144"/>
                <a:gd name="T5" fmla="*/ 2147483647 h 182"/>
                <a:gd name="T6" fmla="*/ 2147483647 w 144"/>
                <a:gd name="T7" fmla="*/ 2147483647 h 182"/>
                <a:gd name="T8" fmla="*/ 2147483647 w 144"/>
                <a:gd name="T9" fmla="*/ 2147483647 h 182"/>
                <a:gd name="T10" fmla="*/ 2147483647 w 144"/>
                <a:gd name="T11" fmla="*/ 2147483647 h 182"/>
                <a:gd name="T12" fmla="*/ 2147483647 w 144"/>
                <a:gd name="T13" fmla="*/ 2147483647 h 182"/>
                <a:gd name="T14" fmla="*/ 2147483647 w 144"/>
                <a:gd name="T15" fmla="*/ 2147483647 h 182"/>
                <a:gd name="T16" fmla="*/ 2147483647 w 144"/>
                <a:gd name="T17" fmla="*/ 2147483647 h 182"/>
                <a:gd name="T18" fmla="*/ 2147483647 w 144"/>
                <a:gd name="T19" fmla="*/ 2147483647 h 182"/>
                <a:gd name="T20" fmla="*/ 2147483647 w 144"/>
                <a:gd name="T21" fmla="*/ 2147483647 h 182"/>
                <a:gd name="T22" fmla="*/ 2147483647 w 144"/>
                <a:gd name="T23" fmla="*/ 2147483647 h 182"/>
                <a:gd name="T24" fmla="*/ 2147483647 w 144"/>
                <a:gd name="T25" fmla="*/ 2147483647 h 182"/>
                <a:gd name="T26" fmla="*/ 2147483647 w 144"/>
                <a:gd name="T27" fmla="*/ 2147483647 h 182"/>
                <a:gd name="T28" fmla="*/ 2147483647 w 144"/>
                <a:gd name="T29" fmla="*/ 2147483647 h 182"/>
                <a:gd name="T30" fmla="*/ 2147483647 w 144"/>
                <a:gd name="T31" fmla="*/ 2147483647 h 182"/>
                <a:gd name="T32" fmla="*/ 2147483647 w 144"/>
                <a:gd name="T33" fmla="*/ 2147483647 h 182"/>
                <a:gd name="T34" fmla="*/ 0 w 144"/>
                <a:gd name="T35" fmla="*/ 2147483647 h 182"/>
                <a:gd name="T36" fmla="*/ 0 w 144"/>
                <a:gd name="T37" fmla="*/ 2147483647 h 182"/>
                <a:gd name="T38" fmla="*/ 0 w 144"/>
                <a:gd name="T39" fmla="*/ 2147483647 h 182"/>
                <a:gd name="T40" fmla="*/ 0 w 144"/>
                <a:gd name="T41" fmla="*/ 2147483647 h 182"/>
                <a:gd name="T42" fmla="*/ 0 w 144"/>
                <a:gd name="T43" fmla="*/ 2147483647 h 182"/>
                <a:gd name="T44" fmla="*/ 2147483647 w 144"/>
                <a:gd name="T45" fmla="*/ 2147483647 h 182"/>
                <a:gd name="T46" fmla="*/ 2147483647 w 144"/>
                <a:gd name="T47" fmla="*/ 2147483647 h 182"/>
                <a:gd name="T48" fmla="*/ 2147483647 w 144"/>
                <a:gd name="T49" fmla="*/ 2147483647 h 182"/>
                <a:gd name="T50" fmla="*/ 2147483647 w 144"/>
                <a:gd name="T51" fmla="*/ 2147483647 h 182"/>
                <a:gd name="T52" fmla="*/ 2147483647 w 144"/>
                <a:gd name="T53" fmla="*/ 2147483647 h 182"/>
                <a:gd name="T54" fmla="*/ 2147483647 w 144"/>
                <a:gd name="T55" fmla="*/ 2147483647 h 182"/>
                <a:gd name="T56" fmla="*/ 2147483647 w 144"/>
                <a:gd name="T57" fmla="*/ 2147483647 h 182"/>
                <a:gd name="T58" fmla="*/ 2147483647 w 144"/>
                <a:gd name="T59" fmla="*/ 2147483647 h 182"/>
                <a:gd name="T60" fmla="*/ 2147483647 w 144"/>
                <a:gd name="T61" fmla="*/ 2147483647 h 182"/>
                <a:gd name="T62" fmla="*/ 2147483647 w 144"/>
                <a:gd name="T63" fmla="*/ 2147483647 h 182"/>
                <a:gd name="T64" fmla="*/ 2147483647 w 144"/>
                <a:gd name="T65" fmla="*/ 2147483647 h 182"/>
                <a:gd name="T66" fmla="*/ 2147483647 w 144"/>
                <a:gd name="T67" fmla="*/ 2147483647 h 182"/>
                <a:gd name="T68" fmla="*/ 2147483647 w 144"/>
                <a:gd name="T69" fmla="*/ 2147483647 h 182"/>
                <a:gd name="T70" fmla="*/ 2147483647 w 144"/>
                <a:gd name="T71" fmla="*/ 2147483647 h 182"/>
                <a:gd name="T72" fmla="*/ 2147483647 w 144"/>
                <a:gd name="T73" fmla="*/ 2147483647 h 182"/>
                <a:gd name="T74" fmla="*/ 2147483647 w 144"/>
                <a:gd name="T75" fmla="*/ 2147483647 h 182"/>
                <a:gd name="T76" fmla="*/ 2147483647 w 144"/>
                <a:gd name="T77" fmla="*/ 2147483647 h 182"/>
                <a:gd name="T78" fmla="*/ 2147483647 w 144"/>
                <a:gd name="T79" fmla="*/ 2147483647 h 182"/>
                <a:gd name="T80" fmla="*/ 2147483647 w 144"/>
                <a:gd name="T81" fmla="*/ 2147483647 h 182"/>
                <a:gd name="T82" fmla="*/ 2147483647 w 144"/>
                <a:gd name="T83" fmla="*/ 2147483647 h 182"/>
                <a:gd name="T84" fmla="*/ 2147483647 w 144"/>
                <a:gd name="T85" fmla="*/ 0 h 182"/>
                <a:gd name="T86" fmla="*/ 2147483647 w 144"/>
                <a:gd name="T87" fmla="*/ 2147483647 h 182"/>
                <a:gd name="T88" fmla="*/ 2147483647 w 144"/>
                <a:gd name="T89" fmla="*/ 2147483647 h 182"/>
                <a:gd name="T90" fmla="*/ 2147483647 w 144"/>
                <a:gd name="T91" fmla="*/ 2147483647 h 182"/>
                <a:gd name="T92" fmla="*/ 2147483647 w 144"/>
                <a:gd name="T93" fmla="*/ 2147483647 h 182"/>
                <a:gd name="T94" fmla="*/ 2147483647 w 144"/>
                <a:gd name="T95" fmla="*/ 2147483647 h 182"/>
                <a:gd name="T96" fmla="*/ 2147483647 w 144"/>
                <a:gd name="T97" fmla="*/ 2147483647 h 182"/>
                <a:gd name="T98" fmla="*/ 2147483647 w 144"/>
                <a:gd name="T99" fmla="*/ 2147483647 h 182"/>
                <a:gd name="T100" fmla="*/ 2147483647 w 144"/>
                <a:gd name="T101" fmla="*/ 2147483647 h 182"/>
                <a:gd name="T102" fmla="*/ 2147483647 w 144"/>
                <a:gd name="T103" fmla="*/ 2147483647 h 182"/>
                <a:gd name="T104" fmla="*/ 2147483647 w 144"/>
                <a:gd name="T105" fmla="*/ 2147483647 h 18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4"/>
                <a:gd name="T160" fmla="*/ 0 h 182"/>
                <a:gd name="T161" fmla="*/ 144 w 144"/>
                <a:gd name="T162" fmla="*/ 182 h 18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4" h="182">
                  <a:moveTo>
                    <a:pt x="26" y="19"/>
                  </a:moveTo>
                  <a:lnTo>
                    <a:pt x="33" y="28"/>
                  </a:lnTo>
                  <a:lnTo>
                    <a:pt x="42" y="37"/>
                  </a:lnTo>
                  <a:lnTo>
                    <a:pt x="52" y="40"/>
                  </a:lnTo>
                  <a:lnTo>
                    <a:pt x="64" y="45"/>
                  </a:lnTo>
                  <a:lnTo>
                    <a:pt x="73" y="49"/>
                  </a:lnTo>
                  <a:lnTo>
                    <a:pt x="83" y="54"/>
                  </a:lnTo>
                  <a:lnTo>
                    <a:pt x="99" y="54"/>
                  </a:lnTo>
                  <a:lnTo>
                    <a:pt x="87" y="61"/>
                  </a:lnTo>
                  <a:lnTo>
                    <a:pt x="78" y="73"/>
                  </a:lnTo>
                  <a:lnTo>
                    <a:pt x="68" y="82"/>
                  </a:lnTo>
                  <a:lnTo>
                    <a:pt x="54" y="94"/>
                  </a:lnTo>
                  <a:lnTo>
                    <a:pt x="45" y="94"/>
                  </a:lnTo>
                  <a:lnTo>
                    <a:pt x="33" y="94"/>
                  </a:lnTo>
                  <a:lnTo>
                    <a:pt x="19" y="104"/>
                  </a:lnTo>
                  <a:lnTo>
                    <a:pt x="12" y="108"/>
                  </a:lnTo>
                  <a:lnTo>
                    <a:pt x="7" y="113"/>
                  </a:lnTo>
                  <a:lnTo>
                    <a:pt x="0" y="122"/>
                  </a:lnTo>
                  <a:lnTo>
                    <a:pt x="0" y="134"/>
                  </a:lnTo>
                  <a:lnTo>
                    <a:pt x="0" y="146"/>
                  </a:lnTo>
                  <a:lnTo>
                    <a:pt x="0" y="158"/>
                  </a:lnTo>
                  <a:lnTo>
                    <a:pt x="0" y="170"/>
                  </a:lnTo>
                  <a:lnTo>
                    <a:pt x="7" y="182"/>
                  </a:lnTo>
                  <a:lnTo>
                    <a:pt x="12" y="174"/>
                  </a:lnTo>
                  <a:lnTo>
                    <a:pt x="19" y="165"/>
                  </a:lnTo>
                  <a:lnTo>
                    <a:pt x="28" y="158"/>
                  </a:lnTo>
                  <a:lnTo>
                    <a:pt x="38" y="148"/>
                  </a:lnTo>
                  <a:lnTo>
                    <a:pt x="52" y="141"/>
                  </a:lnTo>
                  <a:lnTo>
                    <a:pt x="61" y="134"/>
                  </a:lnTo>
                  <a:lnTo>
                    <a:pt x="71" y="125"/>
                  </a:lnTo>
                  <a:lnTo>
                    <a:pt x="73" y="122"/>
                  </a:lnTo>
                  <a:lnTo>
                    <a:pt x="80" y="120"/>
                  </a:lnTo>
                  <a:lnTo>
                    <a:pt x="87" y="111"/>
                  </a:lnTo>
                  <a:lnTo>
                    <a:pt x="92" y="104"/>
                  </a:lnTo>
                  <a:lnTo>
                    <a:pt x="106" y="89"/>
                  </a:lnTo>
                  <a:lnTo>
                    <a:pt x="116" y="71"/>
                  </a:lnTo>
                  <a:lnTo>
                    <a:pt x="125" y="56"/>
                  </a:lnTo>
                  <a:lnTo>
                    <a:pt x="135" y="37"/>
                  </a:lnTo>
                  <a:lnTo>
                    <a:pt x="142" y="23"/>
                  </a:lnTo>
                  <a:lnTo>
                    <a:pt x="144" y="19"/>
                  </a:lnTo>
                  <a:lnTo>
                    <a:pt x="142" y="19"/>
                  </a:lnTo>
                  <a:lnTo>
                    <a:pt x="144" y="2"/>
                  </a:lnTo>
                  <a:lnTo>
                    <a:pt x="142" y="0"/>
                  </a:lnTo>
                  <a:lnTo>
                    <a:pt x="135" y="2"/>
                  </a:lnTo>
                  <a:lnTo>
                    <a:pt x="113" y="4"/>
                  </a:lnTo>
                  <a:lnTo>
                    <a:pt x="92" y="11"/>
                  </a:lnTo>
                  <a:lnTo>
                    <a:pt x="80" y="14"/>
                  </a:lnTo>
                  <a:lnTo>
                    <a:pt x="68" y="14"/>
                  </a:lnTo>
                  <a:lnTo>
                    <a:pt x="47" y="19"/>
                  </a:lnTo>
                  <a:lnTo>
                    <a:pt x="38" y="11"/>
                  </a:lnTo>
                  <a:lnTo>
                    <a:pt x="33" y="4"/>
                  </a:lnTo>
                  <a:lnTo>
                    <a:pt x="26" y="11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84"/>
            <p:cNvSpPr>
              <a:spLocks noChangeAspect="1"/>
            </p:cNvSpPr>
            <p:nvPr/>
          </p:nvSpPr>
          <p:spPr bwMode="auto">
            <a:xfrm>
              <a:off x="2567765" y="6197887"/>
              <a:ext cx="115031" cy="207764"/>
            </a:xfrm>
            <a:custGeom>
              <a:avLst/>
              <a:gdLst>
                <a:gd name="T0" fmla="*/ 2147483647 w 149"/>
                <a:gd name="T1" fmla="*/ 2147483647 h 220"/>
                <a:gd name="T2" fmla="*/ 2147483647 w 149"/>
                <a:gd name="T3" fmla="*/ 2147483647 h 220"/>
                <a:gd name="T4" fmla="*/ 2147483647 w 149"/>
                <a:gd name="T5" fmla="*/ 2147483647 h 220"/>
                <a:gd name="T6" fmla="*/ 2147483647 w 149"/>
                <a:gd name="T7" fmla="*/ 2147483647 h 220"/>
                <a:gd name="T8" fmla="*/ 2147483647 w 149"/>
                <a:gd name="T9" fmla="*/ 2147483647 h 220"/>
                <a:gd name="T10" fmla="*/ 2147483647 w 149"/>
                <a:gd name="T11" fmla="*/ 2147483647 h 220"/>
                <a:gd name="T12" fmla="*/ 2147483647 w 149"/>
                <a:gd name="T13" fmla="*/ 0 h 220"/>
                <a:gd name="T14" fmla="*/ 2147483647 w 149"/>
                <a:gd name="T15" fmla="*/ 2147483647 h 220"/>
                <a:gd name="T16" fmla="*/ 2147483647 w 149"/>
                <a:gd name="T17" fmla="*/ 2147483647 h 220"/>
                <a:gd name="T18" fmla="*/ 2147483647 w 149"/>
                <a:gd name="T19" fmla="*/ 2147483647 h 220"/>
                <a:gd name="T20" fmla="*/ 2147483647 w 149"/>
                <a:gd name="T21" fmla="*/ 2147483647 h 220"/>
                <a:gd name="T22" fmla="*/ 2147483647 w 149"/>
                <a:gd name="T23" fmla="*/ 2147483647 h 220"/>
                <a:gd name="T24" fmla="*/ 2147483647 w 149"/>
                <a:gd name="T25" fmla="*/ 2147483647 h 220"/>
                <a:gd name="T26" fmla="*/ 2147483647 w 149"/>
                <a:gd name="T27" fmla="*/ 2147483647 h 220"/>
                <a:gd name="T28" fmla="*/ 2147483647 w 149"/>
                <a:gd name="T29" fmla="*/ 2147483647 h 220"/>
                <a:gd name="T30" fmla="*/ 2147483647 w 149"/>
                <a:gd name="T31" fmla="*/ 2147483647 h 220"/>
                <a:gd name="T32" fmla="*/ 2147483647 w 149"/>
                <a:gd name="T33" fmla="*/ 2147483647 h 220"/>
                <a:gd name="T34" fmla="*/ 2147483647 w 149"/>
                <a:gd name="T35" fmla="*/ 2147483647 h 220"/>
                <a:gd name="T36" fmla="*/ 2147483647 w 149"/>
                <a:gd name="T37" fmla="*/ 2147483647 h 220"/>
                <a:gd name="T38" fmla="*/ 0 w 149"/>
                <a:gd name="T39" fmla="*/ 2147483647 h 220"/>
                <a:gd name="T40" fmla="*/ 0 w 149"/>
                <a:gd name="T41" fmla="*/ 2147483647 h 220"/>
                <a:gd name="T42" fmla="*/ 2147483647 w 149"/>
                <a:gd name="T43" fmla="*/ 2147483647 h 220"/>
                <a:gd name="T44" fmla="*/ 2147483647 w 149"/>
                <a:gd name="T45" fmla="*/ 2147483647 h 220"/>
                <a:gd name="T46" fmla="*/ 2147483647 w 149"/>
                <a:gd name="T47" fmla="*/ 2147483647 h 220"/>
                <a:gd name="T48" fmla="*/ 2147483647 w 149"/>
                <a:gd name="T49" fmla="*/ 2147483647 h 220"/>
                <a:gd name="T50" fmla="*/ 2147483647 w 149"/>
                <a:gd name="T51" fmla="*/ 2147483647 h 220"/>
                <a:gd name="T52" fmla="*/ 2147483647 w 149"/>
                <a:gd name="T53" fmla="*/ 2147483647 h 220"/>
                <a:gd name="T54" fmla="*/ 2147483647 w 149"/>
                <a:gd name="T55" fmla="*/ 2147483647 h 220"/>
                <a:gd name="T56" fmla="*/ 2147483647 w 149"/>
                <a:gd name="T57" fmla="*/ 2147483647 h 220"/>
                <a:gd name="T58" fmla="*/ 2147483647 w 149"/>
                <a:gd name="T59" fmla="*/ 2147483647 h 220"/>
                <a:gd name="T60" fmla="*/ 2147483647 w 149"/>
                <a:gd name="T61" fmla="*/ 2147483647 h 220"/>
                <a:gd name="T62" fmla="*/ 2147483647 w 149"/>
                <a:gd name="T63" fmla="*/ 2147483647 h 220"/>
                <a:gd name="T64" fmla="*/ 2147483647 w 149"/>
                <a:gd name="T65" fmla="*/ 2147483647 h 220"/>
                <a:gd name="T66" fmla="*/ 2147483647 w 149"/>
                <a:gd name="T67" fmla="*/ 2147483647 h 220"/>
                <a:gd name="T68" fmla="*/ 2147483647 w 149"/>
                <a:gd name="T69" fmla="*/ 2147483647 h 220"/>
                <a:gd name="T70" fmla="*/ 2147483647 w 149"/>
                <a:gd name="T71" fmla="*/ 2147483647 h 220"/>
                <a:gd name="T72" fmla="*/ 2147483647 w 149"/>
                <a:gd name="T73" fmla="*/ 2147483647 h 220"/>
                <a:gd name="T74" fmla="*/ 2147483647 w 149"/>
                <a:gd name="T75" fmla="*/ 2147483647 h 220"/>
                <a:gd name="T76" fmla="*/ 2147483647 w 149"/>
                <a:gd name="T77" fmla="*/ 2147483647 h 220"/>
                <a:gd name="T78" fmla="*/ 2147483647 w 149"/>
                <a:gd name="T79" fmla="*/ 2147483647 h 220"/>
                <a:gd name="T80" fmla="*/ 2147483647 w 149"/>
                <a:gd name="T81" fmla="*/ 2147483647 h 220"/>
                <a:gd name="T82" fmla="*/ 2147483647 w 149"/>
                <a:gd name="T83" fmla="*/ 2147483647 h 220"/>
                <a:gd name="T84" fmla="*/ 2147483647 w 149"/>
                <a:gd name="T85" fmla="*/ 2147483647 h 220"/>
                <a:gd name="T86" fmla="*/ 2147483647 w 149"/>
                <a:gd name="T87" fmla="*/ 2147483647 h 220"/>
                <a:gd name="T88" fmla="*/ 2147483647 w 149"/>
                <a:gd name="T89" fmla="*/ 2147483647 h 220"/>
                <a:gd name="T90" fmla="*/ 2147483647 w 149"/>
                <a:gd name="T91" fmla="*/ 2147483647 h 220"/>
                <a:gd name="T92" fmla="*/ 2147483647 w 149"/>
                <a:gd name="T93" fmla="*/ 2147483647 h 220"/>
                <a:gd name="T94" fmla="*/ 2147483647 w 149"/>
                <a:gd name="T95" fmla="*/ 2147483647 h 220"/>
                <a:gd name="T96" fmla="*/ 2147483647 w 149"/>
                <a:gd name="T97" fmla="*/ 2147483647 h 220"/>
                <a:gd name="T98" fmla="*/ 2147483647 w 149"/>
                <a:gd name="T99" fmla="*/ 2147483647 h 220"/>
                <a:gd name="T100" fmla="*/ 2147483647 w 149"/>
                <a:gd name="T101" fmla="*/ 2147483647 h 220"/>
                <a:gd name="T102" fmla="*/ 2147483647 w 149"/>
                <a:gd name="T103" fmla="*/ 2147483647 h 220"/>
                <a:gd name="T104" fmla="*/ 2147483647 w 149"/>
                <a:gd name="T105" fmla="*/ 2147483647 h 220"/>
                <a:gd name="T106" fmla="*/ 2147483647 w 149"/>
                <a:gd name="T107" fmla="*/ 2147483647 h 220"/>
                <a:gd name="T108" fmla="*/ 2147483647 w 149"/>
                <a:gd name="T109" fmla="*/ 2147483647 h 220"/>
                <a:gd name="T110" fmla="*/ 2147483647 w 149"/>
                <a:gd name="T111" fmla="*/ 2147483647 h 220"/>
                <a:gd name="T112" fmla="*/ 2147483647 w 149"/>
                <a:gd name="T113" fmla="*/ 2147483647 h 2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49"/>
                <a:gd name="T172" fmla="*/ 0 h 220"/>
                <a:gd name="T173" fmla="*/ 149 w 149"/>
                <a:gd name="T174" fmla="*/ 220 h 22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49" h="220">
                  <a:moveTo>
                    <a:pt x="118" y="43"/>
                  </a:moveTo>
                  <a:lnTo>
                    <a:pt x="106" y="35"/>
                  </a:lnTo>
                  <a:lnTo>
                    <a:pt x="90" y="26"/>
                  </a:lnTo>
                  <a:lnTo>
                    <a:pt x="78" y="21"/>
                  </a:lnTo>
                  <a:lnTo>
                    <a:pt x="61" y="14"/>
                  </a:lnTo>
                  <a:lnTo>
                    <a:pt x="47" y="5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21" y="17"/>
                  </a:lnTo>
                  <a:lnTo>
                    <a:pt x="21" y="26"/>
                  </a:lnTo>
                  <a:lnTo>
                    <a:pt x="35" y="45"/>
                  </a:lnTo>
                  <a:lnTo>
                    <a:pt x="28" y="52"/>
                  </a:lnTo>
                  <a:lnTo>
                    <a:pt x="28" y="59"/>
                  </a:lnTo>
                  <a:lnTo>
                    <a:pt x="28" y="71"/>
                  </a:lnTo>
                  <a:lnTo>
                    <a:pt x="28" y="80"/>
                  </a:lnTo>
                  <a:lnTo>
                    <a:pt x="26" y="92"/>
                  </a:lnTo>
                  <a:lnTo>
                    <a:pt x="19" y="99"/>
                  </a:lnTo>
                  <a:lnTo>
                    <a:pt x="12" y="109"/>
                  </a:lnTo>
                  <a:lnTo>
                    <a:pt x="7" y="118"/>
                  </a:lnTo>
                  <a:lnTo>
                    <a:pt x="0" y="123"/>
                  </a:lnTo>
                  <a:lnTo>
                    <a:pt x="0" y="135"/>
                  </a:lnTo>
                  <a:lnTo>
                    <a:pt x="7" y="144"/>
                  </a:lnTo>
                  <a:lnTo>
                    <a:pt x="12" y="144"/>
                  </a:lnTo>
                  <a:lnTo>
                    <a:pt x="19" y="156"/>
                  </a:lnTo>
                  <a:lnTo>
                    <a:pt x="19" y="172"/>
                  </a:lnTo>
                  <a:lnTo>
                    <a:pt x="28" y="187"/>
                  </a:lnTo>
                  <a:lnTo>
                    <a:pt x="12" y="187"/>
                  </a:lnTo>
                  <a:lnTo>
                    <a:pt x="7" y="189"/>
                  </a:lnTo>
                  <a:lnTo>
                    <a:pt x="16" y="201"/>
                  </a:lnTo>
                  <a:lnTo>
                    <a:pt x="26" y="220"/>
                  </a:lnTo>
                  <a:lnTo>
                    <a:pt x="38" y="217"/>
                  </a:lnTo>
                  <a:lnTo>
                    <a:pt x="42" y="217"/>
                  </a:lnTo>
                  <a:lnTo>
                    <a:pt x="52" y="217"/>
                  </a:lnTo>
                  <a:lnTo>
                    <a:pt x="71" y="215"/>
                  </a:lnTo>
                  <a:lnTo>
                    <a:pt x="78" y="206"/>
                  </a:lnTo>
                  <a:lnTo>
                    <a:pt x="73" y="201"/>
                  </a:lnTo>
                  <a:lnTo>
                    <a:pt x="97" y="198"/>
                  </a:lnTo>
                  <a:lnTo>
                    <a:pt x="106" y="187"/>
                  </a:lnTo>
                  <a:lnTo>
                    <a:pt x="118" y="177"/>
                  </a:lnTo>
                  <a:lnTo>
                    <a:pt x="132" y="175"/>
                  </a:lnTo>
                  <a:lnTo>
                    <a:pt x="132" y="165"/>
                  </a:lnTo>
                  <a:lnTo>
                    <a:pt x="127" y="161"/>
                  </a:lnTo>
                  <a:lnTo>
                    <a:pt x="123" y="146"/>
                  </a:lnTo>
                  <a:lnTo>
                    <a:pt x="116" y="146"/>
                  </a:lnTo>
                  <a:lnTo>
                    <a:pt x="123" y="139"/>
                  </a:lnTo>
                  <a:lnTo>
                    <a:pt x="125" y="132"/>
                  </a:lnTo>
                  <a:lnTo>
                    <a:pt x="125" y="125"/>
                  </a:lnTo>
                  <a:lnTo>
                    <a:pt x="125" y="123"/>
                  </a:lnTo>
                  <a:lnTo>
                    <a:pt x="134" y="111"/>
                  </a:lnTo>
                  <a:lnTo>
                    <a:pt x="137" y="109"/>
                  </a:lnTo>
                  <a:lnTo>
                    <a:pt x="149" y="109"/>
                  </a:lnTo>
                  <a:lnTo>
                    <a:pt x="149" y="97"/>
                  </a:lnTo>
                  <a:lnTo>
                    <a:pt x="149" y="80"/>
                  </a:lnTo>
                  <a:lnTo>
                    <a:pt x="149" y="69"/>
                  </a:lnTo>
                  <a:lnTo>
                    <a:pt x="149" y="57"/>
                  </a:lnTo>
                  <a:lnTo>
                    <a:pt x="134" y="47"/>
                  </a:lnTo>
                  <a:lnTo>
                    <a:pt x="118" y="43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85"/>
            <p:cNvSpPr>
              <a:spLocks noChangeAspect="1"/>
            </p:cNvSpPr>
            <p:nvPr/>
          </p:nvSpPr>
          <p:spPr bwMode="auto">
            <a:xfrm>
              <a:off x="2780194" y="6314234"/>
              <a:ext cx="165409" cy="142941"/>
            </a:xfrm>
            <a:custGeom>
              <a:avLst/>
              <a:gdLst>
                <a:gd name="T0" fmla="*/ 2147483647 w 215"/>
                <a:gd name="T1" fmla="*/ 2147483647 h 151"/>
                <a:gd name="T2" fmla="*/ 2147483647 w 215"/>
                <a:gd name="T3" fmla="*/ 2147483647 h 151"/>
                <a:gd name="T4" fmla="*/ 2147483647 w 215"/>
                <a:gd name="T5" fmla="*/ 2147483647 h 151"/>
                <a:gd name="T6" fmla="*/ 2147483647 w 215"/>
                <a:gd name="T7" fmla="*/ 2147483647 h 151"/>
                <a:gd name="T8" fmla="*/ 2147483647 w 215"/>
                <a:gd name="T9" fmla="*/ 2147483647 h 151"/>
                <a:gd name="T10" fmla="*/ 2147483647 w 215"/>
                <a:gd name="T11" fmla="*/ 2147483647 h 151"/>
                <a:gd name="T12" fmla="*/ 2147483647 w 215"/>
                <a:gd name="T13" fmla="*/ 2147483647 h 151"/>
                <a:gd name="T14" fmla="*/ 2147483647 w 215"/>
                <a:gd name="T15" fmla="*/ 2147483647 h 151"/>
                <a:gd name="T16" fmla="*/ 2147483647 w 215"/>
                <a:gd name="T17" fmla="*/ 2147483647 h 151"/>
                <a:gd name="T18" fmla="*/ 2147483647 w 215"/>
                <a:gd name="T19" fmla="*/ 2147483647 h 151"/>
                <a:gd name="T20" fmla="*/ 2147483647 w 215"/>
                <a:gd name="T21" fmla="*/ 2147483647 h 151"/>
                <a:gd name="T22" fmla="*/ 2147483647 w 215"/>
                <a:gd name="T23" fmla="*/ 2147483647 h 151"/>
                <a:gd name="T24" fmla="*/ 2147483647 w 215"/>
                <a:gd name="T25" fmla="*/ 2147483647 h 151"/>
                <a:gd name="T26" fmla="*/ 2147483647 w 215"/>
                <a:gd name="T27" fmla="*/ 2147483647 h 151"/>
                <a:gd name="T28" fmla="*/ 2147483647 w 215"/>
                <a:gd name="T29" fmla="*/ 2147483647 h 151"/>
                <a:gd name="T30" fmla="*/ 2147483647 w 215"/>
                <a:gd name="T31" fmla="*/ 2147483647 h 151"/>
                <a:gd name="T32" fmla="*/ 2147483647 w 215"/>
                <a:gd name="T33" fmla="*/ 2147483647 h 151"/>
                <a:gd name="T34" fmla="*/ 2147483647 w 215"/>
                <a:gd name="T35" fmla="*/ 2147483647 h 151"/>
                <a:gd name="T36" fmla="*/ 2147483647 w 215"/>
                <a:gd name="T37" fmla="*/ 2147483647 h 151"/>
                <a:gd name="T38" fmla="*/ 2147483647 w 215"/>
                <a:gd name="T39" fmla="*/ 2147483647 h 151"/>
                <a:gd name="T40" fmla="*/ 2147483647 w 215"/>
                <a:gd name="T41" fmla="*/ 2147483647 h 151"/>
                <a:gd name="T42" fmla="*/ 2147483647 w 215"/>
                <a:gd name="T43" fmla="*/ 2147483647 h 151"/>
                <a:gd name="T44" fmla="*/ 2147483647 w 215"/>
                <a:gd name="T45" fmla="*/ 2147483647 h 151"/>
                <a:gd name="T46" fmla="*/ 2147483647 w 215"/>
                <a:gd name="T47" fmla="*/ 2147483647 h 151"/>
                <a:gd name="T48" fmla="*/ 2147483647 w 215"/>
                <a:gd name="T49" fmla="*/ 2147483647 h 151"/>
                <a:gd name="T50" fmla="*/ 2147483647 w 215"/>
                <a:gd name="T51" fmla="*/ 2147483647 h 151"/>
                <a:gd name="T52" fmla="*/ 2147483647 w 215"/>
                <a:gd name="T53" fmla="*/ 2147483647 h 151"/>
                <a:gd name="T54" fmla="*/ 2147483647 w 215"/>
                <a:gd name="T55" fmla="*/ 2147483647 h 151"/>
                <a:gd name="T56" fmla="*/ 2147483647 w 215"/>
                <a:gd name="T57" fmla="*/ 2147483647 h 151"/>
                <a:gd name="T58" fmla="*/ 2147483647 w 215"/>
                <a:gd name="T59" fmla="*/ 2147483647 h 151"/>
                <a:gd name="T60" fmla="*/ 2147483647 w 215"/>
                <a:gd name="T61" fmla="*/ 2147483647 h 151"/>
                <a:gd name="T62" fmla="*/ 2147483647 w 215"/>
                <a:gd name="T63" fmla="*/ 0 h 151"/>
                <a:gd name="T64" fmla="*/ 2147483647 w 215"/>
                <a:gd name="T65" fmla="*/ 2147483647 h 151"/>
                <a:gd name="T66" fmla="*/ 2147483647 w 215"/>
                <a:gd name="T67" fmla="*/ 2147483647 h 151"/>
                <a:gd name="T68" fmla="*/ 2147483647 w 215"/>
                <a:gd name="T69" fmla="*/ 2147483647 h 151"/>
                <a:gd name="T70" fmla="*/ 2147483647 w 215"/>
                <a:gd name="T71" fmla="*/ 2147483647 h 151"/>
                <a:gd name="T72" fmla="*/ 2147483647 w 215"/>
                <a:gd name="T73" fmla="*/ 2147483647 h 151"/>
                <a:gd name="T74" fmla="*/ 2147483647 w 215"/>
                <a:gd name="T75" fmla="*/ 2147483647 h 151"/>
                <a:gd name="T76" fmla="*/ 2147483647 w 215"/>
                <a:gd name="T77" fmla="*/ 2147483647 h 151"/>
                <a:gd name="T78" fmla="*/ 2147483647 w 215"/>
                <a:gd name="T79" fmla="*/ 2147483647 h 151"/>
                <a:gd name="T80" fmla="*/ 2147483647 w 215"/>
                <a:gd name="T81" fmla="*/ 2147483647 h 151"/>
                <a:gd name="T82" fmla="*/ 2147483647 w 215"/>
                <a:gd name="T83" fmla="*/ 2147483647 h 151"/>
                <a:gd name="T84" fmla="*/ 0 w 215"/>
                <a:gd name="T85" fmla="*/ 2147483647 h 151"/>
                <a:gd name="T86" fmla="*/ 2147483647 w 215"/>
                <a:gd name="T87" fmla="*/ 2147483647 h 151"/>
                <a:gd name="T88" fmla="*/ 2147483647 w 215"/>
                <a:gd name="T89" fmla="*/ 2147483647 h 151"/>
                <a:gd name="T90" fmla="*/ 2147483647 w 215"/>
                <a:gd name="T91" fmla="*/ 2147483647 h 151"/>
                <a:gd name="T92" fmla="*/ 2147483647 w 215"/>
                <a:gd name="T93" fmla="*/ 2147483647 h 151"/>
                <a:gd name="T94" fmla="*/ 2147483647 w 215"/>
                <a:gd name="T95" fmla="*/ 2147483647 h 151"/>
                <a:gd name="T96" fmla="*/ 2147483647 w 215"/>
                <a:gd name="T97" fmla="*/ 2147483647 h 151"/>
                <a:gd name="T98" fmla="*/ 2147483647 w 215"/>
                <a:gd name="T99" fmla="*/ 2147483647 h 151"/>
                <a:gd name="T100" fmla="*/ 2147483647 w 215"/>
                <a:gd name="T101" fmla="*/ 2147483647 h 15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5"/>
                <a:gd name="T154" fmla="*/ 0 h 151"/>
                <a:gd name="T155" fmla="*/ 215 w 215"/>
                <a:gd name="T156" fmla="*/ 151 h 15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5" h="151">
                  <a:moveTo>
                    <a:pt x="71" y="149"/>
                  </a:moveTo>
                  <a:lnTo>
                    <a:pt x="90" y="151"/>
                  </a:lnTo>
                  <a:lnTo>
                    <a:pt x="99" y="146"/>
                  </a:lnTo>
                  <a:lnTo>
                    <a:pt x="114" y="142"/>
                  </a:lnTo>
                  <a:lnTo>
                    <a:pt x="128" y="146"/>
                  </a:lnTo>
                  <a:lnTo>
                    <a:pt x="135" y="142"/>
                  </a:lnTo>
                  <a:lnTo>
                    <a:pt x="149" y="132"/>
                  </a:lnTo>
                  <a:lnTo>
                    <a:pt x="161" y="132"/>
                  </a:lnTo>
                  <a:lnTo>
                    <a:pt x="170" y="132"/>
                  </a:lnTo>
                  <a:lnTo>
                    <a:pt x="184" y="120"/>
                  </a:lnTo>
                  <a:lnTo>
                    <a:pt x="194" y="111"/>
                  </a:lnTo>
                  <a:lnTo>
                    <a:pt x="203" y="99"/>
                  </a:lnTo>
                  <a:lnTo>
                    <a:pt x="215" y="92"/>
                  </a:lnTo>
                  <a:lnTo>
                    <a:pt x="199" y="92"/>
                  </a:lnTo>
                  <a:lnTo>
                    <a:pt x="189" y="87"/>
                  </a:lnTo>
                  <a:lnTo>
                    <a:pt x="180" y="83"/>
                  </a:lnTo>
                  <a:lnTo>
                    <a:pt x="168" y="78"/>
                  </a:lnTo>
                  <a:lnTo>
                    <a:pt x="158" y="75"/>
                  </a:lnTo>
                  <a:lnTo>
                    <a:pt x="149" y="66"/>
                  </a:lnTo>
                  <a:lnTo>
                    <a:pt x="142" y="57"/>
                  </a:lnTo>
                  <a:lnTo>
                    <a:pt x="142" y="49"/>
                  </a:lnTo>
                  <a:lnTo>
                    <a:pt x="125" y="49"/>
                  </a:lnTo>
                  <a:lnTo>
                    <a:pt x="135" y="31"/>
                  </a:lnTo>
                  <a:lnTo>
                    <a:pt x="128" y="33"/>
                  </a:lnTo>
                  <a:lnTo>
                    <a:pt x="128" y="28"/>
                  </a:lnTo>
                  <a:lnTo>
                    <a:pt x="116" y="23"/>
                  </a:lnTo>
                  <a:lnTo>
                    <a:pt x="107" y="19"/>
                  </a:lnTo>
                  <a:lnTo>
                    <a:pt x="104" y="12"/>
                  </a:lnTo>
                  <a:lnTo>
                    <a:pt x="92" y="9"/>
                  </a:lnTo>
                  <a:lnTo>
                    <a:pt x="88" y="7"/>
                  </a:lnTo>
                  <a:lnTo>
                    <a:pt x="78" y="9"/>
                  </a:lnTo>
                  <a:lnTo>
                    <a:pt x="71" y="0"/>
                  </a:lnTo>
                  <a:lnTo>
                    <a:pt x="69" y="12"/>
                  </a:lnTo>
                  <a:lnTo>
                    <a:pt x="62" y="9"/>
                  </a:lnTo>
                  <a:lnTo>
                    <a:pt x="55" y="16"/>
                  </a:lnTo>
                  <a:lnTo>
                    <a:pt x="47" y="12"/>
                  </a:lnTo>
                  <a:lnTo>
                    <a:pt x="33" y="38"/>
                  </a:lnTo>
                  <a:lnTo>
                    <a:pt x="29" y="52"/>
                  </a:lnTo>
                  <a:lnTo>
                    <a:pt x="19" y="52"/>
                  </a:lnTo>
                  <a:lnTo>
                    <a:pt x="19" y="66"/>
                  </a:lnTo>
                  <a:lnTo>
                    <a:pt x="17" y="83"/>
                  </a:lnTo>
                  <a:lnTo>
                    <a:pt x="7" y="85"/>
                  </a:lnTo>
                  <a:lnTo>
                    <a:pt x="0" y="92"/>
                  </a:lnTo>
                  <a:lnTo>
                    <a:pt x="7" y="94"/>
                  </a:lnTo>
                  <a:lnTo>
                    <a:pt x="19" y="104"/>
                  </a:lnTo>
                  <a:lnTo>
                    <a:pt x="26" y="111"/>
                  </a:lnTo>
                  <a:lnTo>
                    <a:pt x="29" y="120"/>
                  </a:lnTo>
                  <a:lnTo>
                    <a:pt x="38" y="125"/>
                  </a:lnTo>
                  <a:lnTo>
                    <a:pt x="43" y="137"/>
                  </a:lnTo>
                  <a:lnTo>
                    <a:pt x="55" y="137"/>
                  </a:lnTo>
                  <a:lnTo>
                    <a:pt x="71" y="149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86"/>
            <p:cNvSpPr>
              <a:spLocks noChangeAspect="1"/>
            </p:cNvSpPr>
            <p:nvPr/>
          </p:nvSpPr>
          <p:spPr bwMode="auto">
            <a:xfrm>
              <a:off x="2657607" y="6203704"/>
              <a:ext cx="183041" cy="253471"/>
            </a:xfrm>
            <a:custGeom>
              <a:avLst/>
              <a:gdLst>
                <a:gd name="T0" fmla="*/ 2147483647 w 238"/>
                <a:gd name="T1" fmla="*/ 2147483647 h 269"/>
                <a:gd name="T2" fmla="*/ 2147483647 w 238"/>
                <a:gd name="T3" fmla="*/ 2147483647 h 269"/>
                <a:gd name="T4" fmla="*/ 2147483647 w 238"/>
                <a:gd name="T5" fmla="*/ 2147483647 h 269"/>
                <a:gd name="T6" fmla="*/ 2147483647 w 238"/>
                <a:gd name="T7" fmla="*/ 2147483647 h 269"/>
                <a:gd name="T8" fmla="*/ 2147483647 w 238"/>
                <a:gd name="T9" fmla="*/ 2147483647 h 269"/>
                <a:gd name="T10" fmla="*/ 2147483647 w 238"/>
                <a:gd name="T11" fmla="*/ 2147483647 h 269"/>
                <a:gd name="T12" fmla="*/ 2147483647 w 238"/>
                <a:gd name="T13" fmla="*/ 2147483647 h 269"/>
                <a:gd name="T14" fmla="*/ 2147483647 w 238"/>
                <a:gd name="T15" fmla="*/ 2147483647 h 269"/>
                <a:gd name="T16" fmla="*/ 2147483647 w 238"/>
                <a:gd name="T17" fmla="*/ 2147483647 h 269"/>
                <a:gd name="T18" fmla="*/ 2147483647 w 238"/>
                <a:gd name="T19" fmla="*/ 2147483647 h 269"/>
                <a:gd name="T20" fmla="*/ 2147483647 w 238"/>
                <a:gd name="T21" fmla="*/ 2147483647 h 269"/>
                <a:gd name="T22" fmla="*/ 2147483647 w 238"/>
                <a:gd name="T23" fmla="*/ 2147483647 h 269"/>
                <a:gd name="T24" fmla="*/ 2147483647 w 238"/>
                <a:gd name="T25" fmla="*/ 2147483647 h 269"/>
                <a:gd name="T26" fmla="*/ 2147483647 w 238"/>
                <a:gd name="T27" fmla="*/ 2147483647 h 269"/>
                <a:gd name="T28" fmla="*/ 2147483647 w 238"/>
                <a:gd name="T29" fmla="*/ 2147483647 h 269"/>
                <a:gd name="T30" fmla="*/ 2147483647 w 238"/>
                <a:gd name="T31" fmla="*/ 2147483647 h 269"/>
                <a:gd name="T32" fmla="*/ 2147483647 w 238"/>
                <a:gd name="T33" fmla="*/ 2147483647 h 269"/>
                <a:gd name="T34" fmla="*/ 2147483647 w 238"/>
                <a:gd name="T35" fmla="*/ 2147483647 h 269"/>
                <a:gd name="T36" fmla="*/ 2147483647 w 238"/>
                <a:gd name="T37" fmla="*/ 2147483647 h 269"/>
                <a:gd name="T38" fmla="*/ 2147483647 w 238"/>
                <a:gd name="T39" fmla="*/ 2147483647 h 269"/>
                <a:gd name="T40" fmla="*/ 2147483647 w 238"/>
                <a:gd name="T41" fmla="*/ 2147483647 h 269"/>
                <a:gd name="T42" fmla="*/ 2147483647 w 238"/>
                <a:gd name="T43" fmla="*/ 2147483647 h 269"/>
                <a:gd name="T44" fmla="*/ 2147483647 w 238"/>
                <a:gd name="T45" fmla="*/ 2147483647 h 269"/>
                <a:gd name="T46" fmla="*/ 2147483647 w 238"/>
                <a:gd name="T47" fmla="*/ 2147483647 h 269"/>
                <a:gd name="T48" fmla="*/ 2147483647 w 238"/>
                <a:gd name="T49" fmla="*/ 2147483647 h 269"/>
                <a:gd name="T50" fmla="*/ 2147483647 w 238"/>
                <a:gd name="T51" fmla="*/ 2147483647 h 269"/>
                <a:gd name="T52" fmla="*/ 2147483647 w 238"/>
                <a:gd name="T53" fmla="*/ 2147483647 h 269"/>
                <a:gd name="T54" fmla="*/ 2147483647 w 238"/>
                <a:gd name="T55" fmla="*/ 2147483647 h 269"/>
                <a:gd name="T56" fmla="*/ 2147483647 w 238"/>
                <a:gd name="T57" fmla="*/ 2147483647 h 269"/>
                <a:gd name="T58" fmla="*/ 2147483647 w 238"/>
                <a:gd name="T59" fmla="*/ 2147483647 h 269"/>
                <a:gd name="T60" fmla="*/ 2147483647 w 238"/>
                <a:gd name="T61" fmla="*/ 2147483647 h 269"/>
                <a:gd name="T62" fmla="*/ 2147483647 w 238"/>
                <a:gd name="T63" fmla="*/ 2147483647 h 269"/>
                <a:gd name="T64" fmla="*/ 2147483647 w 238"/>
                <a:gd name="T65" fmla="*/ 2147483647 h 269"/>
                <a:gd name="T66" fmla="*/ 2147483647 w 238"/>
                <a:gd name="T67" fmla="*/ 2147483647 h 269"/>
                <a:gd name="T68" fmla="*/ 2147483647 w 238"/>
                <a:gd name="T69" fmla="*/ 2147483647 h 269"/>
                <a:gd name="T70" fmla="*/ 2147483647 w 238"/>
                <a:gd name="T71" fmla="*/ 2147483647 h 269"/>
                <a:gd name="T72" fmla="*/ 2147483647 w 238"/>
                <a:gd name="T73" fmla="*/ 2147483647 h 269"/>
                <a:gd name="T74" fmla="*/ 2147483647 w 238"/>
                <a:gd name="T75" fmla="*/ 2147483647 h 269"/>
                <a:gd name="T76" fmla="*/ 2147483647 w 238"/>
                <a:gd name="T77" fmla="*/ 2147483647 h 269"/>
                <a:gd name="T78" fmla="*/ 2147483647 w 238"/>
                <a:gd name="T79" fmla="*/ 2147483647 h 269"/>
                <a:gd name="T80" fmla="*/ 2147483647 w 238"/>
                <a:gd name="T81" fmla="*/ 2147483647 h 269"/>
                <a:gd name="T82" fmla="*/ 2147483647 w 238"/>
                <a:gd name="T83" fmla="*/ 2147483647 h 269"/>
                <a:gd name="T84" fmla="*/ 2147483647 w 238"/>
                <a:gd name="T85" fmla="*/ 2147483647 h 26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8"/>
                <a:gd name="T130" fmla="*/ 0 h 269"/>
                <a:gd name="T131" fmla="*/ 238 w 238"/>
                <a:gd name="T132" fmla="*/ 269 h 26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8" h="269">
                  <a:moveTo>
                    <a:pt x="189" y="5"/>
                  </a:moveTo>
                  <a:lnTo>
                    <a:pt x="186" y="12"/>
                  </a:lnTo>
                  <a:lnTo>
                    <a:pt x="177" y="12"/>
                  </a:lnTo>
                  <a:lnTo>
                    <a:pt x="172" y="19"/>
                  </a:lnTo>
                  <a:lnTo>
                    <a:pt x="158" y="19"/>
                  </a:lnTo>
                  <a:lnTo>
                    <a:pt x="137" y="16"/>
                  </a:lnTo>
                  <a:lnTo>
                    <a:pt x="137" y="12"/>
                  </a:lnTo>
                  <a:lnTo>
                    <a:pt x="134" y="16"/>
                  </a:lnTo>
                  <a:lnTo>
                    <a:pt x="125" y="16"/>
                  </a:lnTo>
                  <a:lnTo>
                    <a:pt x="113" y="16"/>
                  </a:lnTo>
                  <a:lnTo>
                    <a:pt x="104" y="16"/>
                  </a:lnTo>
                  <a:lnTo>
                    <a:pt x="89" y="16"/>
                  </a:lnTo>
                  <a:lnTo>
                    <a:pt x="80" y="16"/>
                  </a:lnTo>
                  <a:lnTo>
                    <a:pt x="68" y="16"/>
                  </a:lnTo>
                  <a:lnTo>
                    <a:pt x="56" y="16"/>
                  </a:lnTo>
                  <a:lnTo>
                    <a:pt x="47" y="16"/>
                  </a:lnTo>
                  <a:lnTo>
                    <a:pt x="47" y="30"/>
                  </a:lnTo>
                  <a:lnTo>
                    <a:pt x="47" y="42"/>
                  </a:lnTo>
                  <a:lnTo>
                    <a:pt x="33" y="42"/>
                  </a:lnTo>
                  <a:lnTo>
                    <a:pt x="33" y="52"/>
                  </a:lnTo>
                  <a:lnTo>
                    <a:pt x="33" y="64"/>
                  </a:lnTo>
                  <a:lnTo>
                    <a:pt x="33" y="75"/>
                  </a:lnTo>
                  <a:lnTo>
                    <a:pt x="33" y="92"/>
                  </a:lnTo>
                  <a:lnTo>
                    <a:pt x="33" y="104"/>
                  </a:lnTo>
                  <a:lnTo>
                    <a:pt x="21" y="104"/>
                  </a:lnTo>
                  <a:lnTo>
                    <a:pt x="18" y="106"/>
                  </a:lnTo>
                  <a:lnTo>
                    <a:pt x="9" y="118"/>
                  </a:lnTo>
                  <a:lnTo>
                    <a:pt x="9" y="120"/>
                  </a:lnTo>
                  <a:lnTo>
                    <a:pt x="9" y="127"/>
                  </a:lnTo>
                  <a:lnTo>
                    <a:pt x="7" y="134"/>
                  </a:lnTo>
                  <a:lnTo>
                    <a:pt x="0" y="141"/>
                  </a:lnTo>
                  <a:lnTo>
                    <a:pt x="7" y="141"/>
                  </a:lnTo>
                  <a:lnTo>
                    <a:pt x="11" y="156"/>
                  </a:lnTo>
                  <a:lnTo>
                    <a:pt x="16" y="160"/>
                  </a:lnTo>
                  <a:lnTo>
                    <a:pt x="16" y="170"/>
                  </a:lnTo>
                  <a:lnTo>
                    <a:pt x="21" y="175"/>
                  </a:lnTo>
                  <a:lnTo>
                    <a:pt x="28" y="184"/>
                  </a:lnTo>
                  <a:lnTo>
                    <a:pt x="26" y="201"/>
                  </a:lnTo>
                  <a:lnTo>
                    <a:pt x="35" y="201"/>
                  </a:lnTo>
                  <a:lnTo>
                    <a:pt x="37" y="205"/>
                  </a:lnTo>
                  <a:lnTo>
                    <a:pt x="52" y="212"/>
                  </a:lnTo>
                  <a:lnTo>
                    <a:pt x="54" y="217"/>
                  </a:lnTo>
                  <a:lnTo>
                    <a:pt x="68" y="227"/>
                  </a:lnTo>
                  <a:lnTo>
                    <a:pt x="70" y="236"/>
                  </a:lnTo>
                  <a:lnTo>
                    <a:pt x="80" y="245"/>
                  </a:lnTo>
                  <a:lnTo>
                    <a:pt x="80" y="248"/>
                  </a:lnTo>
                  <a:lnTo>
                    <a:pt x="87" y="250"/>
                  </a:lnTo>
                  <a:lnTo>
                    <a:pt x="96" y="257"/>
                  </a:lnTo>
                  <a:lnTo>
                    <a:pt x="106" y="257"/>
                  </a:lnTo>
                  <a:lnTo>
                    <a:pt x="108" y="255"/>
                  </a:lnTo>
                  <a:lnTo>
                    <a:pt x="118" y="260"/>
                  </a:lnTo>
                  <a:lnTo>
                    <a:pt x="132" y="269"/>
                  </a:lnTo>
                  <a:lnTo>
                    <a:pt x="132" y="267"/>
                  </a:lnTo>
                  <a:lnTo>
                    <a:pt x="141" y="267"/>
                  </a:lnTo>
                  <a:lnTo>
                    <a:pt x="144" y="267"/>
                  </a:lnTo>
                  <a:lnTo>
                    <a:pt x="151" y="267"/>
                  </a:lnTo>
                  <a:lnTo>
                    <a:pt x="167" y="267"/>
                  </a:lnTo>
                  <a:lnTo>
                    <a:pt x="172" y="260"/>
                  </a:lnTo>
                  <a:lnTo>
                    <a:pt x="179" y="255"/>
                  </a:lnTo>
                  <a:lnTo>
                    <a:pt x="193" y="255"/>
                  </a:lnTo>
                  <a:lnTo>
                    <a:pt x="203" y="255"/>
                  </a:lnTo>
                  <a:lnTo>
                    <a:pt x="198" y="243"/>
                  </a:lnTo>
                  <a:lnTo>
                    <a:pt x="189" y="238"/>
                  </a:lnTo>
                  <a:lnTo>
                    <a:pt x="186" y="229"/>
                  </a:lnTo>
                  <a:lnTo>
                    <a:pt x="179" y="222"/>
                  </a:lnTo>
                  <a:lnTo>
                    <a:pt x="167" y="212"/>
                  </a:lnTo>
                  <a:lnTo>
                    <a:pt x="160" y="210"/>
                  </a:lnTo>
                  <a:lnTo>
                    <a:pt x="167" y="203"/>
                  </a:lnTo>
                  <a:lnTo>
                    <a:pt x="177" y="201"/>
                  </a:lnTo>
                  <a:lnTo>
                    <a:pt x="179" y="184"/>
                  </a:lnTo>
                  <a:lnTo>
                    <a:pt x="179" y="170"/>
                  </a:lnTo>
                  <a:lnTo>
                    <a:pt x="189" y="170"/>
                  </a:lnTo>
                  <a:lnTo>
                    <a:pt x="193" y="156"/>
                  </a:lnTo>
                  <a:lnTo>
                    <a:pt x="207" y="130"/>
                  </a:lnTo>
                  <a:lnTo>
                    <a:pt x="212" y="120"/>
                  </a:lnTo>
                  <a:lnTo>
                    <a:pt x="212" y="104"/>
                  </a:lnTo>
                  <a:lnTo>
                    <a:pt x="219" y="85"/>
                  </a:lnTo>
                  <a:lnTo>
                    <a:pt x="229" y="80"/>
                  </a:lnTo>
                  <a:lnTo>
                    <a:pt x="238" y="73"/>
                  </a:lnTo>
                  <a:lnTo>
                    <a:pt x="224" y="61"/>
                  </a:lnTo>
                  <a:lnTo>
                    <a:pt x="222" y="47"/>
                  </a:lnTo>
                  <a:lnTo>
                    <a:pt x="222" y="28"/>
                  </a:lnTo>
                  <a:lnTo>
                    <a:pt x="215" y="19"/>
                  </a:lnTo>
                  <a:lnTo>
                    <a:pt x="205" y="9"/>
                  </a:lnTo>
                  <a:lnTo>
                    <a:pt x="198" y="0"/>
                  </a:lnTo>
                  <a:lnTo>
                    <a:pt x="193" y="5"/>
                  </a:lnTo>
                  <a:lnTo>
                    <a:pt x="189" y="5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287"/>
            <p:cNvSpPr>
              <a:spLocks noChangeAspect="1"/>
            </p:cNvSpPr>
            <p:nvPr/>
          </p:nvSpPr>
          <p:spPr bwMode="auto">
            <a:xfrm>
              <a:off x="2511509" y="6334180"/>
              <a:ext cx="83124" cy="142111"/>
            </a:xfrm>
            <a:custGeom>
              <a:avLst/>
              <a:gdLst>
                <a:gd name="T0" fmla="*/ 2147483647 w 108"/>
                <a:gd name="T1" fmla="*/ 2147483647 h 151"/>
                <a:gd name="T2" fmla="*/ 2147483647 w 108"/>
                <a:gd name="T3" fmla="*/ 2147483647 h 151"/>
                <a:gd name="T4" fmla="*/ 2147483647 w 108"/>
                <a:gd name="T5" fmla="*/ 2147483647 h 151"/>
                <a:gd name="T6" fmla="*/ 2147483647 w 108"/>
                <a:gd name="T7" fmla="*/ 2147483647 h 151"/>
                <a:gd name="T8" fmla="*/ 2147483647 w 108"/>
                <a:gd name="T9" fmla="*/ 2147483647 h 151"/>
                <a:gd name="T10" fmla="*/ 2147483647 w 108"/>
                <a:gd name="T11" fmla="*/ 2147483647 h 151"/>
                <a:gd name="T12" fmla="*/ 2147483647 w 108"/>
                <a:gd name="T13" fmla="*/ 2147483647 h 151"/>
                <a:gd name="T14" fmla="*/ 2147483647 w 108"/>
                <a:gd name="T15" fmla="*/ 2147483647 h 151"/>
                <a:gd name="T16" fmla="*/ 2147483647 w 108"/>
                <a:gd name="T17" fmla="*/ 2147483647 h 151"/>
                <a:gd name="T18" fmla="*/ 2147483647 w 108"/>
                <a:gd name="T19" fmla="*/ 2147483647 h 151"/>
                <a:gd name="T20" fmla="*/ 2147483647 w 108"/>
                <a:gd name="T21" fmla="*/ 2147483647 h 151"/>
                <a:gd name="T22" fmla="*/ 2147483647 w 108"/>
                <a:gd name="T23" fmla="*/ 2147483647 h 151"/>
                <a:gd name="T24" fmla="*/ 2147483647 w 108"/>
                <a:gd name="T25" fmla="*/ 2147483647 h 151"/>
                <a:gd name="T26" fmla="*/ 2147483647 w 108"/>
                <a:gd name="T27" fmla="*/ 2147483647 h 151"/>
                <a:gd name="T28" fmla="*/ 2147483647 w 108"/>
                <a:gd name="T29" fmla="*/ 2147483647 h 151"/>
                <a:gd name="T30" fmla="*/ 2147483647 w 108"/>
                <a:gd name="T31" fmla="*/ 2147483647 h 151"/>
                <a:gd name="T32" fmla="*/ 2147483647 w 108"/>
                <a:gd name="T33" fmla="*/ 2147483647 h 151"/>
                <a:gd name="T34" fmla="*/ 2147483647 w 108"/>
                <a:gd name="T35" fmla="*/ 2147483647 h 151"/>
                <a:gd name="T36" fmla="*/ 2147483647 w 108"/>
                <a:gd name="T37" fmla="*/ 2147483647 h 151"/>
                <a:gd name="T38" fmla="*/ 2147483647 w 108"/>
                <a:gd name="T39" fmla="*/ 0 h 151"/>
                <a:gd name="T40" fmla="*/ 2147483647 w 108"/>
                <a:gd name="T41" fmla="*/ 0 h 151"/>
                <a:gd name="T42" fmla="*/ 2147483647 w 108"/>
                <a:gd name="T43" fmla="*/ 2147483647 h 151"/>
                <a:gd name="T44" fmla="*/ 2147483647 w 108"/>
                <a:gd name="T45" fmla="*/ 2147483647 h 151"/>
                <a:gd name="T46" fmla="*/ 2147483647 w 108"/>
                <a:gd name="T47" fmla="*/ 2147483647 h 151"/>
                <a:gd name="T48" fmla="*/ 2147483647 w 108"/>
                <a:gd name="T49" fmla="*/ 2147483647 h 151"/>
                <a:gd name="T50" fmla="*/ 2147483647 w 108"/>
                <a:gd name="T51" fmla="*/ 2147483647 h 151"/>
                <a:gd name="T52" fmla="*/ 2147483647 w 108"/>
                <a:gd name="T53" fmla="*/ 2147483647 h 151"/>
                <a:gd name="T54" fmla="*/ 2147483647 w 108"/>
                <a:gd name="T55" fmla="*/ 2147483647 h 151"/>
                <a:gd name="T56" fmla="*/ 2147483647 w 108"/>
                <a:gd name="T57" fmla="*/ 2147483647 h 151"/>
                <a:gd name="T58" fmla="*/ 2147483647 w 108"/>
                <a:gd name="T59" fmla="*/ 2147483647 h 151"/>
                <a:gd name="T60" fmla="*/ 2147483647 w 108"/>
                <a:gd name="T61" fmla="*/ 2147483647 h 151"/>
                <a:gd name="T62" fmla="*/ 2147483647 w 108"/>
                <a:gd name="T63" fmla="*/ 2147483647 h 151"/>
                <a:gd name="T64" fmla="*/ 2147483647 w 108"/>
                <a:gd name="T65" fmla="*/ 2147483647 h 151"/>
                <a:gd name="T66" fmla="*/ 2147483647 w 108"/>
                <a:gd name="T67" fmla="*/ 2147483647 h 151"/>
                <a:gd name="T68" fmla="*/ 2147483647 w 108"/>
                <a:gd name="T69" fmla="*/ 2147483647 h 151"/>
                <a:gd name="T70" fmla="*/ 2147483647 w 108"/>
                <a:gd name="T71" fmla="*/ 2147483647 h 151"/>
                <a:gd name="T72" fmla="*/ 0 w 108"/>
                <a:gd name="T73" fmla="*/ 2147483647 h 151"/>
                <a:gd name="T74" fmla="*/ 2147483647 w 108"/>
                <a:gd name="T75" fmla="*/ 2147483647 h 151"/>
                <a:gd name="T76" fmla="*/ 2147483647 w 108"/>
                <a:gd name="T77" fmla="*/ 2147483647 h 151"/>
                <a:gd name="T78" fmla="*/ 2147483647 w 108"/>
                <a:gd name="T79" fmla="*/ 2147483647 h 151"/>
                <a:gd name="T80" fmla="*/ 2147483647 w 108"/>
                <a:gd name="T81" fmla="*/ 2147483647 h 151"/>
                <a:gd name="T82" fmla="*/ 2147483647 w 108"/>
                <a:gd name="T83" fmla="*/ 2147483647 h 151"/>
                <a:gd name="T84" fmla="*/ 2147483647 w 108"/>
                <a:gd name="T85" fmla="*/ 2147483647 h 151"/>
                <a:gd name="T86" fmla="*/ 2147483647 w 108"/>
                <a:gd name="T87" fmla="*/ 2147483647 h 151"/>
                <a:gd name="T88" fmla="*/ 2147483647 w 108"/>
                <a:gd name="T89" fmla="*/ 2147483647 h 151"/>
                <a:gd name="T90" fmla="*/ 2147483647 w 108"/>
                <a:gd name="T91" fmla="*/ 2147483647 h 15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8"/>
                <a:gd name="T139" fmla="*/ 0 h 151"/>
                <a:gd name="T140" fmla="*/ 108 w 108"/>
                <a:gd name="T141" fmla="*/ 151 h 151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8" h="151">
                  <a:moveTo>
                    <a:pt x="40" y="149"/>
                  </a:moveTo>
                  <a:lnTo>
                    <a:pt x="54" y="149"/>
                  </a:lnTo>
                  <a:lnTo>
                    <a:pt x="70" y="149"/>
                  </a:lnTo>
                  <a:lnTo>
                    <a:pt x="82" y="149"/>
                  </a:lnTo>
                  <a:lnTo>
                    <a:pt x="94" y="151"/>
                  </a:lnTo>
                  <a:lnTo>
                    <a:pt x="108" y="151"/>
                  </a:lnTo>
                  <a:lnTo>
                    <a:pt x="108" y="144"/>
                  </a:lnTo>
                  <a:lnTo>
                    <a:pt x="106" y="132"/>
                  </a:lnTo>
                  <a:lnTo>
                    <a:pt x="99" y="125"/>
                  </a:lnTo>
                  <a:lnTo>
                    <a:pt x="89" y="116"/>
                  </a:lnTo>
                  <a:lnTo>
                    <a:pt x="85" y="97"/>
                  </a:lnTo>
                  <a:lnTo>
                    <a:pt x="92" y="85"/>
                  </a:lnTo>
                  <a:lnTo>
                    <a:pt x="99" y="76"/>
                  </a:lnTo>
                  <a:lnTo>
                    <a:pt x="89" y="57"/>
                  </a:lnTo>
                  <a:lnTo>
                    <a:pt x="80" y="45"/>
                  </a:lnTo>
                  <a:lnTo>
                    <a:pt x="85" y="43"/>
                  </a:lnTo>
                  <a:lnTo>
                    <a:pt x="101" y="43"/>
                  </a:lnTo>
                  <a:lnTo>
                    <a:pt x="92" y="28"/>
                  </a:lnTo>
                  <a:lnTo>
                    <a:pt x="92" y="12"/>
                  </a:lnTo>
                  <a:lnTo>
                    <a:pt x="85" y="0"/>
                  </a:lnTo>
                  <a:lnTo>
                    <a:pt x="80" y="0"/>
                  </a:lnTo>
                  <a:lnTo>
                    <a:pt x="82" y="10"/>
                  </a:lnTo>
                  <a:lnTo>
                    <a:pt x="89" y="17"/>
                  </a:lnTo>
                  <a:lnTo>
                    <a:pt x="82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3" y="50"/>
                  </a:lnTo>
                  <a:lnTo>
                    <a:pt x="56" y="62"/>
                  </a:lnTo>
                  <a:lnTo>
                    <a:pt x="54" y="66"/>
                  </a:lnTo>
                  <a:lnTo>
                    <a:pt x="47" y="78"/>
                  </a:lnTo>
                  <a:lnTo>
                    <a:pt x="37" y="90"/>
                  </a:lnTo>
                  <a:lnTo>
                    <a:pt x="28" y="83"/>
                  </a:lnTo>
                  <a:lnTo>
                    <a:pt x="18" y="85"/>
                  </a:lnTo>
                  <a:lnTo>
                    <a:pt x="11" y="95"/>
                  </a:lnTo>
                  <a:lnTo>
                    <a:pt x="4" y="99"/>
                  </a:lnTo>
                  <a:lnTo>
                    <a:pt x="2" y="111"/>
                  </a:lnTo>
                  <a:lnTo>
                    <a:pt x="0" y="116"/>
                  </a:lnTo>
                  <a:lnTo>
                    <a:pt x="2" y="116"/>
                  </a:lnTo>
                  <a:lnTo>
                    <a:pt x="4" y="121"/>
                  </a:lnTo>
                  <a:lnTo>
                    <a:pt x="9" y="125"/>
                  </a:lnTo>
                  <a:lnTo>
                    <a:pt x="14" y="125"/>
                  </a:lnTo>
                  <a:lnTo>
                    <a:pt x="18" y="128"/>
                  </a:lnTo>
                  <a:lnTo>
                    <a:pt x="18" y="130"/>
                  </a:lnTo>
                  <a:lnTo>
                    <a:pt x="18" y="144"/>
                  </a:lnTo>
                  <a:lnTo>
                    <a:pt x="28" y="144"/>
                  </a:lnTo>
                  <a:lnTo>
                    <a:pt x="40" y="149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288"/>
            <p:cNvSpPr>
              <a:spLocks noChangeAspect="1"/>
            </p:cNvSpPr>
            <p:nvPr/>
          </p:nvSpPr>
          <p:spPr bwMode="auto">
            <a:xfrm>
              <a:off x="2577001" y="6363267"/>
              <a:ext cx="141899" cy="106375"/>
            </a:xfrm>
            <a:custGeom>
              <a:avLst/>
              <a:gdLst>
                <a:gd name="T0" fmla="*/ 2147483647 w 184"/>
                <a:gd name="T1" fmla="*/ 2147483647 h 113"/>
                <a:gd name="T2" fmla="*/ 2147483647 w 184"/>
                <a:gd name="T3" fmla="*/ 2147483647 h 113"/>
                <a:gd name="T4" fmla="*/ 2147483647 w 184"/>
                <a:gd name="T5" fmla="*/ 2147483647 h 113"/>
                <a:gd name="T6" fmla="*/ 2147483647 w 184"/>
                <a:gd name="T7" fmla="*/ 2147483647 h 113"/>
                <a:gd name="T8" fmla="*/ 2147483647 w 184"/>
                <a:gd name="T9" fmla="*/ 2147483647 h 113"/>
                <a:gd name="T10" fmla="*/ 2147483647 w 184"/>
                <a:gd name="T11" fmla="*/ 2147483647 h 113"/>
                <a:gd name="T12" fmla="*/ 2147483647 w 184"/>
                <a:gd name="T13" fmla="*/ 2147483647 h 113"/>
                <a:gd name="T14" fmla="*/ 2147483647 w 184"/>
                <a:gd name="T15" fmla="*/ 2147483647 h 113"/>
                <a:gd name="T16" fmla="*/ 2147483647 w 184"/>
                <a:gd name="T17" fmla="*/ 2147483647 h 113"/>
                <a:gd name="T18" fmla="*/ 2147483647 w 184"/>
                <a:gd name="T19" fmla="*/ 2147483647 h 113"/>
                <a:gd name="T20" fmla="*/ 0 w 184"/>
                <a:gd name="T21" fmla="*/ 2147483647 h 113"/>
                <a:gd name="T22" fmla="*/ 2147483647 w 184"/>
                <a:gd name="T23" fmla="*/ 2147483647 h 113"/>
                <a:gd name="T24" fmla="*/ 2147483647 w 184"/>
                <a:gd name="T25" fmla="*/ 2147483647 h 113"/>
                <a:gd name="T26" fmla="*/ 2147483647 w 184"/>
                <a:gd name="T27" fmla="*/ 2147483647 h 113"/>
                <a:gd name="T28" fmla="*/ 2147483647 w 184"/>
                <a:gd name="T29" fmla="*/ 2147483647 h 113"/>
                <a:gd name="T30" fmla="*/ 2147483647 w 184"/>
                <a:gd name="T31" fmla="*/ 2147483647 h 113"/>
                <a:gd name="T32" fmla="*/ 2147483647 w 184"/>
                <a:gd name="T33" fmla="*/ 2147483647 h 113"/>
                <a:gd name="T34" fmla="*/ 2147483647 w 184"/>
                <a:gd name="T35" fmla="*/ 2147483647 h 113"/>
                <a:gd name="T36" fmla="*/ 2147483647 w 184"/>
                <a:gd name="T37" fmla="*/ 2147483647 h 113"/>
                <a:gd name="T38" fmla="*/ 2147483647 w 184"/>
                <a:gd name="T39" fmla="*/ 2147483647 h 113"/>
                <a:gd name="T40" fmla="*/ 2147483647 w 184"/>
                <a:gd name="T41" fmla="*/ 2147483647 h 113"/>
                <a:gd name="T42" fmla="*/ 2147483647 w 184"/>
                <a:gd name="T43" fmla="*/ 2147483647 h 113"/>
                <a:gd name="T44" fmla="*/ 2147483647 w 184"/>
                <a:gd name="T45" fmla="*/ 2147483647 h 113"/>
                <a:gd name="T46" fmla="*/ 2147483647 w 184"/>
                <a:gd name="T47" fmla="*/ 2147483647 h 113"/>
                <a:gd name="T48" fmla="*/ 2147483647 w 184"/>
                <a:gd name="T49" fmla="*/ 2147483647 h 113"/>
                <a:gd name="T50" fmla="*/ 2147483647 w 184"/>
                <a:gd name="T51" fmla="*/ 2147483647 h 113"/>
                <a:gd name="T52" fmla="*/ 2147483647 w 184"/>
                <a:gd name="T53" fmla="*/ 2147483647 h 113"/>
                <a:gd name="T54" fmla="*/ 2147483647 w 184"/>
                <a:gd name="T55" fmla="*/ 2147483647 h 113"/>
                <a:gd name="T56" fmla="*/ 2147483647 w 184"/>
                <a:gd name="T57" fmla="*/ 2147483647 h 113"/>
                <a:gd name="T58" fmla="*/ 2147483647 w 184"/>
                <a:gd name="T59" fmla="*/ 2147483647 h 113"/>
                <a:gd name="T60" fmla="*/ 2147483647 w 184"/>
                <a:gd name="T61" fmla="*/ 2147483647 h 113"/>
                <a:gd name="T62" fmla="*/ 2147483647 w 184"/>
                <a:gd name="T63" fmla="*/ 2147483647 h 113"/>
                <a:gd name="T64" fmla="*/ 2147483647 w 184"/>
                <a:gd name="T65" fmla="*/ 2147483647 h 113"/>
                <a:gd name="T66" fmla="*/ 2147483647 w 184"/>
                <a:gd name="T67" fmla="*/ 2147483647 h 113"/>
                <a:gd name="T68" fmla="*/ 2147483647 w 184"/>
                <a:gd name="T69" fmla="*/ 2147483647 h 113"/>
                <a:gd name="T70" fmla="*/ 2147483647 w 184"/>
                <a:gd name="T71" fmla="*/ 2147483647 h 113"/>
                <a:gd name="T72" fmla="*/ 2147483647 w 184"/>
                <a:gd name="T73" fmla="*/ 2147483647 h 113"/>
                <a:gd name="T74" fmla="*/ 2147483647 w 184"/>
                <a:gd name="T75" fmla="*/ 2147483647 h 113"/>
                <a:gd name="T76" fmla="*/ 2147483647 w 184"/>
                <a:gd name="T77" fmla="*/ 2147483647 h 113"/>
                <a:gd name="T78" fmla="*/ 2147483647 w 184"/>
                <a:gd name="T79" fmla="*/ 2147483647 h 113"/>
                <a:gd name="T80" fmla="*/ 2147483647 w 184"/>
                <a:gd name="T81" fmla="*/ 2147483647 h 113"/>
                <a:gd name="T82" fmla="*/ 2147483647 w 184"/>
                <a:gd name="T83" fmla="*/ 2147483647 h 113"/>
                <a:gd name="T84" fmla="*/ 2147483647 w 184"/>
                <a:gd name="T85" fmla="*/ 0 h 113"/>
                <a:gd name="T86" fmla="*/ 2147483647 w 184"/>
                <a:gd name="T87" fmla="*/ 2147483647 h 113"/>
                <a:gd name="T88" fmla="*/ 2147483647 w 184"/>
                <a:gd name="T89" fmla="*/ 2147483647 h 11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84"/>
                <a:gd name="T136" fmla="*/ 0 h 113"/>
                <a:gd name="T137" fmla="*/ 184 w 184"/>
                <a:gd name="T138" fmla="*/ 113 h 11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84" h="113">
                  <a:moveTo>
                    <a:pt x="94" y="12"/>
                  </a:moveTo>
                  <a:lnTo>
                    <a:pt x="85" y="23"/>
                  </a:lnTo>
                  <a:lnTo>
                    <a:pt x="61" y="26"/>
                  </a:lnTo>
                  <a:lnTo>
                    <a:pt x="66" y="31"/>
                  </a:lnTo>
                  <a:lnTo>
                    <a:pt x="59" y="40"/>
                  </a:lnTo>
                  <a:lnTo>
                    <a:pt x="40" y="42"/>
                  </a:lnTo>
                  <a:lnTo>
                    <a:pt x="30" y="42"/>
                  </a:lnTo>
                  <a:lnTo>
                    <a:pt x="26" y="42"/>
                  </a:lnTo>
                  <a:lnTo>
                    <a:pt x="14" y="45"/>
                  </a:lnTo>
                  <a:lnTo>
                    <a:pt x="7" y="54"/>
                  </a:lnTo>
                  <a:lnTo>
                    <a:pt x="0" y="66"/>
                  </a:lnTo>
                  <a:lnTo>
                    <a:pt x="4" y="85"/>
                  </a:lnTo>
                  <a:lnTo>
                    <a:pt x="14" y="94"/>
                  </a:lnTo>
                  <a:lnTo>
                    <a:pt x="21" y="101"/>
                  </a:lnTo>
                  <a:lnTo>
                    <a:pt x="23" y="113"/>
                  </a:lnTo>
                  <a:lnTo>
                    <a:pt x="30" y="101"/>
                  </a:lnTo>
                  <a:lnTo>
                    <a:pt x="35" y="97"/>
                  </a:lnTo>
                  <a:lnTo>
                    <a:pt x="49" y="99"/>
                  </a:lnTo>
                  <a:lnTo>
                    <a:pt x="59" y="99"/>
                  </a:lnTo>
                  <a:lnTo>
                    <a:pt x="59" y="90"/>
                  </a:lnTo>
                  <a:lnTo>
                    <a:pt x="71" y="78"/>
                  </a:lnTo>
                  <a:lnTo>
                    <a:pt x="85" y="85"/>
                  </a:lnTo>
                  <a:lnTo>
                    <a:pt x="96" y="87"/>
                  </a:lnTo>
                  <a:lnTo>
                    <a:pt x="113" y="90"/>
                  </a:lnTo>
                  <a:lnTo>
                    <a:pt x="120" y="80"/>
                  </a:lnTo>
                  <a:lnTo>
                    <a:pt x="125" y="85"/>
                  </a:lnTo>
                  <a:lnTo>
                    <a:pt x="139" y="78"/>
                  </a:lnTo>
                  <a:lnTo>
                    <a:pt x="148" y="78"/>
                  </a:lnTo>
                  <a:lnTo>
                    <a:pt x="156" y="75"/>
                  </a:lnTo>
                  <a:lnTo>
                    <a:pt x="167" y="75"/>
                  </a:lnTo>
                  <a:lnTo>
                    <a:pt x="177" y="78"/>
                  </a:lnTo>
                  <a:lnTo>
                    <a:pt x="184" y="78"/>
                  </a:lnTo>
                  <a:lnTo>
                    <a:pt x="184" y="75"/>
                  </a:lnTo>
                  <a:lnTo>
                    <a:pt x="174" y="66"/>
                  </a:lnTo>
                  <a:lnTo>
                    <a:pt x="172" y="57"/>
                  </a:lnTo>
                  <a:lnTo>
                    <a:pt x="158" y="47"/>
                  </a:lnTo>
                  <a:lnTo>
                    <a:pt x="156" y="42"/>
                  </a:lnTo>
                  <a:lnTo>
                    <a:pt x="141" y="35"/>
                  </a:lnTo>
                  <a:lnTo>
                    <a:pt x="139" y="31"/>
                  </a:lnTo>
                  <a:lnTo>
                    <a:pt x="130" y="31"/>
                  </a:lnTo>
                  <a:lnTo>
                    <a:pt x="132" y="14"/>
                  </a:lnTo>
                  <a:lnTo>
                    <a:pt x="125" y="5"/>
                  </a:lnTo>
                  <a:lnTo>
                    <a:pt x="120" y="0"/>
                  </a:lnTo>
                  <a:lnTo>
                    <a:pt x="106" y="2"/>
                  </a:lnTo>
                  <a:lnTo>
                    <a:pt x="94" y="12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289"/>
            <p:cNvSpPr>
              <a:spLocks noChangeAspect="1"/>
            </p:cNvSpPr>
            <p:nvPr/>
          </p:nvSpPr>
          <p:spPr bwMode="auto">
            <a:xfrm>
              <a:off x="2751646" y="6632529"/>
              <a:ext cx="116710" cy="216074"/>
            </a:xfrm>
            <a:custGeom>
              <a:avLst/>
              <a:gdLst>
                <a:gd name="T0" fmla="*/ 2147483647 w 152"/>
                <a:gd name="T1" fmla="*/ 2147483647 h 229"/>
                <a:gd name="T2" fmla="*/ 2147483647 w 152"/>
                <a:gd name="T3" fmla="*/ 2147483647 h 229"/>
                <a:gd name="T4" fmla="*/ 2147483647 w 152"/>
                <a:gd name="T5" fmla="*/ 2147483647 h 229"/>
                <a:gd name="T6" fmla="*/ 2147483647 w 152"/>
                <a:gd name="T7" fmla="*/ 2147483647 h 229"/>
                <a:gd name="T8" fmla="*/ 2147483647 w 152"/>
                <a:gd name="T9" fmla="*/ 2147483647 h 229"/>
                <a:gd name="T10" fmla="*/ 2147483647 w 152"/>
                <a:gd name="T11" fmla="*/ 2147483647 h 229"/>
                <a:gd name="T12" fmla="*/ 2147483647 w 152"/>
                <a:gd name="T13" fmla="*/ 2147483647 h 229"/>
                <a:gd name="T14" fmla="*/ 2147483647 w 152"/>
                <a:gd name="T15" fmla="*/ 2147483647 h 229"/>
                <a:gd name="T16" fmla="*/ 2147483647 w 152"/>
                <a:gd name="T17" fmla="*/ 2147483647 h 229"/>
                <a:gd name="T18" fmla="*/ 2147483647 w 152"/>
                <a:gd name="T19" fmla="*/ 2147483647 h 229"/>
                <a:gd name="T20" fmla="*/ 2147483647 w 152"/>
                <a:gd name="T21" fmla="*/ 2147483647 h 229"/>
                <a:gd name="T22" fmla="*/ 2147483647 w 152"/>
                <a:gd name="T23" fmla="*/ 2147483647 h 229"/>
                <a:gd name="T24" fmla="*/ 2147483647 w 152"/>
                <a:gd name="T25" fmla="*/ 2147483647 h 229"/>
                <a:gd name="T26" fmla="*/ 2147483647 w 152"/>
                <a:gd name="T27" fmla="*/ 2147483647 h 229"/>
                <a:gd name="T28" fmla="*/ 2147483647 w 152"/>
                <a:gd name="T29" fmla="*/ 2147483647 h 229"/>
                <a:gd name="T30" fmla="*/ 2147483647 w 152"/>
                <a:gd name="T31" fmla="*/ 2147483647 h 229"/>
                <a:gd name="T32" fmla="*/ 2147483647 w 152"/>
                <a:gd name="T33" fmla="*/ 2147483647 h 229"/>
                <a:gd name="T34" fmla="*/ 2147483647 w 152"/>
                <a:gd name="T35" fmla="*/ 2147483647 h 229"/>
                <a:gd name="T36" fmla="*/ 2147483647 w 152"/>
                <a:gd name="T37" fmla="*/ 2147483647 h 229"/>
                <a:gd name="T38" fmla="*/ 2147483647 w 152"/>
                <a:gd name="T39" fmla="*/ 2147483647 h 229"/>
                <a:gd name="T40" fmla="*/ 2147483647 w 152"/>
                <a:gd name="T41" fmla="*/ 2147483647 h 229"/>
                <a:gd name="T42" fmla="*/ 2147483647 w 152"/>
                <a:gd name="T43" fmla="*/ 2147483647 h 229"/>
                <a:gd name="T44" fmla="*/ 2147483647 w 152"/>
                <a:gd name="T45" fmla="*/ 2147483647 h 229"/>
                <a:gd name="T46" fmla="*/ 2147483647 w 152"/>
                <a:gd name="T47" fmla="*/ 2147483647 h 229"/>
                <a:gd name="T48" fmla="*/ 2147483647 w 152"/>
                <a:gd name="T49" fmla="*/ 2147483647 h 229"/>
                <a:gd name="T50" fmla="*/ 2147483647 w 152"/>
                <a:gd name="T51" fmla="*/ 2147483647 h 229"/>
                <a:gd name="T52" fmla="*/ 2147483647 w 152"/>
                <a:gd name="T53" fmla="*/ 2147483647 h 229"/>
                <a:gd name="T54" fmla="*/ 2147483647 w 152"/>
                <a:gd name="T55" fmla="*/ 2147483647 h 229"/>
                <a:gd name="T56" fmla="*/ 2147483647 w 152"/>
                <a:gd name="T57" fmla="*/ 2147483647 h 229"/>
                <a:gd name="T58" fmla="*/ 2147483647 w 152"/>
                <a:gd name="T59" fmla="*/ 2147483647 h 229"/>
                <a:gd name="T60" fmla="*/ 2147483647 w 152"/>
                <a:gd name="T61" fmla="*/ 2147483647 h 229"/>
                <a:gd name="T62" fmla="*/ 2147483647 w 152"/>
                <a:gd name="T63" fmla="*/ 2147483647 h 229"/>
                <a:gd name="T64" fmla="*/ 2147483647 w 152"/>
                <a:gd name="T65" fmla="*/ 2147483647 h 229"/>
                <a:gd name="T66" fmla="*/ 2147483647 w 152"/>
                <a:gd name="T67" fmla="*/ 2147483647 h 229"/>
                <a:gd name="T68" fmla="*/ 2147483647 w 152"/>
                <a:gd name="T69" fmla="*/ 2147483647 h 22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52"/>
                <a:gd name="T106" fmla="*/ 0 h 229"/>
                <a:gd name="T107" fmla="*/ 152 w 152"/>
                <a:gd name="T108" fmla="*/ 229 h 22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52" h="229">
                  <a:moveTo>
                    <a:pt x="116" y="11"/>
                  </a:moveTo>
                  <a:lnTo>
                    <a:pt x="109" y="11"/>
                  </a:lnTo>
                  <a:lnTo>
                    <a:pt x="97" y="16"/>
                  </a:lnTo>
                  <a:lnTo>
                    <a:pt x="81" y="16"/>
                  </a:lnTo>
                  <a:lnTo>
                    <a:pt x="74" y="16"/>
                  </a:lnTo>
                  <a:lnTo>
                    <a:pt x="67" y="16"/>
                  </a:lnTo>
                  <a:lnTo>
                    <a:pt x="62" y="18"/>
                  </a:lnTo>
                  <a:lnTo>
                    <a:pt x="57" y="28"/>
                  </a:lnTo>
                  <a:lnTo>
                    <a:pt x="62" y="42"/>
                  </a:lnTo>
                  <a:lnTo>
                    <a:pt x="71" y="49"/>
                  </a:lnTo>
                  <a:lnTo>
                    <a:pt x="81" y="59"/>
                  </a:lnTo>
                  <a:lnTo>
                    <a:pt x="76" y="66"/>
                  </a:lnTo>
                  <a:lnTo>
                    <a:pt x="76" y="78"/>
                  </a:lnTo>
                  <a:lnTo>
                    <a:pt x="71" y="85"/>
                  </a:lnTo>
                  <a:lnTo>
                    <a:pt x="71" y="92"/>
                  </a:lnTo>
                  <a:lnTo>
                    <a:pt x="64" y="82"/>
                  </a:lnTo>
                  <a:lnTo>
                    <a:pt x="57" y="73"/>
                  </a:lnTo>
                  <a:lnTo>
                    <a:pt x="62" y="61"/>
                  </a:lnTo>
                  <a:lnTo>
                    <a:pt x="55" y="54"/>
                  </a:lnTo>
                  <a:lnTo>
                    <a:pt x="45" y="54"/>
                  </a:lnTo>
                  <a:lnTo>
                    <a:pt x="41" y="49"/>
                  </a:lnTo>
                  <a:lnTo>
                    <a:pt x="31" y="52"/>
                  </a:lnTo>
                  <a:lnTo>
                    <a:pt x="19" y="54"/>
                  </a:lnTo>
                  <a:lnTo>
                    <a:pt x="10" y="61"/>
                  </a:lnTo>
                  <a:lnTo>
                    <a:pt x="0" y="63"/>
                  </a:lnTo>
                  <a:lnTo>
                    <a:pt x="3" y="70"/>
                  </a:lnTo>
                  <a:lnTo>
                    <a:pt x="3" y="75"/>
                  </a:lnTo>
                  <a:lnTo>
                    <a:pt x="10" y="75"/>
                  </a:lnTo>
                  <a:lnTo>
                    <a:pt x="22" y="82"/>
                  </a:lnTo>
                  <a:lnTo>
                    <a:pt x="38" y="85"/>
                  </a:lnTo>
                  <a:lnTo>
                    <a:pt x="38" y="104"/>
                  </a:lnTo>
                  <a:lnTo>
                    <a:pt x="36" y="115"/>
                  </a:lnTo>
                  <a:lnTo>
                    <a:pt x="38" y="127"/>
                  </a:lnTo>
                  <a:lnTo>
                    <a:pt x="36" y="139"/>
                  </a:lnTo>
                  <a:lnTo>
                    <a:pt x="31" y="151"/>
                  </a:lnTo>
                  <a:lnTo>
                    <a:pt x="22" y="158"/>
                  </a:lnTo>
                  <a:lnTo>
                    <a:pt x="12" y="167"/>
                  </a:lnTo>
                  <a:lnTo>
                    <a:pt x="19" y="174"/>
                  </a:lnTo>
                  <a:lnTo>
                    <a:pt x="22" y="184"/>
                  </a:lnTo>
                  <a:lnTo>
                    <a:pt x="22" y="200"/>
                  </a:lnTo>
                  <a:lnTo>
                    <a:pt x="22" y="215"/>
                  </a:lnTo>
                  <a:lnTo>
                    <a:pt x="26" y="226"/>
                  </a:lnTo>
                  <a:lnTo>
                    <a:pt x="38" y="229"/>
                  </a:lnTo>
                  <a:lnTo>
                    <a:pt x="36" y="217"/>
                  </a:lnTo>
                  <a:lnTo>
                    <a:pt x="31" y="215"/>
                  </a:lnTo>
                  <a:lnTo>
                    <a:pt x="48" y="203"/>
                  </a:lnTo>
                  <a:lnTo>
                    <a:pt x="64" y="196"/>
                  </a:lnTo>
                  <a:lnTo>
                    <a:pt x="74" y="191"/>
                  </a:lnTo>
                  <a:lnTo>
                    <a:pt x="74" y="184"/>
                  </a:lnTo>
                  <a:lnTo>
                    <a:pt x="74" y="172"/>
                  </a:lnTo>
                  <a:lnTo>
                    <a:pt x="74" y="160"/>
                  </a:lnTo>
                  <a:lnTo>
                    <a:pt x="71" y="167"/>
                  </a:lnTo>
                  <a:lnTo>
                    <a:pt x="67" y="153"/>
                  </a:lnTo>
                  <a:lnTo>
                    <a:pt x="64" y="141"/>
                  </a:lnTo>
                  <a:lnTo>
                    <a:pt x="64" y="132"/>
                  </a:lnTo>
                  <a:lnTo>
                    <a:pt x="64" y="129"/>
                  </a:lnTo>
                  <a:lnTo>
                    <a:pt x="67" y="127"/>
                  </a:lnTo>
                  <a:lnTo>
                    <a:pt x="83" y="115"/>
                  </a:lnTo>
                  <a:lnTo>
                    <a:pt x="93" y="104"/>
                  </a:lnTo>
                  <a:lnTo>
                    <a:pt x="107" y="96"/>
                  </a:lnTo>
                  <a:lnTo>
                    <a:pt x="119" y="92"/>
                  </a:lnTo>
                  <a:lnTo>
                    <a:pt x="135" y="82"/>
                  </a:lnTo>
                  <a:lnTo>
                    <a:pt x="147" y="63"/>
                  </a:lnTo>
                  <a:lnTo>
                    <a:pt x="152" y="54"/>
                  </a:lnTo>
                  <a:lnTo>
                    <a:pt x="147" y="54"/>
                  </a:lnTo>
                  <a:lnTo>
                    <a:pt x="145" y="37"/>
                  </a:lnTo>
                  <a:lnTo>
                    <a:pt x="147" y="28"/>
                  </a:lnTo>
                  <a:lnTo>
                    <a:pt x="145" y="9"/>
                  </a:lnTo>
                  <a:lnTo>
                    <a:pt x="145" y="0"/>
                  </a:lnTo>
                  <a:lnTo>
                    <a:pt x="130" y="7"/>
                  </a:lnTo>
                  <a:lnTo>
                    <a:pt x="116" y="11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290"/>
            <p:cNvSpPr>
              <a:spLocks noChangeAspect="1"/>
            </p:cNvSpPr>
            <p:nvPr/>
          </p:nvSpPr>
          <p:spPr bwMode="auto">
            <a:xfrm>
              <a:off x="2744089" y="6448034"/>
              <a:ext cx="58775" cy="68977"/>
            </a:xfrm>
            <a:custGeom>
              <a:avLst/>
              <a:gdLst>
                <a:gd name="T0" fmla="*/ 2147483647 w 76"/>
                <a:gd name="T1" fmla="*/ 2147483647 h 73"/>
                <a:gd name="T2" fmla="*/ 2147483647 w 76"/>
                <a:gd name="T3" fmla="*/ 2147483647 h 73"/>
                <a:gd name="T4" fmla="*/ 2147483647 w 76"/>
                <a:gd name="T5" fmla="*/ 2147483647 h 73"/>
                <a:gd name="T6" fmla="*/ 2147483647 w 76"/>
                <a:gd name="T7" fmla="*/ 2147483647 h 73"/>
                <a:gd name="T8" fmla="*/ 0 w 76"/>
                <a:gd name="T9" fmla="*/ 2147483647 h 73"/>
                <a:gd name="T10" fmla="*/ 2147483647 w 76"/>
                <a:gd name="T11" fmla="*/ 2147483647 h 73"/>
                <a:gd name="T12" fmla="*/ 2147483647 w 76"/>
                <a:gd name="T13" fmla="*/ 2147483647 h 73"/>
                <a:gd name="T14" fmla="*/ 2147483647 w 76"/>
                <a:gd name="T15" fmla="*/ 2147483647 h 73"/>
                <a:gd name="T16" fmla="*/ 2147483647 w 76"/>
                <a:gd name="T17" fmla="*/ 2147483647 h 73"/>
                <a:gd name="T18" fmla="*/ 2147483647 w 76"/>
                <a:gd name="T19" fmla="*/ 2147483647 h 73"/>
                <a:gd name="T20" fmla="*/ 2147483647 w 76"/>
                <a:gd name="T21" fmla="*/ 2147483647 h 73"/>
                <a:gd name="T22" fmla="*/ 2147483647 w 76"/>
                <a:gd name="T23" fmla="*/ 2147483647 h 73"/>
                <a:gd name="T24" fmla="*/ 2147483647 w 76"/>
                <a:gd name="T25" fmla="*/ 2147483647 h 73"/>
                <a:gd name="T26" fmla="*/ 2147483647 w 76"/>
                <a:gd name="T27" fmla="*/ 2147483647 h 73"/>
                <a:gd name="T28" fmla="*/ 2147483647 w 76"/>
                <a:gd name="T29" fmla="*/ 2147483647 h 73"/>
                <a:gd name="T30" fmla="*/ 2147483647 w 76"/>
                <a:gd name="T31" fmla="*/ 2147483647 h 73"/>
                <a:gd name="T32" fmla="*/ 2147483647 w 76"/>
                <a:gd name="T33" fmla="*/ 0 h 73"/>
                <a:gd name="T34" fmla="*/ 2147483647 w 76"/>
                <a:gd name="T35" fmla="*/ 2147483647 h 73"/>
                <a:gd name="T36" fmla="*/ 2147483647 w 76"/>
                <a:gd name="T37" fmla="*/ 2147483647 h 73"/>
                <a:gd name="T38" fmla="*/ 2147483647 w 76"/>
                <a:gd name="T39" fmla="*/ 2147483647 h 73"/>
                <a:gd name="T40" fmla="*/ 2147483647 w 76"/>
                <a:gd name="T41" fmla="*/ 2147483647 h 73"/>
                <a:gd name="T42" fmla="*/ 2147483647 w 76"/>
                <a:gd name="T43" fmla="*/ 2147483647 h 73"/>
                <a:gd name="T44" fmla="*/ 2147483647 w 76"/>
                <a:gd name="T45" fmla="*/ 2147483647 h 73"/>
                <a:gd name="T46" fmla="*/ 2147483647 w 76"/>
                <a:gd name="T47" fmla="*/ 2147483647 h 73"/>
                <a:gd name="T48" fmla="*/ 2147483647 w 76"/>
                <a:gd name="T49" fmla="*/ 2147483647 h 7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73"/>
                <a:gd name="T77" fmla="*/ 76 w 76"/>
                <a:gd name="T78" fmla="*/ 73 h 7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73">
                  <a:moveTo>
                    <a:pt x="21" y="28"/>
                  </a:moveTo>
                  <a:lnTo>
                    <a:pt x="14" y="37"/>
                  </a:lnTo>
                  <a:lnTo>
                    <a:pt x="5" y="42"/>
                  </a:lnTo>
                  <a:lnTo>
                    <a:pt x="2" y="59"/>
                  </a:lnTo>
                  <a:lnTo>
                    <a:pt x="0" y="73"/>
                  </a:lnTo>
                  <a:lnTo>
                    <a:pt x="2" y="73"/>
                  </a:lnTo>
                  <a:lnTo>
                    <a:pt x="12" y="70"/>
                  </a:lnTo>
                  <a:lnTo>
                    <a:pt x="24" y="70"/>
                  </a:lnTo>
                  <a:lnTo>
                    <a:pt x="35" y="70"/>
                  </a:lnTo>
                  <a:lnTo>
                    <a:pt x="47" y="70"/>
                  </a:lnTo>
                  <a:lnTo>
                    <a:pt x="59" y="70"/>
                  </a:lnTo>
                  <a:lnTo>
                    <a:pt x="59" y="54"/>
                  </a:lnTo>
                  <a:lnTo>
                    <a:pt x="71" y="40"/>
                  </a:lnTo>
                  <a:lnTo>
                    <a:pt x="76" y="30"/>
                  </a:lnTo>
                  <a:lnTo>
                    <a:pt x="73" y="21"/>
                  </a:lnTo>
                  <a:lnTo>
                    <a:pt x="66" y="9"/>
                  </a:lnTo>
                  <a:lnTo>
                    <a:pt x="59" y="0"/>
                  </a:lnTo>
                  <a:lnTo>
                    <a:pt x="54" y="7"/>
                  </a:lnTo>
                  <a:lnTo>
                    <a:pt x="38" y="7"/>
                  </a:lnTo>
                  <a:lnTo>
                    <a:pt x="31" y="7"/>
                  </a:lnTo>
                  <a:lnTo>
                    <a:pt x="28" y="7"/>
                  </a:lnTo>
                  <a:lnTo>
                    <a:pt x="19" y="7"/>
                  </a:lnTo>
                  <a:lnTo>
                    <a:pt x="19" y="9"/>
                  </a:lnTo>
                  <a:lnTo>
                    <a:pt x="14" y="21"/>
                  </a:lnTo>
                  <a:lnTo>
                    <a:pt x="21" y="28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291"/>
            <p:cNvSpPr>
              <a:spLocks noChangeAspect="1"/>
            </p:cNvSpPr>
            <p:nvPr/>
          </p:nvSpPr>
          <p:spPr bwMode="auto">
            <a:xfrm>
              <a:off x="2790270" y="6443879"/>
              <a:ext cx="89002" cy="115517"/>
            </a:xfrm>
            <a:custGeom>
              <a:avLst/>
              <a:gdLst>
                <a:gd name="T0" fmla="*/ 2147483647 w 116"/>
                <a:gd name="T1" fmla="*/ 2147483647 h 123"/>
                <a:gd name="T2" fmla="*/ 2147483647 w 116"/>
                <a:gd name="T3" fmla="*/ 2147483647 h 123"/>
                <a:gd name="T4" fmla="*/ 2147483647 w 116"/>
                <a:gd name="T5" fmla="*/ 2147483647 h 123"/>
                <a:gd name="T6" fmla="*/ 2147483647 w 116"/>
                <a:gd name="T7" fmla="*/ 2147483647 h 123"/>
                <a:gd name="T8" fmla="*/ 2147483647 w 116"/>
                <a:gd name="T9" fmla="*/ 2147483647 h 123"/>
                <a:gd name="T10" fmla="*/ 2147483647 w 116"/>
                <a:gd name="T11" fmla="*/ 2147483647 h 123"/>
                <a:gd name="T12" fmla="*/ 2147483647 w 116"/>
                <a:gd name="T13" fmla="*/ 2147483647 h 123"/>
                <a:gd name="T14" fmla="*/ 2147483647 w 116"/>
                <a:gd name="T15" fmla="*/ 2147483647 h 123"/>
                <a:gd name="T16" fmla="*/ 2147483647 w 116"/>
                <a:gd name="T17" fmla="*/ 2147483647 h 123"/>
                <a:gd name="T18" fmla="*/ 2147483647 w 116"/>
                <a:gd name="T19" fmla="*/ 2147483647 h 123"/>
                <a:gd name="T20" fmla="*/ 2147483647 w 116"/>
                <a:gd name="T21" fmla="*/ 0 h 123"/>
                <a:gd name="T22" fmla="*/ 2147483647 w 116"/>
                <a:gd name="T23" fmla="*/ 0 h 123"/>
                <a:gd name="T24" fmla="*/ 2147483647 w 116"/>
                <a:gd name="T25" fmla="*/ 0 h 123"/>
                <a:gd name="T26" fmla="*/ 2147483647 w 116"/>
                <a:gd name="T27" fmla="*/ 0 h 123"/>
                <a:gd name="T28" fmla="*/ 0 w 116"/>
                <a:gd name="T29" fmla="*/ 2147483647 h 123"/>
                <a:gd name="T30" fmla="*/ 2147483647 w 116"/>
                <a:gd name="T31" fmla="*/ 2147483647 h 123"/>
                <a:gd name="T32" fmla="*/ 2147483647 w 116"/>
                <a:gd name="T33" fmla="*/ 2147483647 h 123"/>
                <a:gd name="T34" fmla="*/ 2147483647 w 116"/>
                <a:gd name="T35" fmla="*/ 2147483647 h 123"/>
                <a:gd name="T36" fmla="*/ 2147483647 w 116"/>
                <a:gd name="T37" fmla="*/ 2147483647 h 123"/>
                <a:gd name="T38" fmla="*/ 0 w 116"/>
                <a:gd name="T39" fmla="*/ 2147483647 h 123"/>
                <a:gd name="T40" fmla="*/ 0 w 116"/>
                <a:gd name="T41" fmla="*/ 2147483647 h 123"/>
                <a:gd name="T42" fmla="*/ 2147483647 w 116"/>
                <a:gd name="T43" fmla="*/ 2147483647 h 123"/>
                <a:gd name="T44" fmla="*/ 2147483647 w 116"/>
                <a:gd name="T45" fmla="*/ 2147483647 h 123"/>
                <a:gd name="T46" fmla="*/ 2147483647 w 116"/>
                <a:gd name="T47" fmla="*/ 2147483647 h 123"/>
                <a:gd name="T48" fmla="*/ 2147483647 w 116"/>
                <a:gd name="T49" fmla="*/ 2147483647 h 123"/>
                <a:gd name="T50" fmla="*/ 2147483647 w 116"/>
                <a:gd name="T51" fmla="*/ 2147483647 h 123"/>
                <a:gd name="T52" fmla="*/ 2147483647 w 116"/>
                <a:gd name="T53" fmla="*/ 2147483647 h 123"/>
                <a:gd name="T54" fmla="*/ 2147483647 w 116"/>
                <a:gd name="T55" fmla="*/ 2147483647 h 123"/>
                <a:gd name="T56" fmla="*/ 2147483647 w 116"/>
                <a:gd name="T57" fmla="*/ 2147483647 h 123"/>
                <a:gd name="T58" fmla="*/ 2147483647 w 116"/>
                <a:gd name="T59" fmla="*/ 2147483647 h 123"/>
                <a:gd name="T60" fmla="*/ 2147483647 w 116"/>
                <a:gd name="T61" fmla="*/ 2147483647 h 123"/>
                <a:gd name="T62" fmla="*/ 2147483647 w 116"/>
                <a:gd name="T63" fmla="*/ 2147483647 h 123"/>
                <a:gd name="T64" fmla="*/ 2147483647 w 116"/>
                <a:gd name="T65" fmla="*/ 2147483647 h 123"/>
                <a:gd name="T66" fmla="*/ 2147483647 w 116"/>
                <a:gd name="T67" fmla="*/ 2147483647 h 123"/>
                <a:gd name="T68" fmla="*/ 2147483647 w 116"/>
                <a:gd name="T69" fmla="*/ 2147483647 h 123"/>
                <a:gd name="T70" fmla="*/ 2147483647 w 116"/>
                <a:gd name="T71" fmla="*/ 2147483647 h 12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6"/>
                <a:gd name="T109" fmla="*/ 0 h 123"/>
                <a:gd name="T110" fmla="*/ 116 w 116"/>
                <a:gd name="T111" fmla="*/ 123 h 12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6" h="123">
                  <a:moveTo>
                    <a:pt x="104" y="59"/>
                  </a:moveTo>
                  <a:lnTo>
                    <a:pt x="104" y="47"/>
                  </a:lnTo>
                  <a:lnTo>
                    <a:pt x="104" y="35"/>
                  </a:lnTo>
                  <a:lnTo>
                    <a:pt x="104" y="23"/>
                  </a:lnTo>
                  <a:lnTo>
                    <a:pt x="111" y="14"/>
                  </a:lnTo>
                  <a:lnTo>
                    <a:pt x="116" y="9"/>
                  </a:lnTo>
                  <a:lnTo>
                    <a:pt x="102" y="5"/>
                  </a:lnTo>
                  <a:lnTo>
                    <a:pt x="87" y="9"/>
                  </a:lnTo>
                  <a:lnTo>
                    <a:pt x="78" y="14"/>
                  </a:lnTo>
                  <a:lnTo>
                    <a:pt x="59" y="12"/>
                  </a:lnTo>
                  <a:lnTo>
                    <a:pt x="43" y="0"/>
                  </a:lnTo>
                  <a:lnTo>
                    <a:pt x="31" y="0"/>
                  </a:lnTo>
                  <a:lnTo>
                    <a:pt x="21" y="0"/>
                  </a:lnTo>
                  <a:lnTo>
                    <a:pt x="7" y="0"/>
                  </a:lnTo>
                  <a:lnTo>
                    <a:pt x="0" y="5"/>
                  </a:lnTo>
                  <a:lnTo>
                    <a:pt x="7" y="14"/>
                  </a:lnTo>
                  <a:lnTo>
                    <a:pt x="14" y="26"/>
                  </a:lnTo>
                  <a:lnTo>
                    <a:pt x="17" y="35"/>
                  </a:lnTo>
                  <a:lnTo>
                    <a:pt x="12" y="45"/>
                  </a:lnTo>
                  <a:lnTo>
                    <a:pt x="0" y="59"/>
                  </a:lnTo>
                  <a:lnTo>
                    <a:pt x="0" y="75"/>
                  </a:lnTo>
                  <a:lnTo>
                    <a:pt x="14" y="80"/>
                  </a:lnTo>
                  <a:lnTo>
                    <a:pt x="26" y="87"/>
                  </a:lnTo>
                  <a:lnTo>
                    <a:pt x="40" y="92"/>
                  </a:lnTo>
                  <a:lnTo>
                    <a:pt x="52" y="101"/>
                  </a:lnTo>
                  <a:lnTo>
                    <a:pt x="57" y="104"/>
                  </a:lnTo>
                  <a:lnTo>
                    <a:pt x="66" y="113"/>
                  </a:lnTo>
                  <a:lnTo>
                    <a:pt x="78" y="123"/>
                  </a:lnTo>
                  <a:lnTo>
                    <a:pt x="80" y="123"/>
                  </a:lnTo>
                  <a:lnTo>
                    <a:pt x="87" y="111"/>
                  </a:lnTo>
                  <a:lnTo>
                    <a:pt x="92" y="99"/>
                  </a:lnTo>
                  <a:lnTo>
                    <a:pt x="97" y="97"/>
                  </a:lnTo>
                  <a:lnTo>
                    <a:pt x="104" y="87"/>
                  </a:lnTo>
                  <a:lnTo>
                    <a:pt x="111" y="83"/>
                  </a:lnTo>
                  <a:lnTo>
                    <a:pt x="104" y="71"/>
                  </a:lnTo>
                  <a:lnTo>
                    <a:pt x="104" y="59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292"/>
            <p:cNvSpPr>
              <a:spLocks noChangeAspect="1"/>
            </p:cNvSpPr>
            <p:nvPr/>
          </p:nvSpPr>
          <p:spPr bwMode="auto">
            <a:xfrm>
              <a:off x="2740731" y="6514519"/>
              <a:ext cx="121748" cy="133800"/>
            </a:xfrm>
            <a:custGeom>
              <a:avLst/>
              <a:gdLst>
                <a:gd name="T0" fmla="*/ 2147483647 w 159"/>
                <a:gd name="T1" fmla="*/ 2147483647 h 142"/>
                <a:gd name="T2" fmla="*/ 2147483647 w 159"/>
                <a:gd name="T3" fmla="*/ 2147483647 h 142"/>
                <a:gd name="T4" fmla="*/ 2147483647 w 159"/>
                <a:gd name="T5" fmla="*/ 2147483647 h 142"/>
                <a:gd name="T6" fmla="*/ 2147483647 w 159"/>
                <a:gd name="T7" fmla="*/ 2147483647 h 142"/>
                <a:gd name="T8" fmla="*/ 2147483647 w 159"/>
                <a:gd name="T9" fmla="*/ 2147483647 h 142"/>
                <a:gd name="T10" fmla="*/ 2147483647 w 159"/>
                <a:gd name="T11" fmla="*/ 0 h 142"/>
                <a:gd name="T12" fmla="*/ 2147483647 w 159"/>
                <a:gd name="T13" fmla="*/ 0 h 142"/>
                <a:gd name="T14" fmla="*/ 2147483647 w 159"/>
                <a:gd name="T15" fmla="*/ 0 h 142"/>
                <a:gd name="T16" fmla="*/ 2147483647 w 159"/>
                <a:gd name="T17" fmla="*/ 0 h 142"/>
                <a:gd name="T18" fmla="*/ 2147483647 w 159"/>
                <a:gd name="T19" fmla="*/ 0 h 142"/>
                <a:gd name="T20" fmla="*/ 2147483647 w 159"/>
                <a:gd name="T21" fmla="*/ 2147483647 h 142"/>
                <a:gd name="T22" fmla="*/ 2147483647 w 159"/>
                <a:gd name="T23" fmla="*/ 2147483647 h 142"/>
                <a:gd name="T24" fmla="*/ 2147483647 w 159"/>
                <a:gd name="T25" fmla="*/ 2147483647 h 142"/>
                <a:gd name="T26" fmla="*/ 2147483647 w 159"/>
                <a:gd name="T27" fmla="*/ 2147483647 h 142"/>
                <a:gd name="T28" fmla="*/ 2147483647 w 159"/>
                <a:gd name="T29" fmla="*/ 2147483647 h 142"/>
                <a:gd name="T30" fmla="*/ 2147483647 w 159"/>
                <a:gd name="T31" fmla="*/ 2147483647 h 142"/>
                <a:gd name="T32" fmla="*/ 0 w 159"/>
                <a:gd name="T33" fmla="*/ 2147483647 h 142"/>
                <a:gd name="T34" fmla="*/ 0 w 159"/>
                <a:gd name="T35" fmla="*/ 2147483647 h 142"/>
                <a:gd name="T36" fmla="*/ 2147483647 w 159"/>
                <a:gd name="T37" fmla="*/ 2147483647 h 142"/>
                <a:gd name="T38" fmla="*/ 2147483647 w 159"/>
                <a:gd name="T39" fmla="*/ 2147483647 h 142"/>
                <a:gd name="T40" fmla="*/ 2147483647 w 159"/>
                <a:gd name="T41" fmla="*/ 2147483647 h 142"/>
                <a:gd name="T42" fmla="*/ 2147483647 w 159"/>
                <a:gd name="T43" fmla="*/ 2147483647 h 142"/>
                <a:gd name="T44" fmla="*/ 2147483647 w 159"/>
                <a:gd name="T45" fmla="*/ 2147483647 h 142"/>
                <a:gd name="T46" fmla="*/ 2147483647 w 159"/>
                <a:gd name="T47" fmla="*/ 2147483647 h 142"/>
                <a:gd name="T48" fmla="*/ 2147483647 w 159"/>
                <a:gd name="T49" fmla="*/ 2147483647 h 142"/>
                <a:gd name="T50" fmla="*/ 2147483647 w 159"/>
                <a:gd name="T51" fmla="*/ 2147483647 h 142"/>
                <a:gd name="T52" fmla="*/ 2147483647 w 159"/>
                <a:gd name="T53" fmla="*/ 2147483647 h 142"/>
                <a:gd name="T54" fmla="*/ 2147483647 w 159"/>
                <a:gd name="T55" fmla="*/ 2147483647 h 142"/>
                <a:gd name="T56" fmla="*/ 2147483647 w 159"/>
                <a:gd name="T57" fmla="*/ 2147483647 h 142"/>
                <a:gd name="T58" fmla="*/ 2147483647 w 159"/>
                <a:gd name="T59" fmla="*/ 2147483647 h 142"/>
                <a:gd name="T60" fmla="*/ 2147483647 w 159"/>
                <a:gd name="T61" fmla="*/ 2147483647 h 142"/>
                <a:gd name="T62" fmla="*/ 2147483647 w 159"/>
                <a:gd name="T63" fmla="*/ 2147483647 h 142"/>
                <a:gd name="T64" fmla="*/ 2147483647 w 159"/>
                <a:gd name="T65" fmla="*/ 2147483647 h 142"/>
                <a:gd name="T66" fmla="*/ 2147483647 w 159"/>
                <a:gd name="T67" fmla="*/ 2147483647 h 142"/>
                <a:gd name="T68" fmla="*/ 2147483647 w 159"/>
                <a:gd name="T69" fmla="*/ 2147483647 h 142"/>
                <a:gd name="T70" fmla="*/ 2147483647 w 159"/>
                <a:gd name="T71" fmla="*/ 2147483647 h 142"/>
                <a:gd name="T72" fmla="*/ 2147483647 w 159"/>
                <a:gd name="T73" fmla="*/ 2147483647 h 142"/>
                <a:gd name="T74" fmla="*/ 2147483647 w 159"/>
                <a:gd name="T75" fmla="*/ 2147483647 h 142"/>
                <a:gd name="T76" fmla="*/ 2147483647 w 159"/>
                <a:gd name="T77" fmla="*/ 2147483647 h 142"/>
                <a:gd name="T78" fmla="*/ 2147483647 w 159"/>
                <a:gd name="T79" fmla="*/ 2147483647 h 142"/>
                <a:gd name="T80" fmla="*/ 2147483647 w 159"/>
                <a:gd name="T81" fmla="*/ 2147483647 h 142"/>
                <a:gd name="T82" fmla="*/ 2147483647 w 159"/>
                <a:gd name="T83" fmla="*/ 2147483647 h 142"/>
                <a:gd name="T84" fmla="*/ 2147483647 w 159"/>
                <a:gd name="T85" fmla="*/ 2147483647 h 142"/>
                <a:gd name="T86" fmla="*/ 2147483647 w 159"/>
                <a:gd name="T87" fmla="*/ 2147483647 h 142"/>
                <a:gd name="T88" fmla="*/ 2147483647 w 159"/>
                <a:gd name="T89" fmla="*/ 2147483647 h 14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59"/>
                <a:gd name="T136" fmla="*/ 0 h 142"/>
                <a:gd name="T137" fmla="*/ 159 w 159"/>
                <a:gd name="T138" fmla="*/ 142 h 14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59" h="142">
                  <a:moveTo>
                    <a:pt x="121" y="29"/>
                  </a:moveTo>
                  <a:lnTo>
                    <a:pt x="116" y="26"/>
                  </a:lnTo>
                  <a:lnTo>
                    <a:pt x="104" y="17"/>
                  </a:lnTo>
                  <a:lnTo>
                    <a:pt x="90" y="12"/>
                  </a:lnTo>
                  <a:lnTo>
                    <a:pt x="78" y="5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40" y="0"/>
                  </a:lnTo>
                  <a:lnTo>
                    <a:pt x="29" y="0"/>
                  </a:lnTo>
                  <a:lnTo>
                    <a:pt x="17" y="0"/>
                  </a:lnTo>
                  <a:lnTo>
                    <a:pt x="19" y="17"/>
                  </a:lnTo>
                  <a:lnTo>
                    <a:pt x="17" y="17"/>
                  </a:lnTo>
                  <a:lnTo>
                    <a:pt x="17" y="24"/>
                  </a:lnTo>
                  <a:lnTo>
                    <a:pt x="19" y="29"/>
                  </a:lnTo>
                  <a:lnTo>
                    <a:pt x="14" y="36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55"/>
                  </a:lnTo>
                  <a:lnTo>
                    <a:pt x="5" y="67"/>
                  </a:lnTo>
                  <a:lnTo>
                    <a:pt x="7" y="76"/>
                  </a:lnTo>
                  <a:lnTo>
                    <a:pt x="14" y="88"/>
                  </a:lnTo>
                  <a:lnTo>
                    <a:pt x="19" y="97"/>
                  </a:lnTo>
                  <a:lnTo>
                    <a:pt x="19" y="100"/>
                  </a:lnTo>
                  <a:lnTo>
                    <a:pt x="36" y="104"/>
                  </a:lnTo>
                  <a:lnTo>
                    <a:pt x="52" y="111"/>
                  </a:lnTo>
                  <a:lnTo>
                    <a:pt x="64" y="114"/>
                  </a:lnTo>
                  <a:lnTo>
                    <a:pt x="71" y="116"/>
                  </a:lnTo>
                  <a:lnTo>
                    <a:pt x="76" y="130"/>
                  </a:lnTo>
                  <a:lnTo>
                    <a:pt x="81" y="142"/>
                  </a:lnTo>
                  <a:lnTo>
                    <a:pt x="88" y="142"/>
                  </a:lnTo>
                  <a:lnTo>
                    <a:pt x="95" y="142"/>
                  </a:lnTo>
                  <a:lnTo>
                    <a:pt x="111" y="142"/>
                  </a:lnTo>
                  <a:lnTo>
                    <a:pt x="123" y="137"/>
                  </a:lnTo>
                  <a:lnTo>
                    <a:pt x="130" y="137"/>
                  </a:lnTo>
                  <a:lnTo>
                    <a:pt x="144" y="133"/>
                  </a:lnTo>
                  <a:lnTo>
                    <a:pt x="159" y="126"/>
                  </a:lnTo>
                  <a:lnTo>
                    <a:pt x="149" y="116"/>
                  </a:lnTo>
                  <a:lnTo>
                    <a:pt x="144" y="104"/>
                  </a:lnTo>
                  <a:lnTo>
                    <a:pt x="142" y="97"/>
                  </a:lnTo>
                  <a:lnTo>
                    <a:pt x="142" y="90"/>
                  </a:lnTo>
                  <a:lnTo>
                    <a:pt x="144" y="78"/>
                  </a:lnTo>
                  <a:lnTo>
                    <a:pt x="135" y="67"/>
                  </a:lnTo>
                  <a:lnTo>
                    <a:pt x="142" y="48"/>
                  </a:lnTo>
                  <a:lnTo>
                    <a:pt x="130" y="38"/>
                  </a:lnTo>
                  <a:lnTo>
                    <a:pt x="121" y="29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293"/>
            <p:cNvSpPr>
              <a:spLocks noChangeAspect="1"/>
            </p:cNvSpPr>
            <p:nvPr/>
          </p:nvSpPr>
          <p:spPr bwMode="auto">
            <a:xfrm>
              <a:off x="2553491" y="6433906"/>
              <a:ext cx="206551" cy="236851"/>
            </a:xfrm>
            <a:custGeom>
              <a:avLst/>
              <a:gdLst>
                <a:gd name="T0" fmla="*/ 2147483647 w 269"/>
                <a:gd name="T1" fmla="*/ 2147483647 h 251"/>
                <a:gd name="T2" fmla="*/ 2147483647 w 269"/>
                <a:gd name="T3" fmla="*/ 2147483647 h 251"/>
                <a:gd name="T4" fmla="*/ 2147483647 w 269"/>
                <a:gd name="T5" fmla="*/ 2147483647 h 251"/>
                <a:gd name="T6" fmla="*/ 2147483647 w 269"/>
                <a:gd name="T7" fmla="*/ 2147483647 h 251"/>
                <a:gd name="T8" fmla="*/ 2147483647 w 269"/>
                <a:gd name="T9" fmla="*/ 2147483647 h 251"/>
                <a:gd name="T10" fmla="*/ 2147483647 w 269"/>
                <a:gd name="T11" fmla="*/ 2147483647 h 251"/>
                <a:gd name="T12" fmla="*/ 2147483647 w 269"/>
                <a:gd name="T13" fmla="*/ 2147483647 h 251"/>
                <a:gd name="T14" fmla="*/ 2147483647 w 269"/>
                <a:gd name="T15" fmla="*/ 2147483647 h 251"/>
                <a:gd name="T16" fmla="*/ 2147483647 w 269"/>
                <a:gd name="T17" fmla="*/ 2147483647 h 251"/>
                <a:gd name="T18" fmla="*/ 2147483647 w 269"/>
                <a:gd name="T19" fmla="*/ 2147483647 h 251"/>
                <a:gd name="T20" fmla="*/ 2147483647 w 269"/>
                <a:gd name="T21" fmla="*/ 2147483647 h 251"/>
                <a:gd name="T22" fmla="*/ 2147483647 w 269"/>
                <a:gd name="T23" fmla="*/ 2147483647 h 251"/>
                <a:gd name="T24" fmla="*/ 2147483647 w 269"/>
                <a:gd name="T25" fmla="*/ 2147483647 h 251"/>
                <a:gd name="T26" fmla="*/ 2147483647 w 269"/>
                <a:gd name="T27" fmla="*/ 2147483647 h 251"/>
                <a:gd name="T28" fmla="*/ 2147483647 w 269"/>
                <a:gd name="T29" fmla="*/ 2147483647 h 251"/>
                <a:gd name="T30" fmla="*/ 2147483647 w 269"/>
                <a:gd name="T31" fmla="*/ 2147483647 h 251"/>
                <a:gd name="T32" fmla="*/ 2147483647 w 269"/>
                <a:gd name="T33" fmla="*/ 2147483647 h 251"/>
                <a:gd name="T34" fmla="*/ 2147483647 w 269"/>
                <a:gd name="T35" fmla="*/ 2147483647 h 251"/>
                <a:gd name="T36" fmla="*/ 2147483647 w 269"/>
                <a:gd name="T37" fmla="*/ 2147483647 h 251"/>
                <a:gd name="T38" fmla="*/ 2147483647 w 269"/>
                <a:gd name="T39" fmla="*/ 2147483647 h 251"/>
                <a:gd name="T40" fmla="*/ 2147483647 w 269"/>
                <a:gd name="T41" fmla="*/ 2147483647 h 251"/>
                <a:gd name="T42" fmla="*/ 2147483647 w 269"/>
                <a:gd name="T43" fmla="*/ 2147483647 h 251"/>
                <a:gd name="T44" fmla="*/ 2147483647 w 269"/>
                <a:gd name="T45" fmla="*/ 2147483647 h 251"/>
                <a:gd name="T46" fmla="*/ 2147483647 w 269"/>
                <a:gd name="T47" fmla="*/ 2147483647 h 251"/>
                <a:gd name="T48" fmla="*/ 2147483647 w 269"/>
                <a:gd name="T49" fmla="*/ 2147483647 h 251"/>
                <a:gd name="T50" fmla="*/ 2147483647 w 269"/>
                <a:gd name="T51" fmla="*/ 2147483647 h 251"/>
                <a:gd name="T52" fmla="*/ 2147483647 w 269"/>
                <a:gd name="T53" fmla="*/ 2147483647 h 251"/>
                <a:gd name="T54" fmla="*/ 2147483647 w 269"/>
                <a:gd name="T55" fmla="*/ 2147483647 h 251"/>
                <a:gd name="T56" fmla="*/ 2147483647 w 269"/>
                <a:gd name="T57" fmla="*/ 2147483647 h 251"/>
                <a:gd name="T58" fmla="*/ 2147483647 w 269"/>
                <a:gd name="T59" fmla="*/ 2147483647 h 251"/>
                <a:gd name="T60" fmla="*/ 2147483647 w 269"/>
                <a:gd name="T61" fmla="*/ 0 h 251"/>
                <a:gd name="T62" fmla="*/ 2147483647 w 269"/>
                <a:gd name="T63" fmla="*/ 2147483647 h 251"/>
                <a:gd name="T64" fmla="*/ 2147483647 w 269"/>
                <a:gd name="T65" fmla="*/ 2147483647 h 251"/>
                <a:gd name="T66" fmla="*/ 2147483647 w 269"/>
                <a:gd name="T67" fmla="*/ 2147483647 h 251"/>
                <a:gd name="T68" fmla="*/ 2147483647 w 269"/>
                <a:gd name="T69" fmla="*/ 2147483647 h 251"/>
                <a:gd name="T70" fmla="*/ 2147483647 w 269"/>
                <a:gd name="T71" fmla="*/ 2147483647 h 251"/>
                <a:gd name="T72" fmla="*/ 2147483647 w 269"/>
                <a:gd name="T73" fmla="*/ 2147483647 h 251"/>
                <a:gd name="T74" fmla="*/ 2147483647 w 269"/>
                <a:gd name="T75" fmla="*/ 2147483647 h 251"/>
                <a:gd name="T76" fmla="*/ 2147483647 w 269"/>
                <a:gd name="T77" fmla="*/ 2147483647 h 251"/>
                <a:gd name="T78" fmla="*/ 2147483647 w 269"/>
                <a:gd name="T79" fmla="*/ 2147483647 h 251"/>
                <a:gd name="T80" fmla="*/ 2147483647 w 269"/>
                <a:gd name="T81" fmla="*/ 2147483647 h 251"/>
                <a:gd name="T82" fmla="*/ 2147483647 w 269"/>
                <a:gd name="T83" fmla="*/ 2147483647 h 251"/>
                <a:gd name="T84" fmla="*/ 2147483647 w 269"/>
                <a:gd name="T85" fmla="*/ 2147483647 h 251"/>
                <a:gd name="T86" fmla="*/ 2147483647 w 269"/>
                <a:gd name="T87" fmla="*/ 2147483647 h 251"/>
                <a:gd name="T88" fmla="*/ 2147483647 w 269"/>
                <a:gd name="T89" fmla="*/ 2147483647 h 251"/>
                <a:gd name="T90" fmla="*/ 0 w 269"/>
                <a:gd name="T91" fmla="*/ 2147483647 h 251"/>
                <a:gd name="T92" fmla="*/ 2147483647 w 269"/>
                <a:gd name="T93" fmla="*/ 2147483647 h 25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69"/>
                <a:gd name="T142" fmla="*/ 0 h 251"/>
                <a:gd name="T143" fmla="*/ 269 w 269"/>
                <a:gd name="T144" fmla="*/ 251 h 25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69" h="251">
                  <a:moveTo>
                    <a:pt x="26" y="152"/>
                  </a:moveTo>
                  <a:lnTo>
                    <a:pt x="38" y="152"/>
                  </a:lnTo>
                  <a:lnTo>
                    <a:pt x="47" y="152"/>
                  </a:lnTo>
                  <a:lnTo>
                    <a:pt x="61" y="152"/>
                  </a:lnTo>
                  <a:lnTo>
                    <a:pt x="66" y="163"/>
                  </a:lnTo>
                  <a:lnTo>
                    <a:pt x="73" y="175"/>
                  </a:lnTo>
                  <a:lnTo>
                    <a:pt x="83" y="178"/>
                  </a:lnTo>
                  <a:lnTo>
                    <a:pt x="99" y="175"/>
                  </a:lnTo>
                  <a:lnTo>
                    <a:pt x="102" y="166"/>
                  </a:lnTo>
                  <a:lnTo>
                    <a:pt x="118" y="166"/>
                  </a:lnTo>
                  <a:lnTo>
                    <a:pt x="118" y="168"/>
                  </a:lnTo>
                  <a:lnTo>
                    <a:pt x="137" y="173"/>
                  </a:lnTo>
                  <a:lnTo>
                    <a:pt x="137" y="187"/>
                  </a:lnTo>
                  <a:lnTo>
                    <a:pt x="137" y="201"/>
                  </a:lnTo>
                  <a:lnTo>
                    <a:pt x="144" y="215"/>
                  </a:lnTo>
                  <a:lnTo>
                    <a:pt x="144" y="220"/>
                  </a:lnTo>
                  <a:lnTo>
                    <a:pt x="153" y="220"/>
                  </a:lnTo>
                  <a:lnTo>
                    <a:pt x="168" y="218"/>
                  </a:lnTo>
                  <a:lnTo>
                    <a:pt x="172" y="222"/>
                  </a:lnTo>
                  <a:lnTo>
                    <a:pt x="182" y="222"/>
                  </a:lnTo>
                  <a:lnTo>
                    <a:pt x="187" y="227"/>
                  </a:lnTo>
                  <a:lnTo>
                    <a:pt x="205" y="232"/>
                  </a:lnTo>
                  <a:lnTo>
                    <a:pt x="213" y="227"/>
                  </a:lnTo>
                  <a:lnTo>
                    <a:pt x="217" y="232"/>
                  </a:lnTo>
                  <a:lnTo>
                    <a:pt x="224" y="239"/>
                  </a:lnTo>
                  <a:lnTo>
                    <a:pt x="239" y="251"/>
                  </a:lnTo>
                  <a:lnTo>
                    <a:pt x="243" y="251"/>
                  </a:lnTo>
                  <a:lnTo>
                    <a:pt x="248" y="251"/>
                  </a:lnTo>
                  <a:lnTo>
                    <a:pt x="250" y="237"/>
                  </a:lnTo>
                  <a:lnTo>
                    <a:pt x="243" y="239"/>
                  </a:lnTo>
                  <a:lnTo>
                    <a:pt x="231" y="229"/>
                  </a:lnTo>
                  <a:lnTo>
                    <a:pt x="231" y="218"/>
                  </a:lnTo>
                  <a:lnTo>
                    <a:pt x="234" y="208"/>
                  </a:lnTo>
                  <a:lnTo>
                    <a:pt x="231" y="196"/>
                  </a:lnTo>
                  <a:lnTo>
                    <a:pt x="239" y="185"/>
                  </a:lnTo>
                  <a:lnTo>
                    <a:pt x="250" y="185"/>
                  </a:lnTo>
                  <a:lnTo>
                    <a:pt x="262" y="182"/>
                  </a:lnTo>
                  <a:lnTo>
                    <a:pt x="257" y="173"/>
                  </a:lnTo>
                  <a:lnTo>
                    <a:pt x="250" y="161"/>
                  </a:lnTo>
                  <a:lnTo>
                    <a:pt x="248" y="152"/>
                  </a:lnTo>
                  <a:lnTo>
                    <a:pt x="243" y="140"/>
                  </a:lnTo>
                  <a:lnTo>
                    <a:pt x="243" y="130"/>
                  </a:lnTo>
                  <a:lnTo>
                    <a:pt x="241" y="121"/>
                  </a:lnTo>
                  <a:lnTo>
                    <a:pt x="241" y="109"/>
                  </a:lnTo>
                  <a:lnTo>
                    <a:pt x="239" y="109"/>
                  </a:lnTo>
                  <a:lnTo>
                    <a:pt x="239" y="107"/>
                  </a:lnTo>
                  <a:lnTo>
                    <a:pt x="241" y="100"/>
                  </a:lnTo>
                  <a:lnTo>
                    <a:pt x="248" y="88"/>
                  </a:lnTo>
                  <a:lnTo>
                    <a:pt x="250" y="74"/>
                  </a:lnTo>
                  <a:lnTo>
                    <a:pt x="253" y="57"/>
                  </a:lnTo>
                  <a:lnTo>
                    <a:pt x="262" y="52"/>
                  </a:lnTo>
                  <a:lnTo>
                    <a:pt x="269" y="43"/>
                  </a:lnTo>
                  <a:lnTo>
                    <a:pt x="262" y="36"/>
                  </a:lnTo>
                  <a:lnTo>
                    <a:pt x="267" y="24"/>
                  </a:lnTo>
                  <a:lnTo>
                    <a:pt x="253" y="15"/>
                  </a:lnTo>
                  <a:lnTo>
                    <a:pt x="243" y="10"/>
                  </a:lnTo>
                  <a:lnTo>
                    <a:pt x="241" y="12"/>
                  </a:lnTo>
                  <a:lnTo>
                    <a:pt x="231" y="12"/>
                  </a:lnTo>
                  <a:lnTo>
                    <a:pt x="222" y="5"/>
                  </a:lnTo>
                  <a:lnTo>
                    <a:pt x="215" y="3"/>
                  </a:lnTo>
                  <a:lnTo>
                    <a:pt x="208" y="3"/>
                  </a:lnTo>
                  <a:lnTo>
                    <a:pt x="198" y="0"/>
                  </a:lnTo>
                  <a:lnTo>
                    <a:pt x="187" y="0"/>
                  </a:lnTo>
                  <a:lnTo>
                    <a:pt x="179" y="3"/>
                  </a:lnTo>
                  <a:lnTo>
                    <a:pt x="170" y="3"/>
                  </a:lnTo>
                  <a:lnTo>
                    <a:pt x="156" y="10"/>
                  </a:lnTo>
                  <a:lnTo>
                    <a:pt x="151" y="5"/>
                  </a:lnTo>
                  <a:lnTo>
                    <a:pt x="144" y="15"/>
                  </a:lnTo>
                  <a:lnTo>
                    <a:pt x="127" y="12"/>
                  </a:lnTo>
                  <a:lnTo>
                    <a:pt x="116" y="10"/>
                  </a:lnTo>
                  <a:lnTo>
                    <a:pt x="102" y="3"/>
                  </a:lnTo>
                  <a:lnTo>
                    <a:pt x="90" y="15"/>
                  </a:lnTo>
                  <a:lnTo>
                    <a:pt x="90" y="24"/>
                  </a:lnTo>
                  <a:lnTo>
                    <a:pt x="87" y="36"/>
                  </a:lnTo>
                  <a:lnTo>
                    <a:pt x="83" y="45"/>
                  </a:lnTo>
                  <a:lnTo>
                    <a:pt x="83" y="55"/>
                  </a:lnTo>
                  <a:lnTo>
                    <a:pt x="80" y="67"/>
                  </a:lnTo>
                  <a:lnTo>
                    <a:pt x="76" y="76"/>
                  </a:lnTo>
                  <a:lnTo>
                    <a:pt x="66" y="88"/>
                  </a:lnTo>
                  <a:lnTo>
                    <a:pt x="57" y="97"/>
                  </a:lnTo>
                  <a:lnTo>
                    <a:pt x="57" y="109"/>
                  </a:lnTo>
                  <a:lnTo>
                    <a:pt x="54" y="118"/>
                  </a:lnTo>
                  <a:lnTo>
                    <a:pt x="45" y="128"/>
                  </a:lnTo>
                  <a:lnTo>
                    <a:pt x="31" y="135"/>
                  </a:lnTo>
                  <a:lnTo>
                    <a:pt x="31" y="130"/>
                  </a:lnTo>
                  <a:lnTo>
                    <a:pt x="21" y="130"/>
                  </a:lnTo>
                  <a:lnTo>
                    <a:pt x="19" y="135"/>
                  </a:lnTo>
                  <a:lnTo>
                    <a:pt x="12" y="133"/>
                  </a:lnTo>
                  <a:lnTo>
                    <a:pt x="2" y="135"/>
                  </a:lnTo>
                  <a:lnTo>
                    <a:pt x="2" y="147"/>
                  </a:lnTo>
                  <a:lnTo>
                    <a:pt x="0" y="147"/>
                  </a:lnTo>
                  <a:lnTo>
                    <a:pt x="0" y="152"/>
                  </a:lnTo>
                  <a:lnTo>
                    <a:pt x="12" y="147"/>
                  </a:lnTo>
                  <a:lnTo>
                    <a:pt x="26" y="152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294"/>
            <p:cNvSpPr>
              <a:spLocks noChangeAspect="1"/>
            </p:cNvSpPr>
            <p:nvPr/>
          </p:nvSpPr>
          <p:spPr bwMode="auto">
            <a:xfrm>
              <a:off x="2547614" y="6572693"/>
              <a:ext cx="135182" cy="158731"/>
            </a:xfrm>
            <a:custGeom>
              <a:avLst/>
              <a:gdLst>
                <a:gd name="T0" fmla="*/ 2147483647 w 175"/>
                <a:gd name="T1" fmla="*/ 2147483647 h 168"/>
                <a:gd name="T2" fmla="*/ 2147483647 w 175"/>
                <a:gd name="T3" fmla="*/ 2147483647 h 168"/>
                <a:gd name="T4" fmla="*/ 2147483647 w 175"/>
                <a:gd name="T5" fmla="*/ 2147483647 h 168"/>
                <a:gd name="T6" fmla="*/ 2147483647 w 175"/>
                <a:gd name="T7" fmla="*/ 2147483647 h 168"/>
                <a:gd name="T8" fmla="*/ 2147483647 w 175"/>
                <a:gd name="T9" fmla="*/ 2147483647 h 168"/>
                <a:gd name="T10" fmla="*/ 2147483647 w 175"/>
                <a:gd name="T11" fmla="*/ 2147483647 h 168"/>
                <a:gd name="T12" fmla="*/ 2147483647 w 175"/>
                <a:gd name="T13" fmla="*/ 2147483647 h 168"/>
                <a:gd name="T14" fmla="*/ 2147483647 w 175"/>
                <a:gd name="T15" fmla="*/ 2147483647 h 168"/>
                <a:gd name="T16" fmla="*/ 2147483647 w 175"/>
                <a:gd name="T17" fmla="*/ 2147483647 h 168"/>
                <a:gd name="T18" fmla="*/ 2147483647 w 175"/>
                <a:gd name="T19" fmla="*/ 2147483647 h 168"/>
                <a:gd name="T20" fmla="*/ 2147483647 w 175"/>
                <a:gd name="T21" fmla="*/ 2147483647 h 168"/>
                <a:gd name="T22" fmla="*/ 2147483647 w 175"/>
                <a:gd name="T23" fmla="*/ 2147483647 h 168"/>
                <a:gd name="T24" fmla="*/ 2147483647 w 175"/>
                <a:gd name="T25" fmla="*/ 2147483647 h 168"/>
                <a:gd name="T26" fmla="*/ 2147483647 w 175"/>
                <a:gd name="T27" fmla="*/ 2147483647 h 168"/>
                <a:gd name="T28" fmla="*/ 2147483647 w 175"/>
                <a:gd name="T29" fmla="*/ 2147483647 h 168"/>
                <a:gd name="T30" fmla="*/ 2147483647 w 175"/>
                <a:gd name="T31" fmla="*/ 2147483647 h 168"/>
                <a:gd name="T32" fmla="*/ 2147483647 w 175"/>
                <a:gd name="T33" fmla="*/ 2147483647 h 168"/>
                <a:gd name="T34" fmla="*/ 2147483647 w 175"/>
                <a:gd name="T35" fmla="*/ 2147483647 h 168"/>
                <a:gd name="T36" fmla="*/ 2147483647 w 175"/>
                <a:gd name="T37" fmla="*/ 2147483647 h 168"/>
                <a:gd name="T38" fmla="*/ 2147483647 w 175"/>
                <a:gd name="T39" fmla="*/ 2147483647 h 168"/>
                <a:gd name="T40" fmla="*/ 2147483647 w 175"/>
                <a:gd name="T41" fmla="*/ 2147483647 h 168"/>
                <a:gd name="T42" fmla="*/ 2147483647 w 175"/>
                <a:gd name="T43" fmla="*/ 2147483647 h 168"/>
                <a:gd name="T44" fmla="*/ 2147483647 w 175"/>
                <a:gd name="T45" fmla="*/ 2147483647 h 168"/>
                <a:gd name="T46" fmla="*/ 2147483647 w 175"/>
                <a:gd name="T47" fmla="*/ 2147483647 h 168"/>
                <a:gd name="T48" fmla="*/ 2147483647 w 175"/>
                <a:gd name="T49" fmla="*/ 2147483647 h 168"/>
                <a:gd name="T50" fmla="*/ 2147483647 w 175"/>
                <a:gd name="T51" fmla="*/ 2147483647 h 168"/>
                <a:gd name="T52" fmla="*/ 2147483647 w 175"/>
                <a:gd name="T53" fmla="*/ 2147483647 h 168"/>
                <a:gd name="T54" fmla="*/ 2147483647 w 175"/>
                <a:gd name="T55" fmla="*/ 2147483647 h 168"/>
                <a:gd name="T56" fmla="*/ 2147483647 w 175"/>
                <a:gd name="T57" fmla="*/ 2147483647 h 168"/>
                <a:gd name="T58" fmla="*/ 2147483647 w 175"/>
                <a:gd name="T59" fmla="*/ 2147483647 h 168"/>
                <a:gd name="T60" fmla="*/ 2147483647 w 175"/>
                <a:gd name="T61" fmla="*/ 2147483647 h 168"/>
                <a:gd name="T62" fmla="*/ 2147483647 w 175"/>
                <a:gd name="T63" fmla="*/ 2147483647 h 168"/>
                <a:gd name="T64" fmla="*/ 2147483647 w 175"/>
                <a:gd name="T65" fmla="*/ 2147483647 h 168"/>
                <a:gd name="T66" fmla="*/ 2147483647 w 175"/>
                <a:gd name="T67" fmla="*/ 2147483647 h 168"/>
                <a:gd name="T68" fmla="*/ 2147483647 w 175"/>
                <a:gd name="T69" fmla="*/ 2147483647 h 168"/>
                <a:gd name="T70" fmla="*/ 2147483647 w 175"/>
                <a:gd name="T71" fmla="*/ 2147483647 h 168"/>
                <a:gd name="T72" fmla="*/ 2147483647 w 175"/>
                <a:gd name="T73" fmla="*/ 2147483647 h 168"/>
                <a:gd name="T74" fmla="*/ 2147483647 w 175"/>
                <a:gd name="T75" fmla="*/ 0 h 168"/>
                <a:gd name="T76" fmla="*/ 2147483647 w 175"/>
                <a:gd name="T77" fmla="*/ 2147483647 h 168"/>
                <a:gd name="T78" fmla="*/ 2147483647 w 175"/>
                <a:gd name="T79" fmla="*/ 2147483647 h 168"/>
                <a:gd name="T80" fmla="*/ 2147483647 w 175"/>
                <a:gd name="T81" fmla="*/ 2147483647 h 168"/>
                <a:gd name="T82" fmla="*/ 2147483647 w 175"/>
                <a:gd name="T83" fmla="*/ 2147483647 h 168"/>
                <a:gd name="T84" fmla="*/ 2147483647 w 175"/>
                <a:gd name="T85" fmla="*/ 2147483647 h 168"/>
                <a:gd name="T86" fmla="*/ 2147483647 w 175"/>
                <a:gd name="T87" fmla="*/ 2147483647 h 168"/>
                <a:gd name="T88" fmla="*/ 2147483647 w 175"/>
                <a:gd name="T89" fmla="*/ 2147483647 h 168"/>
                <a:gd name="T90" fmla="*/ 2147483647 w 175"/>
                <a:gd name="T91" fmla="*/ 2147483647 h 168"/>
                <a:gd name="T92" fmla="*/ 2147483647 w 175"/>
                <a:gd name="T93" fmla="*/ 2147483647 h 168"/>
                <a:gd name="T94" fmla="*/ 2147483647 w 175"/>
                <a:gd name="T95" fmla="*/ 2147483647 h 168"/>
                <a:gd name="T96" fmla="*/ 0 w 175"/>
                <a:gd name="T97" fmla="*/ 2147483647 h 168"/>
                <a:gd name="T98" fmla="*/ 0 w 175"/>
                <a:gd name="T99" fmla="*/ 2147483647 h 168"/>
                <a:gd name="T100" fmla="*/ 0 w 175"/>
                <a:gd name="T101" fmla="*/ 2147483647 h 168"/>
                <a:gd name="T102" fmla="*/ 2147483647 w 175"/>
                <a:gd name="T103" fmla="*/ 2147483647 h 168"/>
                <a:gd name="T104" fmla="*/ 2147483647 w 175"/>
                <a:gd name="T105" fmla="*/ 2147483647 h 16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5"/>
                <a:gd name="T160" fmla="*/ 0 h 168"/>
                <a:gd name="T161" fmla="*/ 175 w 175"/>
                <a:gd name="T162" fmla="*/ 168 h 16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5" h="168">
                  <a:moveTo>
                    <a:pt x="28" y="158"/>
                  </a:moveTo>
                  <a:lnTo>
                    <a:pt x="45" y="158"/>
                  </a:lnTo>
                  <a:lnTo>
                    <a:pt x="61" y="158"/>
                  </a:lnTo>
                  <a:lnTo>
                    <a:pt x="78" y="158"/>
                  </a:lnTo>
                  <a:lnTo>
                    <a:pt x="94" y="158"/>
                  </a:lnTo>
                  <a:lnTo>
                    <a:pt x="97" y="160"/>
                  </a:lnTo>
                  <a:lnTo>
                    <a:pt x="109" y="163"/>
                  </a:lnTo>
                  <a:lnTo>
                    <a:pt x="123" y="168"/>
                  </a:lnTo>
                  <a:lnTo>
                    <a:pt x="144" y="163"/>
                  </a:lnTo>
                  <a:lnTo>
                    <a:pt x="168" y="163"/>
                  </a:lnTo>
                  <a:lnTo>
                    <a:pt x="153" y="151"/>
                  </a:lnTo>
                  <a:lnTo>
                    <a:pt x="144" y="142"/>
                  </a:lnTo>
                  <a:lnTo>
                    <a:pt x="144" y="130"/>
                  </a:lnTo>
                  <a:lnTo>
                    <a:pt x="144" y="123"/>
                  </a:lnTo>
                  <a:lnTo>
                    <a:pt x="144" y="108"/>
                  </a:lnTo>
                  <a:lnTo>
                    <a:pt x="144" y="97"/>
                  </a:lnTo>
                  <a:lnTo>
                    <a:pt x="160" y="97"/>
                  </a:lnTo>
                  <a:lnTo>
                    <a:pt x="175" y="97"/>
                  </a:lnTo>
                  <a:lnTo>
                    <a:pt x="175" y="82"/>
                  </a:lnTo>
                  <a:lnTo>
                    <a:pt x="175" y="71"/>
                  </a:lnTo>
                  <a:lnTo>
                    <a:pt x="160" y="73"/>
                  </a:lnTo>
                  <a:lnTo>
                    <a:pt x="151" y="73"/>
                  </a:lnTo>
                  <a:lnTo>
                    <a:pt x="151" y="68"/>
                  </a:lnTo>
                  <a:lnTo>
                    <a:pt x="144" y="54"/>
                  </a:lnTo>
                  <a:lnTo>
                    <a:pt x="144" y="40"/>
                  </a:lnTo>
                  <a:lnTo>
                    <a:pt x="144" y="26"/>
                  </a:lnTo>
                  <a:lnTo>
                    <a:pt x="125" y="21"/>
                  </a:lnTo>
                  <a:lnTo>
                    <a:pt x="125" y="19"/>
                  </a:lnTo>
                  <a:lnTo>
                    <a:pt x="109" y="19"/>
                  </a:lnTo>
                  <a:lnTo>
                    <a:pt x="106" y="28"/>
                  </a:lnTo>
                  <a:lnTo>
                    <a:pt x="90" y="31"/>
                  </a:lnTo>
                  <a:lnTo>
                    <a:pt x="80" y="28"/>
                  </a:lnTo>
                  <a:lnTo>
                    <a:pt x="73" y="16"/>
                  </a:lnTo>
                  <a:lnTo>
                    <a:pt x="68" y="5"/>
                  </a:lnTo>
                  <a:lnTo>
                    <a:pt x="54" y="5"/>
                  </a:lnTo>
                  <a:lnTo>
                    <a:pt x="45" y="5"/>
                  </a:lnTo>
                  <a:lnTo>
                    <a:pt x="33" y="5"/>
                  </a:lnTo>
                  <a:lnTo>
                    <a:pt x="19" y="0"/>
                  </a:lnTo>
                  <a:lnTo>
                    <a:pt x="7" y="5"/>
                  </a:lnTo>
                  <a:lnTo>
                    <a:pt x="16" y="21"/>
                  </a:lnTo>
                  <a:lnTo>
                    <a:pt x="23" y="38"/>
                  </a:lnTo>
                  <a:lnTo>
                    <a:pt x="16" y="42"/>
                  </a:lnTo>
                  <a:lnTo>
                    <a:pt x="23" y="54"/>
                  </a:lnTo>
                  <a:lnTo>
                    <a:pt x="26" y="64"/>
                  </a:lnTo>
                  <a:lnTo>
                    <a:pt x="28" y="82"/>
                  </a:lnTo>
                  <a:lnTo>
                    <a:pt x="19" y="92"/>
                  </a:lnTo>
                  <a:lnTo>
                    <a:pt x="14" y="101"/>
                  </a:lnTo>
                  <a:lnTo>
                    <a:pt x="7" y="118"/>
                  </a:lnTo>
                  <a:lnTo>
                    <a:pt x="0" y="137"/>
                  </a:lnTo>
                  <a:lnTo>
                    <a:pt x="0" y="146"/>
                  </a:lnTo>
                  <a:lnTo>
                    <a:pt x="0" y="158"/>
                  </a:lnTo>
                  <a:lnTo>
                    <a:pt x="16" y="156"/>
                  </a:lnTo>
                  <a:lnTo>
                    <a:pt x="28" y="158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295"/>
            <p:cNvSpPr>
              <a:spLocks noChangeAspect="1"/>
            </p:cNvSpPr>
            <p:nvPr/>
          </p:nvSpPr>
          <p:spPr bwMode="auto">
            <a:xfrm>
              <a:off x="2779354" y="6618400"/>
              <a:ext cx="34425" cy="101389"/>
            </a:xfrm>
            <a:custGeom>
              <a:avLst/>
              <a:gdLst>
                <a:gd name="T0" fmla="*/ 2147483647 w 45"/>
                <a:gd name="T1" fmla="*/ 2147483647 h 107"/>
                <a:gd name="T2" fmla="*/ 2147483647 w 45"/>
                <a:gd name="T3" fmla="*/ 2147483647 h 107"/>
                <a:gd name="T4" fmla="*/ 2147483647 w 45"/>
                <a:gd name="T5" fmla="*/ 2147483647 h 107"/>
                <a:gd name="T6" fmla="*/ 2147483647 w 45"/>
                <a:gd name="T7" fmla="*/ 2147483647 h 107"/>
                <a:gd name="T8" fmla="*/ 2147483647 w 45"/>
                <a:gd name="T9" fmla="*/ 2147483647 h 107"/>
                <a:gd name="T10" fmla="*/ 0 w 45"/>
                <a:gd name="T11" fmla="*/ 2147483647 h 107"/>
                <a:gd name="T12" fmla="*/ 2147483647 w 45"/>
                <a:gd name="T13" fmla="*/ 2147483647 h 107"/>
                <a:gd name="T14" fmla="*/ 2147483647 w 45"/>
                <a:gd name="T15" fmla="*/ 2147483647 h 107"/>
                <a:gd name="T16" fmla="*/ 2147483647 w 45"/>
                <a:gd name="T17" fmla="*/ 2147483647 h 107"/>
                <a:gd name="T18" fmla="*/ 2147483647 w 45"/>
                <a:gd name="T19" fmla="*/ 2147483647 h 107"/>
                <a:gd name="T20" fmla="*/ 2147483647 w 45"/>
                <a:gd name="T21" fmla="*/ 2147483647 h 107"/>
                <a:gd name="T22" fmla="*/ 2147483647 w 45"/>
                <a:gd name="T23" fmla="*/ 2147483647 h 107"/>
                <a:gd name="T24" fmla="*/ 2147483647 w 45"/>
                <a:gd name="T25" fmla="*/ 2147483647 h 107"/>
                <a:gd name="T26" fmla="*/ 2147483647 w 45"/>
                <a:gd name="T27" fmla="*/ 2147483647 h 107"/>
                <a:gd name="T28" fmla="*/ 2147483647 w 45"/>
                <a:gd name="T29" fmla="*/ 2147483647 h 107"/>
                <a:gd name="T30" fmla="*/ 2147483647 w 45"/>
                <a:gd name="T31" fmla="*/ 2147483647 h 107"/>
                <a:gd name="T32" fmla="*/ 2147483647 w 45"/>
                <a:gd name="T33" fmla="*/ 2147483647 h 107"/>
                <a:gd name="T34" fmla="*/ 2147483647 w 45"/>
                <a:gd name="T35" fmla="*/ 2147483647 h 107"/>
                <a:gd name="T36" fmla="*/ 2147483647 w 45"/>
                <a:gd name="T37" fmla="*/ 2147483647 h 107"/>
                <a:gd name="T38" fmla="*/ 2147483647 w 45"/>
                <a:gd name="T39" fmla="*/ 2147483647 h 107"/>
                <a:gd name="T40" fmla="*/ 2147483647 w 45"/>
                <a:gd name="T41" fmla="*/ 2147483647 h 107"/>
                <a:gd name="T42" fmla="*/ 2147483647 w 45"/>
                <a:gd name="T43" fmla="*/ 2147483647 h 107"/>
                <a:gd name="T44" fmla="*/ 2147483647 w 45"/>
                <a:gd name="T45" fmla="*/ 2147483647 h 107"/>
                <a:gd name="T46" fmla="*/ 2147483647 w 45"/>
                <a:gd name="T47" fmla="*/ 2147483647 h 107"/>
                <a:gd name="T48" fmla="*/ 2147483647 w 45"/>
                <a:gd name="T49" fmla="*/ 2147483647 h 107"/>
                <a:gd name="T50" fmla="*/ 2147483647 w 45"/>
                <a:gd name="T51" fmla="*/ 0 h 107"/>
                <a:gd name="T52" fmla="*/ 2147483647 w 45"/>
                <a:gd name="T53" fmla="*/ 2147483647 h 107"/>
                <a:gd name="T54" fmla="*/ 2147483647 w 45"/>
                <a:gd name="T55" fmla="*/ 2147483647 h 10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5"/>
                <a:gd name="T85" fmla="*/ 0 h 107"/>
                <a:gd name="T86" fmla="*/ 45 w 45"/>
                <a:gd name="T87" fmla="*/ 107 h 10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5" h="107">
                  <a:moveTo>
                    <a:pt x="12" y="15"/>
                  </a:moveTo>
                  <a:lnTo>
                    <a:pt x="9" y="22"/>
                  </a:lnTo>
                  <a:lnTo>
                    <a:pt x="9" y="31"/>
                  </a:lnTo>
                  <a:lnTo>
                    <a:pt x="9" y="43"/>
                  </a:lnTo>
                  <a:lnTo>
                    <a:pt x="5" y="45"/>
                  </a:lnTo>
                  <a:lnTo>
                    <a:pt x="0" y="57"/>
                  </a:lnTo>
                  <a:lnTo>
                    <a:pt x="5" y="64"/>
                  </a:lnTo>
                  <a:lnTo>
                    <a:pt x="9" y="69"/>
                  </a:lnTo>
                  <a:lnTo>
                    <a:pt x="19" y="69"/>
                  </a:lnTo>
                  <a:lnTo>
                    <a:pt x="26" y="76"/>
                  </a:lnTo>
                  <a:lnTo>
                    <a:pt x="21" y="88"/>
                  </a:lnTo>
                  <a:lnTo>
                    <a:pt x="28" y="97"/>
                  </a:lnTo>
                  <a:lnTo>
                    <a:pt x="35" y="107"/>
                  </a:lnTo>
                  <a:lnTo>
                    <a:pt x="35" y="100"/>
                  </a:lnTo>
                  <a:lnTo>
                    <a:pt x="40" y="93"/>
                  </a:lnTo>
                  <a:lnTo>
                    <a:pt x="40" y="81"/>
                  </a:lnTo>
                  <a:lnTo>
                    <a:pt x="45" y="74"/>
                  </a:lnTo>
                  <a:lnTo>
                    <a:pt x="35" y="64"/>
                  </a:lnTo>
                  <a:lnTo>
                    <a:pt x="26" y="57"/>
                  </a:lnTo>
                  <a:lnTo>
                    <a:pt x="21" y="43"/>
                  </a:lnTo>
                  <a:lnTo>
                    <a:pt x="26" y="33"/>
                  </a:lnTo>
                  <a:lnTo>
                    <a:pt x="31" y="31"/>
                  </a:lnTo>
                  <a:lnTo>
                    <a:pt x="26" y="19"/>
                  </a:lnTo>
                  <a:lnTo>
                    <a:pt x="21" y="5"/>
                  </a:lnTo>
                  <a:lnTo>
                    <a:pt x="14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12" y="1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296"/>
            <p:cNvSpPr>
              <a:spLocks noChangeAspect="1"/>
            </p:cNvSpPr>
            <p:nvPr/>
          </p:nvSpPr>
          <p:spPr bwMode="auto">
            <a:xfrm>
              <a:off x="2658446" y="6605935"/>
              <a:ext cx="129305" cy="127151"/>
            </a:xfrm>
            <a:custGeom>
              <a:avLst/>
              <a:gdLst>
                <a:gd name="T0" fmla="*/ 2147483647 w 168"/>
                <a:gd name="T1" fmla="*/ 2147483647 h 135"/>
                <a:gd name="T2" fmla="*/ 2147483647 w 168"/>
                <a:gd name="T3" fmla="*/ 2147483647 h 135"/>
                <a:gd name="T4" fmla="*/ 2147483647 w 168"/>
                <a:gd name="T5" fmla="*/ 2147483647 h 135"/>
                <a:gd name="T6" fmla="*/ 2147483647 w 168"/>
                <a:gd name="T7" fmla="*/ 2147483647 h 135"/>
                <a:gd name="T8" fmla="*/ 2147483647 w 168"/>
                <a:gd name="T9" fmla="*/ 2147483647 h 135"/>
                <a:gd name="T10" fmla="*/ 2147483647 w 168"/>
                <a:gd name="T11" fmla="*/ 2147483647 h 135"/>
                <a:gd name="T12" fmla="*/ 2147483647 w 168"/>
                <a:gd name="T13" fmla="*/ 2147483647 h 135"/>
                <a:gd name="T14" fmla="*/ 2147483647 w 168"/>
                <a:gd name="T15" fmla="*/ 2147483647 h 135"/>
                <a:gd name="T16" fmla="*/ 2147483647 w 168"/>
                <a:gd name="T17" fmla="*/ 2147483647 h 135"/>
                <a:gd name="T18" fmla="*/ 2147483647 w 168"/>
                <a:gd name="T19" fmla="*/ 2147483647 h 135"/>
                <a:gd name="T20" fmla="*/ 2147483647 w 168"/>
                <a:gd name="T21" fmla="*/ 2147483647 h 135"/>
                <a:gd name="T22" fmla="*/ 2147483647 w 168"/>
                <a:gd name="T23" fmla="*/ 2147483647 h 135"/>
                <a:gd name="T24" fmla="*/ 2147483647 w 168"/>
                <a:gd name="T25" fmla="*/ 2147483647 h 135"/>
                <a:gd name="T26" fmla="*/ 2147483647 w 168"/>
                <a:gd name="T27" fmla="*/ 2147483647 h 135"/>
                <a:gd name="T28" fmla="*/ 2147483647 w 168"/>
                <a:gd name="T29" fmla="*/ 2147483647 h 135"/>
                <a:gd name="T30" fmla="*/ 2147483647 w 168"/>
                <a:gd name="T31" fmla="*/ 2147483647 h 135"/>
                <a:gd name="T32" fmla="*/ 2147483647 w 168"/>
                <a:gd name="T33" fmla="*/ 2147483647 h 135"/>
                <a:gd name="T34" fmla="*/ 2147483647 w 168"/>
                <a:gd name="T35" fmla="*/ 2147483647 h 135"/>
                <a:gd name="T36" fmla="*/ 2147483647 w 168"/>
                <a:gd name="T37" fmla="*/ 2147483647 h 135"/>
                <a:gd name="T38" fmla="*/ 2147483647 w 168"/>
                <a:gd name="T39" fmla="*/ 2147483647 h 135"/>
                <a:gd name="T40" fmla="*/ 2147483647 w 168"/>
                <a:gd name="T41" fmla="*/ 2147483647 h 135"/>
                <a:gd name="T42" fmla="*/ 0 w 168"/>
                <a:gd name="T43" fmla="*/ 2147483647 h 135"/>
                <a:gd name="T44" fmla="*/ 0 w 168"/>
                <a:gd name="T45" fmla="*/ 2147483647 h 135"/>
                <a:gd name="T46" fmla="*/ 0 w 168"/>
                <a:gd name="T47" fmla="*/ 2147483647 h 135"/>
                <a:gd name="T48" fmla="*/ 0 w 168"/>
                <a:gd name="T49" fmla="*/ 2147483647 h 135"/>
                <a:gd name="T50" fmla="*/ 0 w 168"/>
                <a:gd name="T51" fmla="*/ 2147483647 h 135"/>
                <a:gd name="T52" fmla="*/ 2147483647 w 168"/>
                <a:gd name="T53" fmla="*/ 2147483647 h 135"/>
                <a:gd name="T54" fmla="*/ 2147483647 w 168"/>
                <a:gd name="T55" fmla="*/ 2147483647 h 135"/>
                <a:gd name="T56" fmla="*/ 2147483647 w 168"/>
                <a:gd name="T57" fmla="*/ 2147483647 h 135"/>
                <a:gd name="T58" fmla="*/ 2147483647 w 168"/>
                <a:gd name="T59" fmla="*/ 2147483647 h 135"/>
                <a:gd name="T60" fmla="*/ 2147483647 w 168"/>
                <a:gd name="T61" fmla="*/ 2147483647 h 135"/>
                <a:gd name="T62" fmla="*/ 2147483647 w 168"/>
                <a:gd name="T63" fmla="*/ 2147483647 h 135"/>
                <a:gd name="T64" fmla="*/ 2147483647 w 168"/>
                <a:gd name="T65" fmla="*/ 2147483647 h 135"/>
                <a:gd name="T66" fmla="*/ 2147483647 w 168"/>
                <a:gd name="T67" fmla="*/ 2147483647 h 135"/>
                <a:gd name="T68" fmla="*/ 2147483647 w 168"/>
                <a:gd name="T69" fmla="*/ 2147483647 h 135"/>
                <a:gd name="T70" fmla="*/ 2147483647 w 168"/>
                <a:gd name="T71" fmla="*/ 2147483647 h 135"/>
                <a:gd name="T72" fmla="*/ 2147483647 w 168"/>
                <a:gd name="T73" fmla="*/ 2147483647 h 135"/>
                <a:gd name="T74" fmla="*/ 2147483647 w 168"/>
                <a:gd name="T75" fmla="*/ 2147483647 h 135"/>
                <a:gd name="T76" fmla="*/ 2147483647 w 168"/>
                <a:gd name="T77" fmla="*/ 2147483647 h 135"/>
                <a:gd name="T78" fmla="*/ 2147483647 w 168"/>
                <a:gd name="T79" fmla="*/ 2147483647 h 135"/>
                <a:gd name="T80" fmla="*/ 2147483647 w 168"/>
                <a:gd name="T81" fmla="*/ 2147483647 h 135"/>
                <a:gd name="T82" fmla="*/ 2147483647 w 168"/>
                <a:gd name="T83" fmla="*/ 2147483647 h 135"/>
                <a:gd name="T84" fmla="*/ 2147483647 w 168"/>
                <a:gd name="T85" fmla="*/ 2147483647 h 135"/>
                <a:gd name="T86" fmla="*/ 2147483647 w 168"/>
                <a:gd name="T87" fmla="*/ 2147483647 h 135"/>
                <a:gd name="T88" fmla="*/ 2147483647 w 168"/>
                <a:gd name="T89" fmla="*/ 2147483647 h 135"/>
                <a:gd name="T90" fmla="*/ 2147483647 w 168"/>
                <a:gd name="T91" fmla="*/ 2147483647 h 135"/>
                <a:gd name="T92" fmla="*/ 2147483647 w 168"/>
                <a:gd name="T93" fmla="*/ 2147483647 h 135"/>
                <a:gd name="T94" fmla="*/ 2147483647 w 168"/>
                <a:gd name="T95" fmla="*/ 2147483647 h 135"/>
                <a:gd name="T96" fmla="*/ 2147483647 w 168"/>
                <a:gd name="T97" fmla="*/ 2147483647 h 135"/>
                <a:gd name="T98" fmla="*/ 2147483647 w 168"/>
                <a:gd name="T99" fmla="*/ 2147483647 h 135"/>
                <a:gd name="T100" fmla="*/ 2147483647 w 168"/>
                <a:gd name="T101" fmla="*/ 2147483647 h 135"/>
                <a:gd name="T102" fmla="*/ 2147483647 w 168"/>
                <a:gd name="T103" fmla="*/ 0 h 135"/>
                <a:gd name="T104" fmla="*/ 2147483647 w 168"/>
                <a:gd name="T105" fmla="*/ 2147483647 h 135"/>
                <a:gd name="T106" fmla="*/ 2147483647 w 168"/>
                <a:gd name="T107" fmla="*/ 2147483647 h 13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68"/>
                <a:gd name="T163" fmla="*/ 0 h 135"/>
                <a:gd name="T164" fmla="*/ 168 w 168"/>
                <a:gd name="T165" fmla="*/ 135 h 135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68" h="135">
                  <a:moveTo>
                    <a:pt x="102" y="3"/>
                  </a:moveTo>
                  <a:lnTo>
                    <a:pt x="94" y="14"/>
                  </a:lnTo>
                  <a:lnTo>
                    <a:pt x="97" y="26"/>
                  </a:lnTo>
                  <a:lnTo>
                    <a:pt x="94" y="36"/>
                  </a:lnTo>
                  <a:lnTo>
                    <a:pt x="94" y="47"/>
                  </a:lnTo>
                  <a:lnTo>
                    <a:pt x="106" y="57"/>
                  </a:lnTo>
                  <a:lnTo>
                    <a:pt x="113" y="55"/>
                  </a:lnTo>
                  <a:lnTo>
                    <a:pt x="111" y="69"/>
                  </a:lnTo>
                  <a:lnTo>
                    <a:pt x="106" y="69"/>
                  </a:lnTo>
                  <a:lnTo>
                    <a:pt x="102" y="69"/>
                  </a:lnTo>
                  <a:lnTo>
                    <a:pt x="87" y="57"/>
                  </a:lnTo>
                  <a:lnTo>
                    <a:pt x="80" y="50"/>
                  </a:lnTo>
                  <a:lnTo>
                    <a:pt x="76" y="45"/>
                  </a:lnTo>
                  <a:lnTo>
                    <a:pt x="68" y="50"/>
                  </a:lnTo>
                  <a:lnTo>
                    <a:pt x="50" y="45"/>
                  </a:lnTo>
                  <a:lnTo>
                    <a:pt x="45" y="40"/>
                  </a:lnTo>
                  <a:lnTo>
                    <a:pt x="35" y="40"/>
                  </a:lnTo>
                  <a:lnTo>
                    <a:pt x="31" y="36"/>
                  </a:lnTo>
                  <a:lnTo>
                    <a:pt x="31" y="47"/>
                  </a:lnTo>
                  <a:lnTo>
                    <a:pt x="31" y="62"/>
                  </a:lnTo>
                  <a:lnTo>
                    <a:pt x="16" y="62"/>
                  </a:lnTo>
                  <a:lnTo>
                    <a:pt x="0" y="62"/>
                  </a:lnTo>
                  <a:lnTo>
                    <a:pt x="0" y="73"/>
                  </a:lnTo>
                  <a:lnTo>
                    <a:pt x="0" y="88"/>
                  </a:lnTo>
                  <a:lnTo>
                    <a:pt x="0" y="95"/>
                  </a:lnTo>
                  <a:lnTo>
                    <a:pt x="0" y="107"/>
                  </a:lnTo>
                  <a:lnTo>
                    <a:pt x="9" y="116"/>
                  </a:lnTo>
                  <a:lnTo>
                    <a:pt x="24" y="128"/>
                  </a:lnTo>
                  <a:lnTo>
                    <a:pt x="33" y="125"/>
                  </a:lnTo>
                  <a:lnTo>
                    <a:pt x="50" y="128"/>
                  </a:lnTo>
                  <a:lnTo>
                    <a:pt x="68" y="135"/>
                  </a:lnTo>
                  <a:lnTo>
                    <a:pt x="80" y="123"/>
                  </a:lnTo>
                  <a:lnTo>
                    <a:pt x="97" y="114"/>
                  </a:lnTo>
                  <a:lnTo>
                    <a:pt x="102" y="104"/>
                  </a:lnTo>
                  <a:lnTo>
                    <a:pt x="111" y="102"/>
                  </a:lnTo>
                  <a:lnTo>
                    <a:pt x="123" y="99"/>
                  </a:lnTo>
                  <a:lnTo>
                    <a:pt x="120" y="92"/>
                  </a:lnTo>
                  <a:lnTo>
                    <a:pt x="130" y="90"/>
                  </a:lnTo>
                  <a:lnTo>
                    <a:pt x="139" y="83"/>
                  </a:lnTo>
                  <a:lnTo>
                    <a:pt x="151" y="81"/>
                  </a:lnTo>
                  <a:lnTo>
                    <a:pt x="161" y="78"/>
                  </a:lnTo>
                  <a:lnTo>
                    <a:pt x="156" y="71"/>
                  </a:lnTo>
                  <a:lnTo>
                    <a:pt x="161" y="59"/>
                  </a:lnTo>
                  <a:lnTo>
                    <a:pt x="165" y="57"/>
                  </a:lnTo>
                  <a:lnTo>
                    <a:pt x="165" y="45"/>
                  </a:lnTo>
                  <a:lnTo>
                    <a:pt x="165" y="36"/>
                  </a:lnTo>
                  <a:lnTo>
                    <a:pt x="168" y="29"/>
                  </a:lnTo>
                  <a:lnTo>
                    <a:pt x="158" y="17"/>
                  </a:lnTo>
                  <a:lnTo>
                    <a:pt x="158" y="14"/>
                  </a:lnTo>
                  <a:lnTo>
                    <a:pt x="142" y="7"/>
                  </a:lnTo>
                  <a:lnTo>
                    <a:pt x="125" y="3"/>
                  </a:lnTo>
                  <a:lnTo>
                    <a:pt x="125" y="0"/>
                  </a:lnTo>
                  <a:lnTo>
                    <a:pt x="113" y="3"/>
                  </a:lnTo>
                  <a:lnTo>
                    <a:pt x="102" y="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297"/>
            <p:cNvSpPr>
              <a:spLocks noChangeAspect="1" noEditPoints="1"/>
            </p:cNvSpPr>
            <p:nvPr/>
          </p:nvSpPr>
          <p:spPr bwMode="auto">
            <a:xfrm>
              <a:off x="2599671" y="6786273"/>
              <a:ext cx="180523" cy="171197"/>
            </a:xfrm>
            <a:custGeom>
              <a:avLst/>
              <a:gdLst>
                <a:gd name="T0" fmla="*/ 2147483647 w 234"/>
                <a:gd name="T1" fmla="*/ 2147483647 h 181"/>
                <a:gd name="T2" fmla="*/ 2147483647 w 234"/>
                <a:gd name="T3" fmla="*/ 2147483647 h 181"/>
                <a:gd name="T4" fmla="*/ 2147483647 w 234"/>
                <a:gd name="T5" fmla="*/ 2147483647 h 181"/>
                <a:gd name="T6" fmla="*/ 2147483647 w 234"/>
                <a:gd name="T7" fmla="*/ 2147483647 h 181"/>
                <a:gd name="T8" fmla="*/ 2147483647 w 234"/>
                <a:gd name="T9" fmla="*/ 0 h 181"/>
                <a:gd name="T10" fmla="*/ 2147483647 w 234"/>
                <a:gd name="T11" fmla="*/ 0 h 181"/>
                <a:gd name="T12" fmla="*/ 2147483647 w 234"/>
                <a:gd name="T13" fmla="*/ 2147483647 h 181"/>
                <a:gd name="T14" fmla="*/ 2147483647 w 234"/>
                <a:gd name="T15" fmla="*/ 2147483647 h 181"/>
                <a:gd name="T16" fmla="*/ 2147483647 w 234"/>
                <a:gd name="T17" fmla="*/ 2147483647 h 181"/>
                <a:gd name="T18" fmla="*/ 2147483647 w 234"/>
                <a:gd name="T19" fmla="*/ 2147483647 h 181"/>
                <a:gd name="T20" fmla="*/ 2147483647 w 234"/>
                <a:gd name="T21" fmla="*/ 2147483647 h 181"/>
                <a:gd name="T22" fmla="*/ 2147483647 w 234"/>
                <a:gd name="T23" fmla="*/ 2147483647 h 181"/>
                <a:gd name="T24" fmla="*/ 2147483647 w 234"/>
                <a:gd name="T25" fmla="*/ 2147483647 h 181"/>
                <a:gd name="T26" fmla="*/ 2147483647 w 234"/>
                <a:gd name="T27" fmla="*/ 2147483647 h 181"/>
                <a:gd name="T28" fmla="*/ 2147483647 w 234"/>
                <a:gd name="T29" fmla="*/ 2147483647 h 181"/>
                <a:gd name="T30" fmla="*/ 2147483647 w 234"/>
                <a:gd name="T31" fmla="*/ 2147483647 h 181"/>
                <a:gd name="T32" fmla="*/ 2147483647 w 234"/>
                <a:gd name="T33" fmla="*/ 2147483647 h 181"/>
                <a:gd name="T34" fmla="*/ 2147483647 w 234"/>
                <a:gd name="T35" fmla="*/ 2147483647 h 181"/>
                <a:gd name="T36" fmla="*/ 2147483647 w 234"/>
                <a:gd name="T37" fmla="*/ 2147483647 h 181"/>
                <a:gd name="T38" fmla="*/ 2147483647 w 234"/>
                <a:gd name="T39" fmla="*/ 2147483647 h 181"/>
                <a:gd name="T40" fmla="*/ 2147483647 w 234"/>
                <a:gd name="T41" fmla="*/ 2147483647 h 181"/>
                <a:gd name="T42" fmla="*/ 2147483647 w 234"/>
                <a:gd name="T43" fmla="*/ 2147483647 h 181"/>
                <a:gd name="T44" fmla="*/ 2147483647 w 234"/>
                <a:gd name="T45" fmla="*/ 2147483647 h 181"/>
                <a:gd name="T46" fmla="*/ 2147483647 w 234"/>
                <a:gd name="T47" fmla="*/ 2147483647 h 181"/>
                <a:gd name="T48" fmla="*/ 2147483647 w 234"/>
                <a:gd name="T49" fmla="*/ 2147483647 h 181"/>
                <a:gd name="T50" fmla="*/ 2147483647 w 234"/>
                <a:gd name="T51" fmla="*/ 2147483647 h 181"/>
                <a:gd name="T52" fmla="*/ 2147483647 w 234"/>
                <a:gd name="T53" fmla="*/ 2147483647 h 181"/>
                <a:gd name="T54" fmla="*/ 2147483647 w 234"/>
                <a:gd name="T55" fmla="*/ 2147483647 h 181"/>
                <a:gd name="T56" fmla="*/ 2147483647 w 234"/>
                <a:gd name="T57" fmla="*/ 2147483647 h 181"/>
                <a:gd name="T58" fmla="*/ 2147483647 w 234"/>
                <a:gd name="T59" fmla="*/ 2147483647 h 181"/>
                <a:gd name="T60" fmla="*/ 2147483647 w 234"/>
                <a:gd name="T61" fmla="*/ 2147483647 h 181"/>
                <a:gd name="T62" fmla="*/ 2147483647 w 234"/>
                <a:gd name="T63" fmla="*/ 2147483647 h 181"/>
                <a:gd name="T64" fmla="*/ 2147483647 w 234"/>
                <a:gd name="T65" fmla="*/ 2147483647 h 181"/>
                <a:gd name="T66" fmla="*/ 2147483647 w 234"/>
                <a:gd name="T67" fmla="*/ 2147483647 h 18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34"/>
                <a:gd name="T103" fmla="*/ 0 h 181"/>
                <a:gd name="T104" fmla="*/ 234 w 234"/>
                <a:gd name="T105" fmla="*/ 181 h 18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34" h="181">
                  <a:moveTo>
                    <a:pt x="222" y="73"/>
                  </a:moveTo>
                  <a:lnTo>
                    <a:pt x="206" y="66"/>
                  </a:lnTo>
                  <a:lnTo>
                    <a:pt x="206" y="59"/>
                  </a:lnTo>
                  <a:lnTo>
                    <a:pt x="211" y="49"/>
                  </a:lnTo>
                  <a:lnTo>
                    <a:pt x="218" y="52"/>
                  </a:lnTo>
                  <a:lnTo>
                    <a:pt x="218" y="37"/>
                  </a:lnTo>
                  <a:lnTo>
                    <a:pt x="218" y="21"/>
                  </a:lnTo>
                  <a:lnTo>
                    <a:pt x="215" y="11"/>
                  </a:lnTo>
                  <a:lnTo>
                    <a:pt x="208" y="4"/>
                  </a:lnTo>
                  <a:lnTo>
                    <a:pt x="196" y="0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163" y="9"/>
                  </a:lnTo>
                  <a:lnTo>
                    <a:pt x="147" y="21"/>
                  </a:lnTo>
                  <a:lnTo>
                    <a:pt x="142" y="33"/>
                  </a:lnTo>
                  <a:lnTo>
                    <a:pt x="130" y="37"/>
                  </a:lnTo>
                  <a:lnTo>
                    <a:pt x="126" y="49"/>
                  </a:lnTo>
                  <a:lnTo>
                    <a:pt x="102" y="44"/>
                  </a:lnTo>
                  <a:lnTo>
                    <a:pt x="92" y="42"/>
                  </a:lnTo>
                  <a:lnTo>
                    <a:pt x="85" y="52"/>
                  </a:lnTo>
                  <a:lnTo>
                    <a:pt x="76" y="63"/>
                  </a:lnTo>
                  <a:lnTo>
                    <a:pt x="64" y="63"/>
                  </a:lnTo>
                  <a:lnTo>
                    <a:pt x="57" y="63"/>
                  </a:lnTo>
                  <a:lnTo>
                    <a:pt x="62" y="49"/>
                  </a:lnTo>
                  <a:lnTo>
                    <a:pt x="48" y="37"/>
                  </a:lnTo>
                  <a:lnTo>
                    <a:pt x="48" y="49"/>
                  </a:lnTo>
                  <a:lnTo>
                    <a:pt x="48" y="63"/>
                  </a:lnTo>
                  <a:lnTo>
                    <a:pt x="48" y="75"/>
                  </a:lnTo>
                  <a:lnTo>
                    <a:pt x="45" y="87"/>
                  </a:lnTo>
                  <a:lnTo>
                    <a:pt x="36" y="94"/>
                  </a:lnTo>
                  <a:lnTo>
                    <a:pt x="12" y="92"/>
                  </a:lnTo>
                  <a:lnTo>
                    <a:pt x="5" y="82"/>
                  </a:lnTo>
                  <a:lnTo>
                    <a:pt x="0" y="92"/>
                  </a:lnTo>
                  <a:lnTo>
                    <a:pt x="5" y="103"/>
                  </a:lnTo>
                  <a:lnTo>
                    <a:pt x="12" y="118"/>
                  </a:lnTo>
                  <a:lnTo>
                    <a:pt x="19" y="129"/>
                  </a:lnTo>
                  <a:lnTo>
                    <a:pt x="26" y="146"/>
                  </a:lnTo>
                  <a:lnTo>
                    <a:pt x="19" y="151"/>
                  </a:lnTo>
                  <a:lnTo>
                    <a:pt x="19" y="158"/>
                  </a:lnTo>
                  <a:lnTo>
                    <a:pt x="26" y="174"/>
                  </a:lnTo>
                  <a:lnTo>
                    <a:pt x="31" y="172"/>
                  </a:lnTo>
                  <a:lnTo>
                    <a:pt x="38" y="179"/>
                  </a:lnTo>
                  <a:lnTo>
                    <a:pt x="50" y="181"/>
                  </a:lnTo>
                  <a:lnTo>
                    <a:pt x="64" y="179"/>
                  </a:lnTo>
                  <a:lnTo>
                    <a:pt x="81" y="172"/>
                  </a:lnTo>
                  <a:lnTo>
                    <a:pt x="92" y="172"/>
                  </a:lnTo>
                  <a:lnTo>
                    <a:pt x="109" y="172"/>
                  </a:lnTo>
                  <a:lnTo>
                    <a:pt x="128" y="170"/>
                  </a:lnTo>
                  <a:lnTo>
                    <a:pt x="142" y="170"/>
                  </a:lnTo>
                  <a:lnTo>
                    <a:pt x="161" y="158"/>
                  </a:lnTo>
                  <a:lnTo>
                    <a:pt x="166" y="151"/>
                  </a:lnTo>
                  <a:lnTo>
                    <a:pt x="178" y="141"/>
                  </a:lnTo>
                  <a:lnTo>
                    <a:pt x="187" y="132"/>
                  </a:lnTo>
                  <a:lnTo>
                    <a:pt x="196" y="125"/>
                  </a:lnTo>
                  <a:lnTo>
                    <a:pt x="201" y="118"/>
                  </a:lnTo>
                  <a:lnTo>
                    <a:pt x="211" y="106"/>
                  </a:lnTo>
                  <a:lnTo>
                    <a:pt x="222" y="94"/>
                  </a:lnTo>
                  <a:lnTo>
                    <a:pt x="227" y="77"/>
                  </a:lnTo>
                  <a:lnTo>
                    <a:pt x="234" y="66"/>
                  </a:lnTo>
                  <a:lnTo>
                    <a:pt x="222" y="63"/>
                  </a:lnTo>
                  <a:lnTo>
                    <a:pt x="222" y="73"/>
                  </a:lnTo>
                  <a:close/>
                  <a:moveTo>
                    <a:pt x="180" y="106"/>
                  </a:moveTo>
                  <a:lnTo>
                    <a:pt x="166" y="115"/>
                  </a:lnTo>
                  <a:lnTo>
                    <a:pt x="161" y="120"/>
                  </a:lnTo>
                  <a:lnTo>
                    <a:pt x="152" y="106"/>
                  </a:lnTo>
                  <a:lnTo>
                    <a:pt x="163" y="94"/>
                  </a:lnTo>
                  <a:lnTo>
                    <a:pt x="170" y="92"/>
                  </a:lnTo>
                  <a:lnTo>
                    <a:pt x="182" y="96"/>
                  </a:lnTo>
                  <a:lnTo>
                    <a:pt x="180" y="106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298"/>
            <p:cNvSpPr>
              <a:spLocks noChangeAspect="1"/>
            </p:cNvSpPr>
            <p:nvPr/>
          </p:nvSpPr>
          <p:spPr bwMode="auto">
            <a:xfrm>
              <a:off x="2737372" y="6530309"/>
              <a:ext cx="17633" cy="26594"/>
            </a:xfrm>
            <a:custGeom>
              <a:avLst/>
              <a:gdLst>
                <a:gd name="T0" fmla="*/ 2147483647 w 23"/>
                <a:gd name="T1" fmla="*/ 2147483647 h 28"/>
                <a:gd name="T2" fmla="*/ 2147483647 w 23"/>
                <a:gd name="T3" fmla="*/ 2147483647 h 28"/>
                <a:gd name="T4" fmla="*/ 0 w 23"/>
                <a:gd name="T5" fmla="*/ 2147483647 h 28"/>
                <a:gd name="T6" fmla="*/ 2147483647 w 23"/>
                <a:gd name="T7" fmla="*/ 2147483647 h 28"/>
                <a:gd name="T8" fmla="*/ 2147483647 w 23"/>
                <a:gd name="T9" fmla="*/ 2147483647 h 28"/>
                <a:gd name="T10" fmla="*/ 2147483647 w 23"/>
                <a:gd name="T11" fmla="*/ 2147483647 h 28"/>
                <a:gd name="T12" fmla="*/ 2147483647 w 23"/>
                <a:gd name="T13" fmla="*/ 2147483647 h 28"/>
                <a:gd name="T14" fmla="*/ 2147483647 w 23"/>
                <a:gd name="T15" fmla="*/ 2147483647 h 28"/>
                <a:gd name="T16" fmla="*/ 2147483647 w 23"/>
                <a:gd name="T17" fmla="*/ 2147483647 h 28"/>
                <a:gd name="T18" fmla="*/ 2147483647 w 23"/>
                <a:gd name="T19" fmla="*/ 2147483647 h 28"/>
                <a:gd name="T20" fmla="*/ 2147483647 w 23"/>
                <a:gd name="T21" fmla="*/ 0 h 28"/>
                <a:gd name="T22" fmla="*/ 2147483647 w 23"/>
                <a:gd name="T23" fmla="*/ 0 h 28"/>
                <a:gd name="T24" fmla="*/ 2147483647 w 23"/>
                <a:gd name="T25" fmla="*/ 2147483647 h 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3"/>
                <a:gd name="T40" fmla="*/ 0 h 28"/>
                <a:gd name="T41" fmla="*/ 23 w 23"/>
                <a:gd name="T42" fmla="*/ 28 h 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3" h="28">
                  <a:moveTo>
                    <a:pt x="11" y="5"/>
                  </a:moveTo>
                  <a:lnTo>
                    <a:pt x="2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19"/>
                  </a:lnTo>
                  <a:lnTo>
                    <a:pt x="4" y="28"/>
                  </a:lnTo>
                  <a:lnTo>
                    <a:pt x="9" y="28"/>
                  </a:lnTo>
                  <a:lnTo>
                    <a:pt x="18" y="19"/>
                  </a:lnTo>
                  <a:lnTo>
                    <a:pt x="23" y="12"/>
                  </a:lnTo>
                  <a:lnTo>
                    <a:pt x="21" y="7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11" y="5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299"/>
            <p:cNvSpPr>
              <a:spLocks noChangeAspect="1"/>
            </p:cNvSpPr>
            <p:nvPr/>
          </p:nvSpPr>
          <p:spPr bwMode="auto">
            <a:xfrm>
              <a:off x="2540057" y="6454683"/>
              <a:ext cx="82285" cy="111361"/>
            </a:xfrm>
            <a:custGeom>
              <a:avLst/>
              <a:gdLst>
                <a:gd name="T0" fmla="*/ 2147483647 w 107"/>
                <a:gd name="T1" fmla="*/ 2147483647 h 118"/>
                <a:gd name="T2" fmla="*/ 2147483647 w 107"/>
                <a:gd name="T3" fmla="*/ 2147483647 h 118"/>
                <a:gd name="T4" fmla="*/ 2147483647 w 107"/>
                <a:gd name="T5" fmla="*/ 2147483647 h 118"/>
                <a:gd name="T6" fmla="*/ 2147483647 w 107"/>
                <a:gd name="T7" fmla="*/ 2147483647 h 118"/>
                <a:gd name="T8" fmla="*/ 2147483647 w 107"/>
                <a:gd name="T9" fmla="*/ 2147483647 h 118"/>
                <a:gd name="T10" fmla="*/ 2147483647 w 107"/>
                <a:gd name="T11" fmla="*/ 2147483647 h 118"/>
                <a:gd name="T12" fmla="*/ 2147483647 w 107"/>
                <a:gd name="T13" fmla="*/ 2147483647 h 118"/>
                <a:gd name="T14" fmla="*/ 2147483647 w 107"/>
                <a:gd name="T15" fmla="*/ 2147483647 h 118"/>
                <a:gd name="T16" fmla="*/ 2147483647 w 107"/>
                <a:gd name="T17" fmla="*/ 2147483647 h 118"/>
                <a:gd name="T18" fmla="*/ 2147483647 w 107"/>
                <a:gd name="T19" fmla="*/ 2147483647 h 118"/>
                <a:gd name="T20" fmla="*/ 2147483647 w 107"/>
                <a:gd name="T21" fmla="*/ 2147483647 h 118"/>
                <a:gd name="T22" fmla="*/ 2147483647 w 107"/>
                <a:gd name="T23" fmla="*/ 2147483647 h 118"/>
                <a:gd name="T24" fmla="*/ 2147483647 w 107"/>
                <a:gd name="T25" fmla="*/ 2147483647 h 118"/>
                <a:gd name="T26" fmla="*/ 2147483647 w 107"/>
                <a:gd name="T27" fmla="*/ 2147483647 h 118"/>
                <a:gd name="T28" fmla="*/ 2147483647 w 107"/>
                <a:gd name="T29" fmla="*/ 2147483647 h 118"/>
                <a:gd name="T30" fmla="*/ 2147483647 w 107"/>
                <a:gd name="T31" fmla="*/ 2147483647 h 118"/>
                <a:gd name="T32" fmla="*/ 2147483647 w 107"/>
                <a:gd name="T33" fmla="*/ 2147483647 h 118"/>
                <a:gd name="T34" fmla="*/ 2147483647 w 107"/>
                <a:gd name="T35" fmla="*/ 0 h 118"/>
                <a:gd name="T36" fmla="*/ 2147483647 w 107"/>
                <a:gd name="T37" fmla="*/ 2147483647 h 118"/>
                <a:gd name="T38" fmla="*/ 2147483647 w 107"/>
                <a:gd name="T39" fmla="*/ 2147483647 h 118"/>
                <a:gd name="T40" fmla="*/ 2147483647 w 107"/>
                <a:gd name="T41" fmla="*/ 2147483647 h 118"/>
                <a:gd name="T42" fmla="*/ 2147483647 w 107"/>
                <a:gd name="T43" fmla="*/ 2147483647 h 118"/>
                <a:gd name="T44" fmla="*/ 2147483647 w 107"/>
                <a:gd name="T45" fmla="*/ 2147483647 h 118"/>
                <a:gd name="T46" fmla="*/ 2147483647 w 107"/>
                <a:gd name="T47" fmla="*/ 2147483647 h 118"/>
                <a:gd name="T48" fmla="*/ 2147483647 w 107"/>
                <a:gd name="T49" fmla="*/ 2147483647 h 118"/>
                <a:gd name="T50" fmla="*/ 2147483647 w 107"/>
                <a:gd name="T51" fmla="*/ 2147483647 h 118"/>
                <a:gd name="T52" fmla="*/ 2147483647 w 107"/>
                <a:gd name="T53" fmla="*/ 2147483647 h 118"/>
                <a:gd name="T54" fmla="*/ 2147483647 w 107"/>
                <a:gd name="T55" fmla="*/ 2147483647 h 118"/>
                <a:gd name="T56" fmla="*/ 2147483647 w 107"/>
                <a:gd name="T57" fmla="*/ 2147483647 h 118"/>
                <a:gd name="T58" fmla="*/ 2147483647 w 107"/>
                <a:gd name="T59" fmla="*/ 2147483647 h 118"/>
                <a:gd name="T60" fmla="*/ 2147483647 w 107"/>
                <a:gd name="T61" fmla="*/ 2147483647 h 118"/>
                <a:gd name="T62" fmla="*/ 2147483647 w 107"/>
                <a:gd name="T63" fmla="*/ 2147483647 h 118"/>
                <a:gd name="T64" fmla="*/ 2147483647 w 107"/>
                <a:gd name="T65" fmla="*/ 2147483647 h 118"/>
                <a:gd name="T66" fmla="*/ 2147483647 w 107"/>
                <a:gd name="T67" fmla="*/ 2147483647 h 118"/>
                <a:gd name="T68" fmla="*/ 2147483647 w 107"/>
                <a:gd name="T69" fmla="*/ 2147483647 h 118"/>
                <a:gd name="T70" fmla="*/ 2147483647 w 107"/>
                <a:gd name="T71" fmla="*/ 2147483647 h 118"/>
                <a:gd name="T72" fmla="*/ 2147483647 w 107"/>
                <a:gd name="T73" fmla="*/ 2147483647 h 118"/>
                <a:gd name="T74" fmla="*/ 2147483647 w 107"/>
                <a:gd name="T75" fmla="*/ 2147483647 h 118"/>
                <a:gd name="T76" fmla="*/ 2147483647 w 107"/>
                <a:gd name="T77" fmla="*/ 2147483647 h 118"/>
                <a:gd name="T78" fmla="*/ 2147483647 w 107"/>
                <a:gd name="T79" fmla="*/ 2147483647 h 118"/>
                <a:gd name="T80" fmla="*/ 2147483647 w 107"/>
                <a:gd name="T81" fmla="*/ 2147483647 h 118"/>
                <a:gd name="T82" fmla="*/ 0 w 107"/>
                <a:gd name="T83" fmla="*/ 2147483647 h 118"/>
                <a:gd name="T84" fmla="*/ 2147483647 w 107"/>
                <a:gd name="T85" fmla="*/ 2147483647 h 118"/>
                <a:gd name="T86" fmla="*/ 2147483647 w 107"/>
                <a:gd name="T87" fmla="*/ 2147483647 h 118"/>
                <a:gd name="T88" fmla="*/ 2147483647 w 107"/>
                <a:gd name="T89" fmla="*/ 2147483647 h 11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07"/>
                <a:gd name="T136" fmla="*/ 0 h 118"/>
                <a:gd name="T137" fmla="*/ 107 w 107"/>
                <a:gd name="T138" fmla="*/ 118 h 11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07" h="118">
                  <a:moveTo>
                    <a:pt x="29" y="111"/>
                  </a:moveTo>
                  <a:lnTo>
                    <a:pt x="36" y="113"/>
                  </a:lnTo>
                  <a:lnTo>
                    <a:pt x="38" y="108"/>
                  </a:lnTo>
                  <a:lnTo>
                    <a:pt x="48" y="108"/>
                  </a:lnTo>
                  <a:lnTo>
                    <a:pt x="48" y="113"/>
                  </a:lnTo>
                  <a:lnTo>
                    <a:pt x="62" y="106"/>
                  </a:lnTo>
                  <a:lnTo>
                    <a:pt x="71" y="96"/>
                  </a:lnTo>
                  <a:lnTo>
                    <a:pt x="74" y="87"/>
                  </a:lnTo>
                  <a:lnTo>
                    <a:pt x="74" y="75"/>
                  </a:lnTo>
                  <a:lnTo>
                    <a:pt x="83" y="66"/>
                  </a:lnTo>
                  <a:lnTo>
                    <a:pt x="93" y="54"/>
                  </a:lnTo>
                  <a:lnTo>
                    <a:pt x="97" y="45"/>
                  </a:lnTo>
                  <a:lnTo>
                    <a:pt x="100" y="33"/>
                  </a:lnTo>
                  <a:lnTo>
                    <a:pt x="100" y="23"/>
                  </a:lnTo>
                  <a:lnTo>
                    <a:pt x="104" y="14"/>
                  </a:lnTo>
                  <a:lnTo>
                    <a:pt x="107" y="2"/>
                  </a:lnTo>
                  <a:lnTo>
                    <a:pt x="97" y="2"/>
                  </a:lnTo>
                  <a:lnTo>
                    <a:pt x="83" y="0"/>
                  </a:lnTo>
                  <a:lnTo>
                    <a:pt x="78" y="4"/>
                  </a:lnTo>
                  <a:lnTo>
                    <a:pt x="71" y="16"/>
                  </a:lnTo>
                  <a:lnTo>
                    <a:pt x="71" y="23"/>
                  </a:lnTo>
                  <a:lnTo>
                    <a:pt x="57" y="23"/>
                  </a:lnTo>
                  <a:lnTo>
                    <a:pt x="45" y="21"/>
                  </a:lnTo>
                  <a:lnTo>
                    <a:pt x="33" y="21"/>
                  </a:lnTo>
                  <a:lnTo>
                    <a:pt x="29" y="33"/>
                  </a:lnTo>
                  <a:lnTo>
                    <a:pt x="45" y="33"/>
                  </a:lnTo>
                  <a:lnTo>
                    <a:pt x="45" y="42"/>
                  </a:lnTo>
                  <a:lnTo>
                    <a:pt x="38" y="47"/>
                  </a:lnTo>
                  <a:lnTo>
                    <a:pt x="48" y="59"/>
                  </a:lnTo>
                  <a:lnTo>
                    <a:pt x="45" y="78"/>
                  </a:lnTo>
                  <a:lnTo>
                    <a:pt x="38" y="80"/>
                  </a:lnTo>
                  <a:lnTo>
                    <a:pt x="36" y="78"/>
                  </a:lnTo>
                  <a:lnTo>
                    <a:pt x="29" y="80"/>
                  </a:lnTo>
                  <a:lnTo>
                    <a:pt x="19" y="71"/>
                  </a:lnTo>
                  <a:lnTo>
                    <a:pt x="19" y="80"/>
                  </a:lnTo>
                  <a:lnTo>
                    <a:pt x="7" y="80"/>
                  </a:lnTo>
                  <a:lnTo>
                    <a:pt x="7" y="87"/>
                  </a:lnTo>
                  <a:lnTo>
                    <a:pt x="10" y="89"/>
                  </a:lnTo>
                  <a:lnTo>
                    <a:pt x="10" y="96"/>
                  </a:lnTo>
                  <a:lnTo>
                    <a:pt x="10" y="99"/>
                  </a:lnTo>
                  <a:lnTo>
                    <a:pt x="3" y="96"/>
                  </a:lnTo>
                  <a:lnTo>
                    <a:pt x="0" y="101"/>
                  </a:lnTo>
                  <a:lnTo>
                    <a:pt x="12" y="118"/>
                  </a:lnTo>
                  <a:lnTo>
                    <a:pt x="24" y="108"/>
                  </a:lnTo>
                  <a:lnTo>
                    <a:pt x="29" y="111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" name="Group 300"/>
            <p:cNvGrpSpPr>
              <a:grpSpLocks noChangeAspect="1"/>
            </p:cNvGrpSpPr>
            <p:nvPr/>
          </p:nvGrpSpPr>
          <p:grpSpPr bwMode="auto">
            <a:xfrm>
              <a:off x="2488418" y="6452794"/>
              <a:ext cx="54585" cy="46550"/>
              <a:chOff x="3255" y="2748"/>
              <a:chExt cx="71" cy="50"/>
            </a:xfrm>
          </p:grpSpPr>
          <p:sp>
            <p:nvSpPr>
              <p:cNvPr id="470" name="Freeform 301"/>
              <p:cNvSpPr>
                <a:spLocks noChangeAspect="1"/>
              </p:cNvSpPr>
              <p:nvPr/>
            </p:nvSpPr>
            <p:spPr bwMode="auto">
              <a:xfrm>
                <a:off x="3255" y="2796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5 w 5"/>
                  <a:gd name="T5" fmla="*/ 0 h 2"/>
                  <a:gd name="T6" fmla="*/ 0 w 5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0" y="0"/>
                    </a:moveTo>
                    <a:lnTo>
                      <a:pt x="5" y="2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Freeform 302"/>
              <p:cNvSpPr>
                <a:spLocks noChangeAspect="1"/>
              </p:cNvSpPr>
              <p:nvPr/>
            </p:nvSpPr>
            <p:spPr bwMode="auto">
              <a:xfrm>
                <a:off x="3286" y="2748"/>
                <a:ext cx="4" cy="7"/>
              </a:xfrm>
              <a:custGeom>
                <a:avLst/>
                <a:gdLst>
                  <a:gd name="T0" fmla="*/ 0 w 4"/>
                  <a:gd name="T1" fmla="*/ 7 h 7"/>
                  <a:gd name="T2" fmla="*/ 2 w 4"/>
                  <a:gd name="T3" fmla="*/ 0 h 7"/>
                  <a:gd name="T4" fmla="*/ 4 w 4"/>
                  <a:gd name="T5" fmla="*/ 3 h 7"/>
                  <a:gd name="T6" fmla="*/ 0 w 4"/>
                  <a:gd name="T7" fmla="*/ 7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7"/>
                  <a:gd name="T14" fmla="*/ 4 w 4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7">
                    <a:moveTo>
                      <a:pt x="0" y="7"/>
                    </a:moveTo>
                    <a:lnTo>
                      <a:pt x="2" y="0"/>
                    </a:lnTo>
                    <a:lnTo>
                      <a:pt x="4" y="3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303"/>
              <p:cNvSpPr>
                <a:spLocks noChangeAspect="1"/>
              </p:cNvSpPr>
              <p:nvPr/>
            </p:nvSpPr>
            <p:spPr bwMode="auto">
              <a:xfrm>
                <a:off x="3286" y="2748"/>
                <a:ext cx="4" cy="7"/>
              </a:xfrm>
              <a:custGeom>
                <a:avLst/>
                <a:gdLst>
                  <a:gd name="T0" fmla="*/ 2 w 4"/>
                  <a:gd name="T1" fmla="*/ 0 h 7"/>
                  <a:gd name="T2" fmla="*/ 0 w 4"/>
                  <a:gd name="T3" fmla="*/ 7 h 7"/>
                  <a:gd name="T4" fmla="*/ 4 w 4"/>
                  <a:gd name="T5" fmla="*/ 3 h 7"/>
                  <a:gd name="T6" fmla="*/ 2 w 4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7"/>
                  <a:gd name="T14" fmla="*/ 4 w 4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7">
                    <a:moveTo>
                      <a:pt x="2" y="0"/>
                    </a:moveTo>
                    <a:lnTo>
                      <a:pt x="0" y="7"/>
                    </a:lnTo>
                    <a:lnTo>
                      <a:pt x="4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304"/>
              <p:cNvSpPr>
                <a:spLocks noChangeAspect="1"/>
              </p:cNvSpPr>
              <p:nvPr/>
            </p:nvSpPr>
            <p:spPr bwMode="auto">
              <a:xfrm>
                <a:off x="3300" y="2767"/>
                <a:ext cx="26" cy="19"/>
              </a:xfrm>
              <a:custGeom>
                <a:avLst/>
                <a:gdLst>
                  <a:gd name="T0" fmla="*/ 26 w 26"/>
                  <a:gd name="T1" fmla="*/ 19 h 19"/>
                  <a:gd name="T2" fmla="*/ 26 w 26"/>
                  <a:gd name="T3" fmla="*/ 5 h 19"/>
                  <a:gd name="T4" fmla="*/ 14 w 26"/>
                  <a:gd name="T5" fmla="*/ 0 h 19"/>
                  <a:gd name="T6" fmla="*/ 4 w 26"/>
                  <a:gd name="T7" fmla="*/ 0 h 19"/>
                  <a:gd name="T8" fmla="*/ 0 w 26"/>
                  <a:gd name="T9" fmla="*/ 14 h 19"/>
                  <a:gd name="T10" fmla="*/ 0 w 26"/>
                  <a:gd name="T11" fmla="*/ 17 h 19"/>
                  <a:gd name="T12" fmla="*/ 4 w 26"/>
                  <a:gd name="T13" fmla="*/ 19 h 19"/>
                  <a:gd name="T14" fmla="*/ 14 w 26"/>
                  <a:gd name="T15" fmla="*/ 19 h 19"/>
                  <a:gd name="T16" fmla="*/ 26 w 26"/>
                  <a:gd name="T17" fmla="*/ 19 h 1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6"/>
                  <a:gd name="T28" fmla="*/ 0 h 19"/>
                  <a:gd name="T29" fmla="*/ 26 w 26"/>
                  <a:gd name="T30" fmla="*/ 19 h 1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6" h="19">
                    <a:moveTo>
                      <a:pt x="26" y="19"/>
                    </a:moveTo>
                    <a:lnTo>
                      <a:pt x="26" y="5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4" y="19"/>
                    </a:lnTo>
                    <a:lnTo>
                      <a:pt x="14" y="19"/>
                    </a:lnTo>
                    <a:lnTo>
                      <a:pt x="26" y="1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5" name="Freeform 305"/>
            <p:cNvSpPr>
              <a:spLocks noChangeAspect="1"/>
            </p:cNvSpPr>
            <p:nvPr/>
          </p:nvSpPr>
          <p:spPr bwMode="auto">
            <a:xfrm>
              <a:off x="2513189" y="6474628"/>
              <a:ext cx="63813" cy="74795"/>
            </a:xfrm>
            <a:custGeom>
              <a:avLst/>
              <a:gdLst>
                <a:gd name="T0" fmla="*/ 2147483647 w 83"/>
                <a:gd name="T1" fmla="*/ 2147483647 h 80"/>
                <a:gd name="T2" fmla="*/ 2147483647 w 83"/>
                <a:gd name="T3" fmla="*/ 2147483647 h 80"/>
                <a:gd name="T4" fmla="*/ 2147483647 w 83"/>
                <a:gd name="T5" fmla="*/ 2147483647 h 80"/>
                <a:gd name="T6" fmla="*/ 2147483647 w 83"/>
                <a:gd name="T7" fmla="*/ 2147483647 h 80"/>
                <a:gd name="T8" fmla="*/ 2147483647 w 83"/>
                <a:gd name="T9" fmla="*/ 2147483647 h 80"/>
                <a:gd name="T10" fmla="*/ 2147483647 w 83"/>
                <a:gd name="T11" fmla="*/ 2147483647 h 80"/>
                <a:gd name="T12" fmla="*/ 2147483647 w 83"/>
                <a:gd name="T13" fmla="*/ 2147483647 h 80"/>
                <a:gd name="T14" fmla="*/ 2147483647 w 83"/>
                <a:gd name="T15" fmla="*/ 2147483647 h 80"/>
                <a:gd name="T16" fmla="*/ 2147483647 w 83"/>
                <a:gd name="T17" fmla="*/ 2147483647 h 80"/>
                <a:gd name="T18" fmla="*/ 2147483647 w 83"/>
                <a:gd name="T19" fmla="*/ 2147483647 h 80"/>
                <a:gd name="T20" fmla="*/ 2147483647 w 83"/>
                <a:gd name="T21" fmla="*/ 2147483647 h 80"/>
                <a:gd name="T22" fmla="*/ 2147483647 w 83"/>
                <a:gd name="T23" fmla="*/ 2147483647 h 80"/>
                <a:gd name="T24" fmla="*/ 2147483647 w 83"/>
                <a:gd name="T25" fmla="*/ 2147483647 h 80"/>
                <a:gd name="T26" fmla="*/ 2147483647 w 83"/>
                <a:gd name="T27" fmla="*/ 2147483647 h 80"/>
                <a:gd name="T28" fmla="*/ 2147483647 w 83"/>
                <a:gd name="T29" fmla="*/ 2147483647 h 80"/>
                <a:gd name="T30" fmla="*/ 2147483647 w 83"/>
                <a:gd name="T31" fmla="*/ 2147483647 h 80"/>
                <a:gd name="T32" fmla="*/ 2147483647 w 83"/>
                <a:gd name="T33" fmla="*/ 0 h 80"/>
                <a:gd name="T34" fmla="*/ 2147483647 w 83"/>
                <a:gd name="T35" fmla="*/ 0 h 80"/>
                <a:gd name="T36" fmla="*/ 2147483647 w 83"/>
                <a:gd name="T37" fmla="*/ 0 h 80"/>
                <a:gd name="T38" fmla="*/ 2147483647 w 83"/>
                <a:gd name="T39" fmla="*/ 2147483647 h 80"/>
                <a:gd name="T40" fmla="*/ 2147483647 w 83"/>
                <a:gd name="T41" fmla="*/ 2147483647 h 80"/>
                <a:gd name="T42" fmla="*/ 2147483647 w 83"/>
                <a:gd name="T43" fmla="*/ 2147483647 h 80"/>
                <a:gd name="T44" fmla="*/ 2147483647 w 83"/>
                <a:gd name="T45" fmla="*/ 2147483647 h 80"/>
                <a:gd name="T46" fmla="*/ 2147483647 w 83"/>
                <a:gd name="T47" fmla="*/ 2147483647 h 80"/>
                <a:gd name="T48" fmla="*/ 2147483647 w 83"/>
                <a:gd name="T49" fmla="*/ 2147483647 h 80"/>
                <a:gd name="T50" fmla="*/ 2147483647 w 83"/>
                <a:gd name="T51" fmla="*/ 2147483647 h 80"/>
                <a:gd name="T52" fmla="*/ 0 w 83"/>
                <a:gd name="T53" fmla="*/ 2147483647 h 80"/>
                <a:gd name="T54" fmla="*/ 2147483647 w 83"/>
                <a:gd name="T55" fmla="*/ 2147483647 h 80"/>
                <a:gd name="T56" fmla="*/ 2147483647 w 83"/>
                <a:gd name="T57" fmla="*/ 2147483647 h 80"/>
                <a:gd name="T58" fmla="*/ 2147483647 w 83"/>
                <a:gd name="T59" fmla="*/ 2147483647 h 80"/>
                <a:gd name="T60" fmla="*/ 2147483647 w 83"/>
                <a:gd name="T61" fmla="*/ 2147483647 h 80"/>
                <a:gd name="T62" fmla="*/ 2147483647 w 83"/>
                <a:gd name="T63" fmla="*/ 2147483647 h 80"/>
                <a:gd name="T64" fmla="*/ 2147483647 w 83"/>
                <a:gd name="T65" fmla="*/ 2147483647 h 80"/>
                <a:gd name="T66" fmla="*/ 2147483647 w 83"/>
                <a:gd name="T67" fmla="*/ 2147483647 h 80"/>
                <a:gd name="T68" fmla="*/ 2147483647 w 83"/>
                <a:gd name="T69" fmla="*/ 2147483647 h 80"/>
                <a:gd name="T70" fmla="*/ 2147483647 w 83"/>
                <a:gd name="T71" fmla="*/ 2147483647 h 80"/>
                <a:gd name="T72" fmla="*/ 2147483647 w 83"/>
                <a:gd name="T73" fmla="*/ 2147483647 h 80"/>
                <a:gd name="T74" fmla="*/ 2147483647 w 83"/>
                <a:gd name="T75" fmla="*/ 2147483647 h 80"/>
                <a:gd name="T76" fmla="*/ 2147483647 w 83"/>
                <a:gd name="T77" fmla="*/ 2147483647 h 80"/>
                <a:gd name="T78" fmla="*/ 2147483647 w 83"/>
                <a:gd name="T79" fmla="*/ 2147483647 h 80"/>
                <a:gd name="T80" fmla="*/ 2147483647 w 83"/>
                <a:gd name="T81" fmla="*/ 2147483647 h 80"/>
                <a:gd name="T82" fmla="*/ 2147483647 w 83"/>
                <a:gd name="T83" fmla="*/ 2147483647 h 8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3"/>
                <a:gd name="T127" fmla="*/ 0 h 80"/>
                <a:gd name="T128" fmla="*/ 83 w 83"/>
                <a:gd name="T129" fmla="*/ 80 h 8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3" h="80">
                  <a:moveTo>
                    <a:pt x="45" y="78"/>
                  </a:moveTo>
                  <a:lnTo>
                    <a:pt x="45" y="75"/>
                  </a:lnTo>
                  <a:lnTo>
                    <a:pt x="45" y="68"/>
                  </a:lnTo>
                  <a:lnTo>
                    <a:pt x="42" y="66"/>
                  </a:lnTo>
                  <a:lnTo>
                    <a:pt x="42" y="59"/>
                  </a:lnTo>
                  <a:lnTo>
                    <a:pt x="54" y="59"/>
                  </a:lnTo>
                  <a:lnTo>
                    <a:pt x="54" y="50"/>
                  </a:lnTo>
                  <a:lnTo>
                    <a:pt x="64" y="59"/>
                  </a:lnTo>
                  <a:lnTo>
                    <a:pt x="71" y="57"/>
                  </a:lnTo>
                  <a:lnTo>
                    <a:pt x="73" y="59"/>
                  </a:lnTo>
                  <a:lnTo>
                    <a:pt x="80" y="57"/>
                  </a:lnTo>
                  <a:lnTo>
                    <a:pt x="83" y="38"/>
                  </a:lnTo>
                  <a:lnTo>
                    <a:pt x="73" y="26"/>
                  </a:lnTo>
                  <a:lnTo>
                    <a:pt x="80" y="21"/>
                  </a:lnTo>
                  <a:lnTo>
                    <a:pt x="80" y="12"/>
                  </a:lnTo>
                  <a:lnTo>
                    <a:pt x="64" y="12"/>
                  </a:lnTo>
                  <a:lnTo>
                    <a:pt x="68" y="0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38" y="14"/>
                  </a:lnTo>
                  <a:lnTo>
                    <a:pt x="26" y="14"/>
                  </a:lnTo>
                  <a:lnTo>
                    <a:pt x="16" y="14"/>
                  </a:lnTo>
                  <a:lnTo>
                    <a:pt x="12" y="21"/>
                  </a:lnTo>
                  <a:lnTo>
                    <a:pt x="9" y="21"/>
                  </a:lnTo>
                  <a:lnTo>
                    <a:pt x="9" y="24"/>
                  </a:lnTo>
                  <a:lnTo>
                    <a:pt x="7" y="38"/>
                  </a:lnTo>
                  <a:lnTo>
                    <a:pt x="0" y="35"/>
                  </a:lnTo>
                  <a:lnTo>
                    <a:pt x="7" y="47"/>
                  </a:lnTo>
                  <a:lnTo>
                    <a:pt x="9" y="47"/>
                  </a:lnTo>
                  <a:lnTo>
                    <a:pt x="7" y="45"/>
                  </a:lnTo>
                  <a:lnTo>
                    <a:pt x="9" y="47"/>
                  </a:lnTo>
                  <a:lnTo>
                    <a:pt x="12" y="54"/>
                  </a:lnTo>
                  <a:lnTo>
                    <a:pt x="9" y="54"/>
                  </a:lnTo>
                  <a:lnTo>
                    <a:pt x="16" y="59"/>
                  </a:lnTo>
                  <a:lnTo>
                    <a:pt x="19" y="64"/>
                  </a:lnTo>
                  <a:lnTo>
                    <a:pt x="16" y="59"/>
                  </a:lnTo>
                  <a:lnTo>
                    <a:pt x="26" y="71"/>
                  </a:lnTo>
                  <a:lnTo>
                    <a:pt x="35" y="80"/>
                  </a:lnTo>
                  <a:lnTo>
                    <a:pt x="38" y="75"/>
                  </a:lnTo>
                  <a:lnTo>
                    <a:pt x="45" y="78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306"/>
            <p:cNvSpPr>
              <a:spLocks noChangeAspect="1"/>
            </p:cNvSpPr>
            <p:nvPr/>
          </p:nvSpPr>
          <p:spPr bwMode="auto">
            <a:xfrm>
              <a:off x="2637455" y="6726438"/>
              <a:ext cx="103275" cy="119672"/>
            </a:xfrm>
            <a:custGeom>
              <a:avLst/>
              <a:gdLst>
                <a:gd name="T0" fmla="*/ 2147483647 w 134"/>
                <a:gd name="T1" fmla="*/ 2147483647 h 127"/>
                <a:gd name="T2" fmla="*/ 2147483647 w 134"/>
                <a:gd name="T3" fmla="*/ 2147483647 h 127"/>
                <a:gd name="T4" fmla="*/ 2147483647 w 134"/>
                <a:gd name="T5" fmla="*/ 2147483647 h 127"/>
                <a:gd name="T6" fmla="*/ 2147483647 w 134"/>
                <a:gd name="T7" fmla="*/ 2147483647 h 127"/>
                <a:gd name="T8" fmla="*/ 2147483647 w 134"/>
                <a:gd name="T9" fmla="*/ 2147483647 h 127"/>
                <a:gd name="T10" fmla="*/ 2147483647 w 134"/>
                <a:gd name="T11" fmla="*/ 2147483647 h 127"/>
                <a:gd name="T12" fmla="*/ 2147483647 w 134"/>
                <a:gd name="T13" fmla="*/ 2147483647 h 127"/>
                <a:gd name="T14" fmla="*/ 2147483647 w 134"/>
                <a:gd name="T15" fmla="*/ 0 h 127"/>
                <a:gd name="T16" fmla="*/ 2147483647 w 134"/>
                <a:gd name="T17" fmla="*/ 2147483647 h 127"/>
                <a:gd name="T18" fmla="*/ 2147483647 w 134"/>
                <a:gd name="T19" fmla="*/ 2147483647 h 127"/>
                <a:gd name="T20" fmla="*/ 2147483647 w 134"/>
                <a:gd name="T21" fmla="*/ 2147483647 h 127"/>
                <a:gd name="T22" fmla="*/ 2147483647 w 134"/>
                <a:gd name="T23" fmla="*/ 2147483647 h 127"/>
                <a:gd name="T24" fmla="*/ 2147483647 w 134"/>
                <a:gd name="T25" fmla="*/ 2147483647 h 127"/>
                <a:gd name="T26" fmla="*/ 2147483647 w 134"/>
                <a:gd name="T27" fmla="*/ 2147483647 h 127"/>
                <a:gd name="T28" fmla="*/ 2147483647 w 134"/>
                <a:gd name="T29" fmla="*/ 2147483647 h 127"/>
                <a:gd name="T30" fmla="*/ 2147483647 w 134"/>
                <a:gd name="T31" fmla="*/ 2147483647 h 127"/>
                <a:gd name="T32" fmla="*/ 2147483647 w 134"/>
                <a:gd name="T33" fmla="*/ 2147483647 h 127"/>
                <a:gd name="T34" fmla="*/ 0 w 134"/>
                <a:gd name="T35" fmla="*/ 2147483647 h 127"/>
                <a:gd name="T36" fmla="*/ 0 w 134"/>
                <a:gd name="T37" fmla="*/ 2147483647 h 127"/>
                <a:gd name="T38" fmla="*/ 0 w 134"/>
                <a:gd name="T39" fmla="*/ 2147483647 h 127"/>
                <a:gd name="T40" fmla="*/ 2147483647 w 134"/>
                <a:gd name="T41" fmla="*/ 2147483647 h 127"/>
                <a:gd name="T42" fmla="*/ 2147483647 w 134"/>
                <a:gd name="T43" fmla="*/ 2147483647 h 127"/>
                <a:gd name="T44" fmla="*/ 2147483647 w 134"/>
                <a:gd name="T45" fmla="*/ 2147483647 h 127"/>
                <a:gd name="T46" fmla="*/ 2147483647 w 134"/>
                <a:gd name="T47" fmla="*/ 2147483647 h 127"/>
                <a:gd name="T48" fmla="*/ 2147483647 w 134"/>
                <a:gd name="T49" fmla="*/ 2147483647 h 127"/>
                <a:gd name="T50" fmla="*/ 2147483647 w 134"/>
                <a:gd name="T51" fmla="*/ 2147483647 h 127"/>
                <a:gd name="T52" fmla="*/ 2147483647 w 134"/>
                <a:gd name="T53" fmla="*/ 2147483647 h 127"/>
                <a:gd name="T54" fmla="*/ 2147483647 w 134"/>
                <a:gd name="T55" fmla="*/ 2147483647 h 127"/>
                <a:gd name="T56" fmla="*/ 2147483647 w 134"/>
                <a:gd name="T57" fmla="*/ 2147483647 h 127"/>
                <a:gd name="T58" fmla="*/ 2147483647 w 134"/>
                <a:gd name="T59" fmla="*/ 2147483647 h 127"/>
                <a:gd name="T60" fmla="*/ 2147483647 w 134"/>
                <a:gd name="T61" fmla="*/ 2147483647 h 127"/>
                <a:gd name="T62" fmla="*/ 2147483647 w 134"/>
                <a:gd name="T63" fmla="*/ 2147483647 h 127"/>
                <a:gd name="T64" fmla="*/ 2147483647 w 134"/>
                <a:gd name="T65" fmla="*/ 2147483647 h 127"/>
                <a:gd name="T66" fmla="*/ 2147483647 w 134"/>
                <a:gd name="T67" fmla="*/ 2147483647 h 127"/>
                <a:gd name="T68" fmla="*/ 2147483647 w 134"/>
                <a:gd name="T69" fmla="*/ 2147483647 h 1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34"/>
                <a:gd name="T106" fmla="*/ 0 h 127"/>
                <a:gd name="T107" fmla="*/ 134 w 134"/>
                <a:gd name="T108" fmla="*/ 127 h 12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34" h="127">
                  <a:moveTo>
                    <a:pt x="130" y="59"/>
                  </a:moveTo>
                  <a:lnTo>
                    <a:pt x="115" y="54"/>
                  </a:lnTo>
                  <a:lnTo>
                    <a:pt x="113" y="42"/>
                  </a:lnTo>
                  <a:lnTo>
                    <a:pt x="106" y="40"/>
                  </a:lnTo>
                  <a:lnTo>
                    <a:pt x="106" y="38"/>
                  </a:lnTo>
                  <a:lnTo>
                    <a:pt x="94" y="28"/>
                  </a:lnTo>
                  <a:lnTo>
                    <a:pt x="82" y="16"/>
                  </a:lnTo>
                  <a:lnTo>
                    <a:pt x="78" y="0"/>
                  </a:lnTo>
                  <a:lnTo>
                    <a:pt x="63" y="5"/>
                  </a:lnTo>
                  <a:lnTo>
                    <a:pt x="54" y="9"/>
                  </a:lnTo>
                  <a:lnTo>
                    <a:pt x="47" y="7"/>
                  </a:lnTo>
                  <a:lnTo>
                    <a:pt x="33" y="7"/>
                  </a:lnTo>
                  <a:lnTo>
                    <a:pt x="16" y="9"/>
                  </a:lnTo>
                  <a:lnTo>
                    <a:pt x="16" y="21"/>
                  </a:lnTo>
                  <a:lnTo>
                    <a:pt x="16" y="33"/>
                  </a:lnTo>
                  <a:lnTo>
                    <a:pt x="16" y="47"/>
                  </a:lnTo>
                  <a:lnTo>
                    <a:pt x="16" y="61"/>
                  </a:lnTo>
                  <a:lnTo>
                    <a:pt x="0" y="61"/>
                  </a:lnTo>
                  <a:lnTo>
                    <a:pt x="0" y="80"/>
                  </a:lnTo>
                  <a:lnTo>
                    <a:pt x="0" y="101"/>
                  </a:lnTo>
                  <a:lnTo>
                    <a:pt x="14" y="113"/>
                  </a:lnTo>
                  <a:lnTo>
                    <a:pt x="9" y="127"/>
                  </a:lnTo>
                  <a:lnTo>
                    <a:pt x="16" y="127"/>
                  </a:lnTo>
                  <a:lnTo>
                    <a:pt x="28" y="127"/>
                  </a:lnTo>
                  <a:lnTo>
                    <a:pt x="37" y="116"/>
                  </a:lnTo>
                  <a:lnTo>
                    <a:pt x="44" y="106"/>
                  </a:lnTo>
                  <a:lnTo>
                    <a:pt x="54" y="108"/>
                  </a:lnTo>
                  <a:lnTo>
                    <a:pt x="78" y="113"/>
                  </a:lnTo>
                  <a:lnTo>
                    <a:pt x="82" y="101"/>
                  </a:lnTo>
                  <a:lnTo>
                    <a:pt x="94" y="97"/>
                  </a:lnTo>
                  <a:lnTo>
                    <a:pt x="99" y="85"/>
                  </a:lnTo>
                  <a:lnTo>
                    <a:pt x="115" y="73"/>
                  </a:lnTo>
                  <a:lnTo>
                    <a:pt x="132" y="64"/>
                  </a:lnTo>
                  <a:lnTo>
                    <a:pt x="134" y="61"/>
                  </a:lnTo>
                  <a:lnTo>
                    <a:pt x="130" y="59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307"/>
            <p:cNvSpPr>
              <a:spLocks noChangeAspect="1"/>
            </p:cNvSpPr>
            <p:nvPr/>
          </p:nvSpPr>
          <p:spPr bwMode="auto">
            <a:xfrm>
              <a:off x="2717221" y="6873535"/>
              <a:ext cx="23510" cy="25762"/>
            </a:xfrm>
            <a:custGeom>
              <a:avLst/>
              <a:gdLst>
                <a:gd name="T0" fmla="*/ 2147483647 w 30"/>
                <a:gd name="T1" fmla="*/ 2147483647 h 28"/>
                <a:gd name="T2" fmla="*/ 0 w 30"/>
                <a:gd name="T3" fmla="*/ 2147483647 h 28"/>
                <a:gd name="T4" fmla="*/ 2147483647 w 30"/>
                <a:gd name="T5" fmla="*/ 2147483647 h 28"/>
                <a:gd name="T6" fmla="*/ 2147483647 w 30"/>
                <a:gd name="T7" fmla="*/ 2147483647 h 28"/>
                <a:gd name="T8" fmla="*/ 2147483647 w 30"/>
                <a:gd name="T9" fmla="*/ 2147483647 h 28"/>
                <a:gd name="T10" fmla="*/ 2147483647 w 30"/>
                <a:gd name="T11" fmla="*/ 2147483647 h 28"/>
                <a:gd name="T12" fmla="*/ 2147483647 w 30"/>
                <a:gd name="T13" fmla="*/ 0 h 28"/>
                <a:gd name="T14" fmla="*/ 2147483647 w 30"/>
                <a:gd name="T15" fmla="*/ 2147483647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"/>
                <a:gd name="T25" fmla="*/ 0 h 28"/>
                <a:gd name="T26" fmla="*/ 30 w 30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" h="28">
                  <a:moveTo>
                    <a:pt x="11" y="2"/>
                  </a:moveTo>
                  <a:lnTo>
                    <a:pt x="0" y="14"/>
                  </a:lnTo>
                  <a:lnTo>
                    <a:pt x="9" y="28"/>
                  </a:lnTo>
                  <a:lnTo>
                    <a:pt x="14" y="23"/>
                  </a:lnTo>
                  <a:lnTo>
                    <a:pt x="28" y="14"/>
                  </a:lnTo>
                  <a:lnTo>
                    <a:pt x="30" y="4"/>
                  </a:lnTo>
                  <a:lnTo>
                    <a:pt x="18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308"/>
            <p:cNvSpPr>
              <a:spLocks noChangeAspect="1"/>
            </p:cNvSpPr>
            <p:nvPr/>
          </p:nvSpPr>
          <p:spPr bwMode="auto">
            <a:xfrm>
              <a:off x="2547614" y="6719789"/>
              <a:ext cx="149456" cy="155408"/>
            </a:xfrm>
            <a:custGeom>
              <a:avLst/>
              <a:gdLst>
                <a:gd name="T0" fmla="*/ 2147483647 w 194"/>
                <a:gd name="T1" fmla="*/ 2147483647 h 165"/>
                <a:gd name="T2" fmla="*/ 2147483647 w 194"/>
                <a:gd name="T3" fmla="*/ 2147483647 h 165"/>
                <a:gd name="T4" fmla="*/ 2147483647 w 194"/>
                <a:gd name="T5" fmla="*/ 2147483647 h 165"/>
                <a:gd name="T6" fmla="*/ 2147483647 w 194"/>
                <a:gd name="T7" fmla="*/ 2147483647 h 165"/>
                <a:gd name="T8" fmla="*/ 2147483647 w 194"/>
                <a:gd name="T9" fmla="*/ 2147483647 h 165"/>
                <a:gd name="T10" fmla="*/ 2147483647 w 194"/>
                <a:gd name="T11" fmla="*/ 2147483647 h 165"/>
                <a:gd name="T12" fmla="*/ 2147483647 w 194"/>
                <a:gd name="T13" fmla="*/ 2147483647 h 165"/>
                <a:gd name="T14" fmla="*/ 2147483647 w 194"/>
                <a:gd name="T15" fmla="*/ 2147483647 h 165"/>
                <a:gd name="T16" fmla="*/ 2147483647 w 194"/>
                <a:gd name="T17" fmla="*/ 2147483647 h 165"/>
                <a:gd name="T18" fmla="*/ 2147483647 w 194"/>
                <a:gd name="T19" fmla="*/ 2147483647 h 165"/>
                <a:gd name="T20" fmla="*/ 2147483647 w 194"/>
                <a:gd name="T21" fmla="*/ 2147483647 h 165"/>
                <a:gd name="T22" fmla="*/ 2147483647 w 194"/>
                <a:gd name="T23" fmla="*/ 2147483647 h 165"/>
                <a:gd name="T24" fmla="*/ 2147483647 w 194"/>
                <a:gd name="T25" fmla="*/ 2147483647 h 165"/>
                <a:gd name="T26" fmla="*/ 2147483647 w 194"/>
                <a:gd name="T27" fmla="*/ 2147483647 h 165"/>
                <a:gd name="T28" fmla="*/ 2147483647 w 194"/>
                <a:gd name="T29" fmla="*/ 2147483647 h 165"/>
                <a:gd name="T30" fmla="*/ 2147483647 w 194"/>
                <a:gd name="T31" fmla="*/ 2147483647 h 165"/>
                <a:gd name="T32" fmla="*/ 2147483647 w 194"/>
                <a:gd name="T33" fmla="*/ 2147483647 h 165"/>
                <a:gd name="T34" fmla="*/ 2147483647 w 194"/>
                <a:gd name="T35" fmla="*/ 2147483647 h 165"/>
                <a:gd name="T36" fmla="*/ 2147483647 w 194"/>
                <a:gd name="T37" fmla="*/ 2147483647 h 165"/>
                <a:gd name="T38" fmla="*/ 2147483647 w 194"/>
                <a:gd name="T39" fmla="*/ 2147483647 h 165"/>
                <a:gd name="T40" fmla="*/ 2147483647 w 194"/>
                <a:gd name="T41" fmla="*/ 2147483647 h 165"/>
                <a:gd name="T42" fmla="*/ 2147483647 w 194"/>
                <a:gd name="T43" fmla="*/ 2147483647 h 165"/>
                <a:gd name="T44" fmla="*/ 2147483647 w 194"/>
                <a:gd name="T45" fmla="*/ 2147483647 h 165"/>
                <a:gd name="T46" fmla="*/ 2147483647 w 194"/>
                <a:gd name="T47" fmla="*/ 2147483647 h 165"/>
                <a:gd name="T48" fmla="*/ 2147483647 w 194"/>
                <a:gd name="T49" fmla="*/ 2147483647 h 165"/>
                <a:gd name="T50" fmla="*/ 2147483647 w 194"/>
                <a:gd name="T51" fmla="*/ 2147483647 h 165"/>
                <a:gd name="T52" fmla="*/ 2147483647 w 194"/>
                <a:gd name="T53" fmla="*/ 2147483647 h 165"/>
                <a:gd name="T54" fmla="*/ 2147483647 w 194"/>
                <a:gd name="T55" fmla="*/ 2147483647 h 165"/>
                <a:gd name="T56" fmla="*/ 2147483647 w 194"/>
                <a:gd name="T57" fmla="*/ 2147483647 h 165"/>
                <a:gd name="T58" fmla="*/ 2147483647 w 194"/>
                <a:gd name="T59" fmla="*/ 2147483647 h 165"/>
                <a:gd name="T60" fmla="*/ 2147483647 w 194"/>
                <a:gd name="T61" fmla="*/ 0 h 165"/>
                <a:gd name="T62" fmla="*/ 0 w 194"/>
                <a:gd name="T63" fmla="*/ 2147483647 h 165"/>
                <a:gd name="T64" fmla="*/ 0 w 194"/>
                <a:gd name="T65" fmla="*/ 2147483647 h 165"/>
                <a:gd name="T66" fmla="*/ 2147483647 w 194"/>
                <a:gd name="T67" fmla="*/ 2147483647 h 165"/>
                <a:gd name="T68" fmla="*/ 2147483647 w 194"/>
                <a:gd name="T69" fmla="*/ 2147483647 h 165"/>
                <a:gd name="T70" fmla="*/ 2147483647 w 194"/>
                <a:gd name="T71" fmla="*/ 2147483647 h 165"/>
                <a:gd name="T72" fmla="*/ 2147483647 w 194"/>
                <a:gd name="T73" fmla="*/ 2147483647 h 165"/>
                <a:gd name="T74" fmla="*/ 2147483647 w 194"/>
                <a:gd name="T75" fmla="*/ 2147483647 h 165"/>
                <a:gd name="T76" fmla="*/ 2147483647 w 194"/>
                <a:gd name="T77" fmla="*/ 2147483647 h 165"/>
                <a:gd name="T78" fmla="*/ 2147483647 w 194"/>
                <a:gd name="T79" fmla="*/ 2147483647 h 165"/>
                <a:gd name="T80" fmla="*/ 2147483647 w 194"/>
                <a:gd name="T81" fmla="*/ 2147483647 h 165"/>
                <a:gd name="T82" fmla="*/ 2147483647 w 194"/>
                <a:gd name="T83" fmla="*/ 2147483647 h 165"/>
                <a:gd name="T84" fmla="*/ 2147483647 w 194"/>
                <a:gd name="T85" fmla="*/ 2147483647 h 165"/>
                <a:gd name="T86" fmla="*/ 2147483647 w 194"/>
                <a:gd name="T87" fmla="*/ 2147483647 h 165"/>
                <a:gd name="T88" fmla="*/ 2147483647 w 194"/>
                <a:gd name="T89" fmla="*/ 2147483647 h 165"/>
                <a:gd name="T90" fmla="*/ 2147483647 w 194"/>
                <a:gd name="T91" fmla="*/ 2147483647 h 165"/>
                <a:gd name="T92" fmla="*/ 2147483647 w 194"/>
                <a:gd name="T93" fmla="*/ 2147483647 h 1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94"/>
                <a:gd name="T142" fmla="*/ 0 h 165"/>
                <a:gd name="T143" fmla="*/ 194 w 194"/>
                <a:gd name="T144" fmla="*/ 165 h 16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94" h="165">
                  <a:moveTo>
                    <a:pt x="80" y="163"/>
                  </a:moveTo>
                  <a:lnTo>
                    <a:pt x="104" y="165"/>
                  </a:lnTo>
                  <a:lnTo>
                    <a:pt x="113" y="158"/>
                  </a:lnTo>
                  <a:lnTo>
                    <a:pt x="116" y="146"/>
                  </a:lnTo>
                  <a:lnTo>
                    <a:pt x="116" y="134"/>
                  </a:lnTo>
                  <a:lnTo>
                    <a:pt x="116" y="120"/>
                  </a:lnTo>
                  <a:lnTo>
                    <a:pt x="116" y="108"/>
                  </a:lnTo>
                  <a:lnTo>
                    <a:pt x="116" y="87"/>
                  </a:lnTo>
                  <a:lnTo>
                    <a:pt x="116" y="68"/>
                  </a:lnTo>
                  <a:lnTo>
                    <a:pt x="132" y="68"/>
                  </a:lnTo>
                  <a:lnTo>
                    <a:pt x="132" y="54"/>
                  </a:lnTo>
                  <a:lnTo>
                    <a:pt x="132" y="40"/>
                  </a:lnTo>
                  <a:lnTo>
                    <a:pt x="132" y="28"/>
                  </a:lnTo>
                  <a:lnTo>
                    <a:pt x="132" y="16"/>
                  </a:lnTo>
                  <a:lnTo>
                    <a:pt x="149" y="14"/>
                  </a:lnTo>
                  <a:lnTo>
                    <a:pt x="163" y="14"/>
                  </a:lnTo>
                  <a:lnTo>
                    <a:pt x="170" y="16"/>
                  </a:lnTo>
                  <a:lnTo>
                    <a:pt x="179" y="12"/>
                  </a:lnTo>
                  <a:lnTo>
                    <a:pt x="194" y="7"/>
                  </a:lnTo>
                  <a:lnTo>
                    <a:pt x="177" y="4"/>
                  </a:lnTo>
                  <a:lnTo>
                    <a:pt x="168" y="7"/>
                  </a:lnTo>
                  <a:lnTo>
                    <a:pt x="144" y="7"/>
                  </a:lnTo>
                  <a:lnTo>
                    <a:pt x="123" y="12"/>
                  </a:lnTo>
                  <a:lnTo>
                    <a:pt x="109" y="7"/>
                  </a:lnTo>
                  <a:lnTo>
                    <a:pt x="97" y="4"/>
                  </a:lnTo>
                  <a:lnTo>
                    <a:pt x="94" y="2"/>
                  </a:lnTo>
                  <a:lnTo>
                    <a:pt x="78" y="2"/>
                  </a:lnTo>
                  <a:lnTo>
                    <a:pt x="61" y="2"/>
                  </a:lnTo>
                  <a:lnTo>
                    <a:pt x="45" y="2"/>
                  </a:lnTo>
                  <a:lnTo>
                    <a:pt x="28" y="2"/>
                  </a:lnTo>
                  <a:lnTo>
                    <a:pt x="16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9" y="26"/>
                  </a:lnTo>
                  <a:lnTo>
                    <a:pt x="19" y="45"/>
                  </a:lnTo>
                  <a:lnTo>
                    <a:pt x="28" y="59"/>
                  </a:lnTo>
                  <a:lnTo>
                    <a:pt x="38" y="78"/>
                  </a:lnTo>
                  <a:lnTo>
                    <a:pt x="42" y="82"/>
                  </a:lnTo>
                  <a:lnTo>
                    <a:pt x="38" y="82"/>
                  </a:lnTo>
                  <a:lnTo>
                    <a:pt x="42" y="99"/>
                  </a:lnTo>
                  <a:lnTo>
                    <a:pt x="42" y="113"/>
                  </a:lnTo>
                  <a:lnTo>
                    <a:pt x="45" y="125"/>
                  </a:lnTo>
                  <a:lnTo>
                    <a:pt x="47" y="141"/>
                  </a:lnTo>
                  <a:lnTo>
                    <a:pt x="59" y="153"/>
                  </a:lnTo>
                  <a:lnTo>
                    <a:pt x="68" y="163"/>
                  </a:lnTo>
                  <a:lnTo>
                    <a:pt x="73" y="153"/>
                  </a:lnTo>
                  <a:lnTo>
                    <a:pt x="80" y="16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309"/>
            <p:cNvSpPr>
              <a:spLocks noChangeAspect="1"/>
            </p:cNvSpPr>
            <p:nvPr/>
          </p:nvSpPr>
          <p:spPr bwMode="auto">
            <a:xfrm>
              <a:off x="2737372" y="6514519"/>
              <a:ext cx="17633" cy="20776"/>
            </a:xfrm>
            <a:custGeom>
              <a:avLst/>
              <a:gdLst>
                <a:gd name="T0" fmla="*/ 2147483647 w 23"/>
                <a:gd name="T1" fmla="*/ 2147483647 h 22"/>
                <a:gd name="T2" fmla="*/ 2147483647 w 23"/>
                <a:gd name="T3" fmla="*/ 2147483647 h 22"/>
                <a:gd name="T4" fmla="*/ 0 w 23"/>
                <a:gd name="T5" fmla="*/ 2147483647 h 22"/>
                <a:gd name="T6" fmla="*/ 2147483647 w 23"/>
                <a:gd name="T7" fmla="*/ 2147483647 h 22"/>
                <a:gd name="T8" fmla="*/ 2147483647 w 23"/>
                <a:gd name="T9" fmla="*/ 2147483647 h 22"/>
                <a:gd name="T10" fmla="*/ 2147483647 w 23"/>
                <a:gd name="T11" fmla="*/ 2147483647 h 22"/>
                <a:gd name="T12" fmla="*/ 2147483647 w 23"/>
                <a:gd name="T13" fmla="*/ 2147483647 h 22"/>
                <a:gd name="T14" fmla="*/ 2147483647 w 23"/>
                <a:gd name="T15" fmla="*/ 2147483647 h 22"/>
                <a:gd name="T16" fmla="*/ 2147483647 w 23"/>
                <a:gd name="T17" fmla="*/ 0 h 22"/>
                <a:gd name="T18" fmla="*/ 2147483647 w 23"/>
                <a:gd name="T19" fmla="*/ 2147483647 h 22"/>
                <a:gd name="T20" fmla="*/ 2147483647 w 23"/>
                <a:gd name="T21" fmla="*/ 2147483647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2"/>
                <a:gd name="T35" fmla="*/ 23 w 23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2">
                  <a:moveTo>
                    <a:pt x="9" y="3"/>
                  </a:moveTo>
                  <a:lnTo>
                    <a:pt x="2" y="15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11" y="22"/>
                  </a:lnTo>
                  <a:lnTo>
                    <a:pt x="14" y="17"/>
                  </a:lnTo>
                  <a:lnTo>
                    <a:pt x="21" y="17"/>
                  </a:lnTo>
                  <a:lnTo>
                    <a:pt x="23" y="17"/>
                  </a:lnTo>
                  <a:lnTo>
                    <a:pt x="21" y="0"/>
                  </a:lnTo>
                  <a:lnTo>
                    <a:pt x="11" y="3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310"/>
            <p:cNvSpPr>
              <a:spLocks noChangeAspect="1"/>
            </p:cNvSpPr>
            <p:nvPr/>
          </p:nvSpPr>
          <p:spPr bwMode="auto">
            <a:xfrm>
              <a:off x="2759203" y="6832813"/>
              <a:ext cx="11755" cy="22439"/>
            </a:xfrm>
            <a:custGeom>
              <a:avLst/>
              <a:gdLst>
                <a:gd name="T0" fmla="*/ 0 w 16"/>
                <a:gd name="T1" fmla="*/ 2147483647 h 24"/>
                <a:gd name="T2" fmla="*/ 0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2147483647 h 24"/>
                <a:gd name="T8" fmla="*/ 2147483647 w 16"/>
                <a:gd name="T9" fmla="*/ 2147483647 h 24"/>
                <a:gd name="T10" fmla="*/ 2147483647 w 16"/>
                <a:gd name="T11" fmla="*/ 0 h 24"/>
                <a:gd name="T12" fmla="*/ 0 w 16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24"/>
                <a:gd name="T23" fmla="*/ 16 w 16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24">
                  <a:moveTo>
                    <a:pt x="0" y="10"/>
                  </a:moveTo>
                  <a:lnTo>
                    <a:pt x="0" y="17"/>
                  </a:lnTo>
                  <a:lnTo>
                    <a:pt x="16" y="24"/>
                  </a:lnTo>
                  <a:lnTo>
                    <a:pt x="16" y="14"/>
                  </a:lnTo>
                  <a:lnTo>
                    <a:pt x="12" y="3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311"/>
            <p:cNvSpPr>
              <a:spLocks noChangeAspect="1"/>
            </p:cNvSpPr>
            <p:nvPr/>
          </p:nvSpPr>
          <p:spPr bwMode="auto">
            <a:xfrm>
              <a:off x="2697070" y="6699013"/>
              <a:ext cx="83125" cy="91416"/>
            </a:xfrm>
            <a:custGeom>
              <a:avLst/>
              <a:gdLst>
                <a:gd name="T0" fmla="*/ 2147483647 w 108"/>
                <a:gd name="T1" fmla="*/ 2147483647 h 97"/>
                <a:gd name="T2" fmla="*/ 2147483647 w 108"/>
                <a:gd name="T3" fmla="*/ 2147483647 h 97"/>
                <a:gd name="T4" fmla="*/ 2147483647 w 108"/>
                <a:gd name="T5" fmla="*/ 2147483647 h 97"/>
                <a:gd name="T6" fmla="*/ 2147483647 w 108"/>
                <a:gd name="T7" fmla="*/ 2147483647 h 97"/>
                <a:gd name="T8" fmla="*/ 0 w 108"/>
                <a:gd name="T9" fmla="*/ 2147483647 h 97"/>
                <a:gd name="T10" fmla="*/ 2147483647 w 108"/>
                <a:gd name="T11" fmla="*/ 2147483647 h 97"/>
                <a:gd name="T12" fmla="*/ 2147483647 w 108"/>
                <a:gd name="T13" fmla="*/ 2147483647 h 97"/>
                <a:gd name="T14" fmla="*/ 2147483647 w 108"/>
                <a:gd name="T15" fmla="*/ 2147483647 h 97"/>
                <a:gd name="T16" fmla="*/ 2147483647 w 108"/>
                <a:gd name="T17" fmla="*/ 2147483647 h 97"/>
                <a:gd name="T18" fmla="*/ 2147483647 w 108"/>
                <a:gd name="T19" fmla="*/ 2147483647 h 97"/>
                <a:gd name="T20" fmla="*/ 2147483647 w 108"/>
                <a:gd name="T21" fmla="*/ 2147483647 h 97"/>
                <a:gd name="T22" fmla="*/ 2147483647 w 108"/>
                <a:gd name="T23" fmla="*/ 2147483647 h 97"/>
                <a:gd name="T24" fmla="*/ 2147483647 w 108"/>
                <a:gd name="T25" fmla="*/ 2147483647 h 97"/>
                <a:gd name="T26" fmla="*/ 2147483647 w 108"/>
                <a:gd name="T27" fmla="*/ 2147483647 h 97"/>
                <a:gd name="T28" fmla="*/ 2147483647 w 108"/>
                <a:gd name="T29" fmla="*/ 2147483647 h 97"/>
                <a:gd name="T30" fmla="*/ 2147483647 w 108"/>
                <a:gd name="T31" fmla="*/ 2147483647 h 97"/>
                <a:gd name="T32" fmla="*/ 2147483647 w 108"/>
                <a:gd name="T33" fmla="*/ 2147483647 h 97"/>
                <a:gd name="T34" fmla="*/ 2147483647 w 108"/>
                <a:gd name="T35" fmla="*/ 2147483647 h 97"/>
                <a:gd name="T36" fmla="*/ 2147483647 w 108"/>
                <a:gd name="T37" fmla="*/ 2147483647 h 97"/>
                <a:gd name="T38" fmla="*/ 2147483647 w 108"/>
                <a:gd name="T39" fmla="*/ 2147483647 h 97"/>
                <a:gd name="T40" fmla="*/ 2147483647 w 108"/>
                <a:gd name="T41" fmla="*/ 2147483647 h 97"/>
                <a:gd name="T42" fmla="*/ 2147483647 w 108"/>
                <a:gd name="T43" fmla="*/ 2147483647 h 97"/>
                <a:gd name="T44" fmla="*/ 2147483647 w 108"/>
                <a:gd name="T45" fmla="*/ 2147483647 h 97"/>
                <a:gd name="T46" fmla="*/ 2147483647 w 108"/>
                <a:gd name="T47" fmla="*/ 2147483647 h 97"/>
                <a:gd name="T48" fmla="*/ 2147483647 w 108"/>
                <a:gd name="T49" fmla="*/ 2147483647 h 97"/>
                <a:gd name="T50" fmla="*/ 2147483647 w 108"/>
                <a:gd name="T51" fmla="*/ 2147483647 h 97"/>
                <a:gd name="T52" fmla="*/ 2147483647 w 108"/>
                <a:gd name="T53" fmla="*/ 0 h 97"/>
                <a:gd name="T54" fmla="*/ 2147483647 w 108"/>
                <a:gd name="T55" fmla="*/ 2147483647 h 97"/>
                <a:gd name="T56" fmla="*/ 2147483647 w 108"/>
                <a:gd name="T57" fmla="*/ 2147483647 h 9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08"/>
                <a:gd name="T88" fmla="*/ 0 h 97"/>
                <a:gd name="T89" fmla="*/ 108 w 108"/>
                <a:gd name="T90" fmla="*/ 97 h 9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08" h="97">
                  <a:moveTo>
                    <a:pt x="52" y="5"/>
                  </a:moveTo>
                  <a:lnTo>
                    <a:pt x="47" y="15"/>
                  </a:lnTo>
                  <a:lnTo>
                    <a:pt x="30" y="24"/>
                  </a:lnTo>
                  <a:lnTo>
                    <a:pt x="18" y="36"/>
                  </a:lnTo>
                  <a:lnTo>
                    <a:pt x="0" y="29"/>
                  </a:lnTo>
                  <a:lnTo>
                    <a:pt x="4" y="45"/>
                  </a:lnTo>
                  <a:lnTo>
                    <a:pt x="16" y="57"/>
                  </a:lnTo>
                  <a:lnTo>
                    <a:pt x="28" y="67"/>
                  </a:lnTo>
                  <a:lnTo>
                    <a:pt x="28" y="69"/>
                  </a:lnTo>
                  <a:lnTo>
                    <a:pt x="35" y="71"/>
                  </a:lnTo>
                  <a:lnTo>
                    <a:pt x="37" y="83"/>
                  </a:lnTo>
                  <a:lnTo>
                    <a:pt x="52" y="88"/>
                  </a:lnTo>
                  <a:lnTo>
                    <a:pt x="56" y="90"/>
                  </a:lnTo>
                  <a:lnTo>
                    <a:pt x="56" y="93"/>
                  </a:lnTo>
                  <a:lnTo>
                    <a:pt x="70" y="93"/>
                  </a:lnTo>
                  <a:lnTo>
                    <a:pt x="82" y="97"/>
                  </a:lnTo>
                  <a:lnTo>
                    <a:pt x="92" y="88"/>
                  </a:lnTo>
                  <a:lnTo>
                    <a:pt x="101" y="81"/>
                  </a:lnTo>
                  <a:lnTo>
                    <a:pt x="106" y="69"/>
                  </a:lnTo>
                  <a:lnTo>
                    <a:pt x="108" y="57"/>
                  </a:lnTo>
                  <a:lnTo>
                    <a:pt x="106" y="45"/>
                  </a:lnTo>
                  <a:lnTo>
                    <a:pt x="108" y="34"/>
                  </a:lnTo>
                  <a:lnTo>
                    <a:pt x="108" y="15"/>
                  </a:lnTo>
                  <a:lnTo>
                    <a:pt x="92" y="12"/>
                  </a:lnTo>
                  <a:lnTo>
                    <a:pt x="80" y="5"/>
                  </a:lnTo>
                  <a:lnTo>
                    <a:pt x="73" y="5"/>
                  </a:lnTo>
                  <a:lnTo>
                    <a:pt x="73" y="0"/>
                  </a:lnTo>
                  <a:lnTo>
                    <a:pt x="61" y="3"/>
                  </a:lnTo>
                  <a:lnTo>
                    <a:pt x="52" y="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312"/>
            <p:cNvSpPr>
              <a:spLocks noChangeAspect="1"/>
            </p:cNvSpPr>
            <p:nvPr/>
          </p:nvSpPr>
          <p:spPr bwMode="auto">
            <a:xfrm>
              <a:off x="2691192" y="6087357"/>
              <a:ext cx="118389" cy="133800"/>
            </a:xfrm>
            <a:custGeom>
              <a:avLst/>
              <a:gdLst>
                <a:gd name="T0" fmla="*/ 2147483647 w 154"/>
                <a:gd name="T1" fmla="*/ 2147483647 h 142"/>
                <a:gd name="T2" fmla="*/ 2147483647 w 154"/>
                <a:gd name="T3" fmla="*/ 2147483647 h 142"/>
                <a:gd name="T4" fmla="*/ 2147483647 w 154"/>
                <a:gd name="T5" fmla="*/ 2147483647 h 142"/>
                <a:gd name="T6" fmla="*/ 2147483647 w 154"/>
                <a:gd name="T7" fmla="*/ 2147483647 h 142"/>
                <a:gd name="T8" fmla="*/ 2147483647 w 154"/>
                <a:gd name="T9" fmla="*/ 0 h 142"/>
                <a:gd name="T10" fmla="*/ 2147483647 w 154"/>
                <a:gd name="T11" fmla="*/ 2147483647 h 142"/>
                <a:gd name="T12" fmla="*/ 2147483647 w 154"/>
                <a:gd name="T13" fmla="*/ 2147483647 h 142"/>
                <a:gd name="T14" fmla="*/ 2147483647 w 154"/>
                <a:gd name="T15" fmla="*/ 2147483647 h 142"/>
                <a:gd name="T16" fmla="*/ 2147483647 w 154"/>
                <a:gd name="T17" fmla="*/ 2147483647 h 142"/>
                <a:gd name="T18" fmla="*/ 2147483647 w 154"/>
                <a:gd name="T19" fmla="*/ 2147483647 h 142"/>
                <a:gd name="T20" fmla="*/ 2147483647 w 154"/>
                <a:gd name="T21" fmla="*/ 2147483647 h 142"/>
                <a:gd name="T22" fmla="*/ 2147483647 w 154"/>
                <a:gd name="T23" fmla="*/ 0 h 142"/>
                <a:gd name="T24" fmla="*/ 0 w 154"/>
                <a:gd name="T25" fmla="*/ 2147483647 h 142"/>
                <a:gd name="T26" fmla="*/ 0 w 154"/>
                <a:gd name="T27" fmla="*/ 2147483647 h 142"/>
                <a:gd name="T28" fmla="*/ 0 w 154"/>
                <a:gd name="T29" fmla="*/ 2147483647 h 142"/>
                <a:gd name="T30" fmla="*/ 0 w 154"/>
                <a:gd name="T31" fmla="*/ 2147483647 h 142"/>
                <a:gd name="T32" fmla="*/ 0 w 154"/>
                <a:gd name="T33" fmla="*/ 2147483647 h 142"/>
                <a:gd name="T34" fmla="*/ 2147483647 w 154"/>
                <a:gd name="T35" fmla="*/ 2147483647 h 142"/>
                <a:gd name="T36" fmla="*/ 2147483647 w 154"/>
                <a:gd name="T37" fmla="*/ 2147483647 h 142"/>
                <a:gd name="T38" fmla="*/ 2147483647 w 154"/>
                <a:gd name="T39" fmla="*/ 2147483647 h 142"/>
                <a:gd name="T40" fmla="*/ 2147483647 w 154"/>
                <a:gd name="T41" fmla="*/ 2147483647 h 142"/>
                <a:gd name="T42" fmla="*/ 2147483647 w 154"/>
                <a:gd name="T43" fmla="*/ 2147483647 h 142"/>
                <a:gd name="T44" fmla="*/ 2147483647 w 154"/>
                <a:gd name="T45" fmla="*/ 2147483647 h 142"/>
                <a:gd name="T46" fmla="*/ 2147483647 w 154"/>
                <a:gd name="T47" fmla="*/ 2147483647 h 142"/>
                <a:gd name="T48" fmla="*/ 2147483647 w 154"/>
                <a:gd name="T49" fmla="*/ 2147483647 h 142"/>
                <a:gd name="T50" fmla="*/ 2147483647 w 154"/>
                <a:gd name="T51" fmla="*/ 2147483647 h 142"/>
                <a:gd name="T52" fmla="*/ 2147483647 w 154"/>
                <a:gd name="T53" fmla="*/ 2147483647 h 142"/>
                <a:gd name="T54" fmla="*/ 2147483647 w 154"/>
                <a:gd name="T55" fmla="*/ 2147483647 h 142"/>
                <a:gd name="T56" fmla="*/ 2147483647 w 154"/>
                <a:gd name="T57" fmla="*/ 2147483647 h 142"/>
                <a:gd name="T58" fmla="*/ 2147483647 w 154"/>
                <a:gd name="T59" fmla="*/ 2147483647 h 142"/>
                <a:gd name="T60" fmla="*/ 2147483647 w 154"/>
                <a:gd name="T61" fmla="*/ 2147483647 h 142"/>
                <a:gd name="T62" fmla="*/ 2147483647 w 154"/>
                <a:gd name="T63" fmla="*/ 2147483647 h 142"/>
                <a:gd name="T64" fmla="*/ 2147483647 w 154"/>
                <a:gd name="T65" fmla="*/ 2147483647 h 142"/>
                <a:gd name="T66" fmla="*/ 2147483647 w 154"/>
                <a:gd name="T67" fmla="*/ 2147483647 h 14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4"/>
                <a:gd name="T103" fmla="*/ 0 h 142"/>
                <a:gd name="T104" fmla="*/ 154 w 154"/>
                <a:gd name="T105" fmla="*/ 142 h 14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4" h="142">
                  <a:moveTo>
                    <a:pt x="133" y="2"/>
                  </a:moveTo>
                  <a:lnTo>
                    <a:pt x="114" y="9"/>
                  </a:lnTo>
                  <a:lnTo>
                    <a:pt x="109" y="9"/>
                  </a:lnTo>
                  <a:lnTo>
                    <a:pt x="107" y="7"/>
                  </a:lnTo>
                  <a:lnTo>
                    <a:pt x="104" y="7"/>
                  </a:lnTo>
                  <a:lnTo>
                    <a:pt x="104" y="2"/>
                  </a:lnTo>
                  <a:lnTo>
                    <a:pt x="100" y="2"/>
                  </a:lnTo>
                  <a:lnTo>
                    <a:pt x="97" y="2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78" y="2"/>
                  </a:lnTo>
                  <a:lnTo>
                    <a:pt x="74" y="2"/>
                  </a:lnTo>
                  <a:lnTo>
                    <a:pt x="71" y="7"/>
                  </a:lnTo>
                  <a:lnTo>
                    <a:pt x="71" y="9"/>
                  </a:lnTo>
                  <a:lnTo>
                    <a:pt x="64" y="9"/>
                  </a:lnTo>
                  <a:lnTo>
                    <a:pt x="60" y="12"/>
                  </a:lnTo>
                  <a:lnTo>
                    <a:pt x="52" y="9"/>
                  </a:lnTo>
                  <a:lnTo>
                    <a:pt x="48" y="9"/>
                  </a:lnTo>
                  <a:lnTo>
                    <a:pt x="43" y="7"/>
                  </a:lnTo>
                  <a:lnTo>
                    <a:pt x="38" y="7"/>
                  </a:lnTo>
                  <a:lnTo>
                    <a:pt x="36" y="7"/>
                  </a:lnTo>
                  <a:lnTo>
                    <a:pt x="36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31"/>
                  </a:lnTo>
                  <a:lnTo>
                    <a:pt x="0" y="45"/>
                  </a:lnTo>
                  <a:lnTo>
                    <a:pt x="0" y="57"/>
                  </a:lnTo>
                  <a:lnTo>
                    <a:pt x="0" y="73"/>
                  </a:lnTo>
                  <a:lnTo>
                    <a:pt x="0" y="85"/>
                  </a:lnTo>
                  <a:lnTo>
                    <a:pt x="0" y="99"/>
                  </a:lnTo>
                  <a:lnTo>
                    <a:pt x="0" y="111"/>
                  </a:lnTo>
                  <a:lnTo>
                    <a:pt x="0" y="128"/>
                  </a:lnTo>
                  <a:lnTo>
                    <a:pt x="3" y="139"/>
                  </a:lnTo>
                  <a:lnTo>
                    <a:pt x="12" y="139"/>
                  </a:lnTo>
                  <a:lnTo>
                    <a:pt x="24" y="139"/>
                  </a:lnTo>
                  <a:lnTo>
                    <a:pt x="36" y="139"/>
                  </a:lnTo>
                  <a:lnTo>
                    <a:pt x="45" y="139"/>
                  </a:lnTo>
                  <a:lnTo>
                    <a:pt x="60" y="139"/>
                  </a:lnTo>
                  <a:lnTo>
                    <a:pt x="69" y="139"/>
                  </a:lnTo>
                  <a:lnTo>
                    <a:pt x="81" y="139"/>
                  </a:lnTo>
                  <a:lnTo>
                    <a:pt x="90" y="139"/>
                  </a:lnTo>
                  <a:lnTo>
                    <a:pt x="93" y="135"/>
                  </a:lnTo>
                  <a:lnTo>
                    <a:pt x="93" y="139"/>
                  </a:lnTo>
                  <a:lnTo>
                    <a:pt x="114" y="142"/>
                  </a:lnTo>
                  <a:lnTo>
                    <a:pt x="128" y="142"/>
                  </a:lnTo>
                  <a:lnTo>
                    <a:pt x="133" y="135"/>
                  </a:lnTo>
                  <a:lnTo>
                    <a:pt x="142" y="135"/>
                  </a:lnTo>
                  <a:lnTo>
                    <a:pt x="145" y="128"/>
                  </a:lnTo>
                  <a:lnTo>
                    <a:pt x="149" y="128"/>
                  </a:lnTo>
                  <a:lnTo>
                    <a:pt x="154" y="123"/>
                  </a:lnTo>
                  <a:lnTo>
                    <a:pt x="154" y="111"/>
                  </a:lnTo>
                  <a:lnTo>
                    <a:pt x="149" y="99"/>
                  </a:lnTo>
                  <a:lnTo>
                    <a:pt x="142" y="90"/>
                  </a:lnTo>
                  <a:lnTo>
                    <a:pt x="135" y="80"/>
                  </a:lnTo>
                  <a:lnTo>
                    <a:pt x="128" y="68"/>
                  </a:lnTo>
                  <a:lnTo>
                    <a:pt x="123" y="61"/>
                  </a:lnTo>
                  <a:lnTo>
                    <a:pt x="119" y="47"/>
                  </a:lnTo>
                  <a:lnTo>
                    <a:pt x="114" y="40"/>
                  </a:lnTo>
                  <a:lnTo>
                    <a:pt x="107" y="26"/>
                  </a:lnTo>
                  <a:lnTo>
                    <a:pt x="109" y="26"/>
                  </a:lnTo>
                  <a:lnTo>
                    <a:pt x="116" y="40"/>
                  </a:lnTo>
                  <a:lnTo>
                    <a:pt x="126" y="54"/>
                  </a:lnTo>
                  <a:lnTo>
                    <a:pt x="135" y="54"/>
                  </a:lnTo>
                  <a:lnTo>
                    <a:pt x="140" y="42"/>
                  </a:lnTo>
                  <a:lnTo>
                    <a:pt x="142" y="31"/>
                  </a:lnTo>
                  <a:lnTo>
                    <a:pt x="140" y="19"/>
                  </a:lnTo>
                  <a:lnTo>
                    <a:pt x="133" y="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313"/>
            <p:cNvSpPr>
              <a:spLocks noChangeAspect="1"/>
            </p:cNvSpPr>
            <p:nvPr/>
          </p:nvSpPr>
          <p:spPr bwMode="auto">
            <a:xfrm>
              <a:off x="2519906" y="6064087"/>
              <a:ext cx="173805" cy="187818"/>
            </a:xfrm>
            <a:custGeom>
              <a:avLst/>
              <a:gdLst>
                <a:gd name="T0" fmla="*/ 2147483647 w 225"/>
                <a:gd name="T1" fmla="*/ 2147483647 h 199"/>
                <a:gd name="T2" fmla="*/ 2147483647 w 225"/>
                <a:gd name="T3" fmla="*/ 2147483647 h 199"/>
                <a:gd name="T4" fmla="*/ 2147483647 w 225"/>
                <a:gd name="T5" fmla="*/ 2147483647 h 199"/>
                <a:gd name="T6" fmla="*/ 2147483647 w 225"/>
                <a:gd name="T7" fmla="*/ 2147483647 h 199"/>
                <a:gd name="T8" fmla="*/ 2147483647 w 225"/>
                <a:gd name="T9" fmla="*/ 2147483647 h 199"/>
                <a:gd name="T10" fmla="*/ 2147483647 w 225"/>
                <a:gd name="T11" fmla="*/ 2147483647 h 199"/>
                <a:gd name="T12" fmla="*/ 2147483647 w 225"/>
                <a:gd name="T13" fmla="*/ 2147483647 h 199"/>
                <a:gd name="T14" fmla="*/ 2147483647 w 225"/>
                <a:gd name="T15" fmla="*/ 2147483647 h 199"/>
                <a:gd name="T16" fmla="*/ 2147483647 w 225"/>
                <a:gd name="T17" fmla="*/ 2147483647 h 199"/>
                <a:gd name="T18" fmla="*/ 2147483647 w 225"/>
                <a:gd name="T19" fmla="*/ 2147483647 h 199"/>
                <a:gd name="T20" fmla="*/ 2147483647 w 225"/>
                <a:gd name="T21" fmla="*/ 2147483647 h 199"/>
                <a:gd name="T22" fmla="*/ 2147483647 w 225"/>
                <a:gd name="T23" fmla="*/ 2147483647 h 199"/>
                <a:gd name="T24" fmla="*/ 2147483647 w 225"/>
                <a:gd name="T25" fmla="*/ 2147483647 h 199"/>
                <a:gd name="T26" fmla="*/ 2147483647 w 225"/>
                <a:gd name="T27" fmla="*/ 2147483647 h 199"/>
                <a:gd name="T28" fmla="*/ 2147483647 w 225"/>
                <a:gd name="T29" fmla="*/ 2147483647 h 199"/>
                <a:gd name="T30" fmla="*/ 2147483647 w 225"/>
                <a:gd name="T31" fmla="*/ 2147483647 h 199"/>
                <a:gd name="T32" fmla="*/ 2147483647 w 225"/>
                <a:gd name="T33" fmla="*/ 2147483647 h 199"/>
                <a:gd name="T34" fmla="*/ 2147483647 w 225"/>
                <a:gd name="T35" fmla="*/ 2147483647 h 199"/>
                <a:gd name="T36" fmla="*/ 2147483647 w 225"/>
                <a:gd name="T37" fmla="*/ 2147483647 h 199"/>
                <a:gd name="T38" fmla="*/ 2147483647 w 225"/>
                <a:gd name="T39" fmla="*/ 2147483647 h 199"/>
                <a:gd name="T40" fmla="*/ 2147483647 w 225"/>
                <a:gd name="T41" fmla="*/ 2147483647 h 199"/>
                <a:gd name="T42" fmla="*/ 2147483647 w 225"/>
                <a:gd name="T43" fmla="*/ 2147483647 h 199"/>
                <a:gd name="T44" fmla="*/ 2147483647 w 225"/>
                <a:gd name="T45" fmla="*/ 2147483647 h 199"/>
                <a:gd name="T46" fmla="*/ 2147483647 w 225"/>
                <a:gd name="T47" fmla="*/ 2147483647 h 199"/>
                <a:gd name="T48" fmla="*/ 2147483647 w 225"/>
                <a:gd name="T49" fmla="*/ 2147483647 h 199"/>
                <a:gd name="T50" fmla="*/ 2147483647 w 225"/>
                <a:gd name="T51" fmla="*/ 2147483647 h 199"/>
                <a:gd name="T52" fmla="*/ 2147483647 w 225"/>
                <a:gd name="T53" fmla="*/ 2147483647 h 199"/>
                <a:gd name="T54" fmla="*/ 2147483647 w 225"/>
                <a:gd name="T55" fmla="*/ 2147483647 h 199"/>
                <a:gd name="T56" fmla="*/ 2147483647 w 225"/>
                <a:gd name="T57" fmla="*/ 2147483647 h 199"/>
                <a:gd name="T58" fmla="*/ 2147483647 w 225"/>
                <a:gd name="T59" fmla="*/ 2147483647 h 199"/>
                <a:gd name="T60" fmla="*/ 2147483647 w 225"/>
                <a:gd name="T61" fmla="*/ 2147483647 h 199"/>
                <a:gd name="T62" fmla="*/ 2147483647 w 225"/>
                <a:gd name="T63" fmla="*/ 2147483647 h 199"/>
                <a:gd name="T64" fmla="*/ 2147483647 w 225"/>
                <a:gd name="T65" fmla="*/ 2147483647 h 199"/>
                <a:gd name="T66" fmla="*/ 2147483647 w 225"/>
                <a:gd name="T67" fmla="*/ 2147483647 h 199"/>
                <a:gd name="T68" fmla="*/ 2147483647 w 225"/>
                <a:gd name="T69" fmla="*/ 2147483647 h 199"/>
                <a:gd name="T70" fmla="*/ 2147483647 w 225"/>
                <a:gd name="T71" fmla="*/ 2147483647 h 199"/>
                <a:gd name="T72" fmla="*/ 2147483647 w 225"/>
                <a:gd name="T73" fmla="*/ 2147483647 h 19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25"/>
                <a:gd name="T112" fmla="*/ 0 h 199"/>
                <a:gd name="T113" fmla="*/ 225 w 225"/>
                <a:gd name="T114" fmla="*/ 199 h 19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25" h="199">
                  <a:moveTo>
                    <a:pt x="220" y="17"/>
                  </a:moveTo>
                  <a:lnTo>
                    <a:pt x="196" y="15"/>
                  </a:lnTo>
                  <a:lnTo>
                    <a:pt x="194" y="10"/>
                  </a:lnTo>
                  <a:lnTo>
                    <a:pt x="189" y="5"/>
                  </a:lnTo>
                  <a:lnTo>
                    <a:pt x="175" y="5"/>
                  </a:lnTo>
                  <a:lnTo>
                    <a:pt x="166" y="10"/>
                  </a:lnTo>
                  <a:lnTo>
                    <a:pt x="154" y="15"/>
                  </a:lnTo>
                  <a:lnTo>
                    <a:pt x="152" y="17"/>
                  </a:lnTo>
                  <a:lnTo>
                    <a:pt x="152" y="24"/>
                  </a:lnTo>
                  <a:lnTo>
                    <a:pt x="152" y="26"/>
                  </a:lnTo>
                  <a:lnTo>
                    <a:pt x="154" y="26"/>
                  </a:lnTo>
                  <a:lnTo>
                    <a:pt x="152" y="36"/>
                  </a:lnTo>
                  <a:lnTo>
                    <a:pt x="152" y="38"/>
                  </a:lnTo>
                  <a:lnTo>
                    <a:pt x="145" y="43"/>
                  </a:lnTo>
                  <a:lnTo>
                    <a:pt x="140" y="45"/>
                  </a:lnTo>
                  <a:lnTo>
                    <a:pt x="123" y="36"/>
                  </a:lnTo>
                  <a:lnTo>
                    <a:pt x="107" y="31"/>
                  </a:lnTo>
                  <a:lnTo>
                    <a:pt x="90" y="26"/>
                  </a:lnTo>
                  <a:lnTo>
                    <a:pt x="83" y="12"/>
                  </a:lnTo>
                  <a:lnTo>
                    <a:pt x="78" y="12"/>
                  </a:lnTo>
                  <a:lnTo>
                    <a:pt x="74" y="10"/>
                  </a:lnTo>
                  <a:lnTo>
                    <a:pt x="71" y="10"/>
                  </a:lnTo>
                  <a:lnTo>
                    <a:pt x="69" y="10"/>
                  </a:lnTo>
                  <a:lnTo>
                    <a:pt x="64" y="10"/>
                  </a:lnTo>
                  <a:lnTo>
                    <a:pt x="62" y="10"/>
                  </a:lnTo>
                  <a:lnTo>
                    <a:pt x="59" y="5"/>
                  </a:lnTo>
                  <a:lnTo>
                    <a:pt x="55" y="5"/>
                  </a:lnTo>
                  <a:lnTo>
                    <a:pt x="52" y="5"/>
                  </a:lnTo>
                  <a:lnTo>
                    <a:pt x="50" y="5"/>
                  </a:lnTo>
                  <a:lnTo>
                    <a:pt x="43" y="3"/>
                  </a:lnTo>
                  <a:lnTo>
                    <a:pt x="33" y="0"/>
                  </a:lnTo>
                  <a:lnTo>
                    <a:pt x="29" y="12"/>
                  </a:lnTo>
                  <a:lnTo>
                    <a:pt x="19" y="22"/>
                  </a:lnTo>
                  <a:lnTo>
                    <a:pt x="10" y="26"/>
                  </a:lnTo>
                  <a:lnTo>
                    <a:pt x="10" y="38"/>
                  </a:lnTo>
                  <a:lnTo>
                    <a:pt x="3" y="45"/>
                  </a:lnTo>
                  <a:lnTo>
                    <a:pt x="0" y="48"/>
                  </a:lnTo>
                  <a:lnTo>
                    <a:pt x="7" y="66"/>
                  </a:lnTo>
                  <a:lnTo>
                    <a:pt x="7" y="81"/>
                  </a:lnTo>
                  <a:lnTo>
                    <a:pt x="7" y="100"/>
                  </a:lnTo>
                  <a:lnTo>
                    <a:pt x="0" y="102"/>
                  </a:lnTo>
                  <a:lnTo>
                    <a:pt x="10" y="114"/>
                  </a:lnTo>
                  <a:lnTo>
                    <a:pt x="17" y="126"/>
                  </a:lnTo>
                  <a:lnTo>
                    <a:pt x="33" y="130"/>
                  </a:lnTo>
                  <a:lnTo>
                    <a:pt x="38" y="142"/>
                  </a:lnTo>
                  <a:lnTo>
                    <a:pt x="59" y="144"/>
                  </a:lnTo>
                  <a:lnTo>
                    <a:pt x="71" y="154"/>
                  </a:lnTo>
                  <a:lnTo>
                    <a:pt x="81" y="147"/>
                  </a:lnTo>
                  <a:lnTo>
                    <a:pt x="97" y="142"/>
                  </a:lnTo>
                  <a:lnTo>
                    <a:pt x="109" y="147"/>
                  </a:lnTo>
                  <a:lnTo>
                    <a:pt x="123" y="156"/>
                  </a:lnTo>
                  <a:lnTo>
                    <a:pt x="140" y="163"/>
                  </a:lnTo>
                  <a:lnTo>
                    <a:pt x="152" y="168"/>
                  </a:lnTo>
                  <a:lnTo>
                    <a:pt x="168" y="177"/>
                  </a:lnTo>
                  <a:lnTo>
                    <a:pt x="180" y="185"/>
                  </a:lnTo>
                  <a:lnTo>
                    <a:pt x="196" y="189"/>
                  </a:lnTo>
                  <a:lnTo>
                    <a:pt x="211" y="199"/>
                  </a:lnTo>
                  <a:lnTo>
                    <a:pt x="211" y="189"/>
                  </a:lnTo>
                  <a:lnTo>
                    <a:pt x="225" y="189"/>
                  </a:lnTo>
                  <a:lnTo>
                    <a:pt x="225" y="177"/>
                  </a:lnTo>
                  <a:lnTo>
                    <a:pt x="225" y="163"/>
                  </a:lnTo>
                  <a:lnTo>
                    <a:pt x="222" y="152"/>
                  </a:lnTo>
                  <a:lnTo>
                    <a:pt x="222" y="135"/>
                  </a:lnTo>
                  <a:lnTo>
                    <a:pt x="222" y="123"/>
                  </a:lnTo>
                  <a:lnTo>
                    <a:pt x="222" y="109"/>
                  </a:lnTo>
                  <a:lnTo>
                    <a:pt x="222" y="97"/>
                  </a:lnTo>
                  <a:lnTo>
                    <a:pt x="222" y="81"/>
                  </a:lnTo>
                  <a:lnTo>
                    <a:pt x="222" y="69"/>
                  </a:lnTo>
                  <a:lnTo>
                    <a:pt x="222" y="55"/>
                  </a:lnTo>
                  <a:lnTo>
                    <a:pt x="222" y="45"/>
                  </a:lnTo>
                  <a:lnTo>
                    <a:pt x="222" y="33"/>
                  </a:lnTo>
                  <a:lnTo>
                    <a:pt x="225" y="24"/>
                  </a:lnTo>
                  <a:lnTo>
                    <a:pt x="225" y="22"/>
                  </a:lnTo>
                  <a:lnTo>
                    <a:pt x="220" y="17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314"/>
            <p:cNvSpPr>
              <a:spLocks noChangeAspect="1"/>
            </p:cNvSpPr>
            <p:nvPr/>
          </p:nvSpPr>
          <p:spPr bwMode="auto">
            <a:xfrm>
              <a:off x="2322590" y="6013392"/>
              <a:ext cx="226703" cy="241006"/>
            </a:xfrm>
            <a:custGeom>
              <a:avLst/>
              <a:gdLst>
                <a:gd name="T0" fmla="*/ 2147483647 w 295"/>
                <a:gd name="T1" fmla="*/ 2147483647 h 255"/>
                <a:gd name="T2" fmla="*/ 2147483647 w 295"/>
                <a:gd name="T3" fmla="*/ 2147483647 h 255"/>
                <a:gd name="T4" fmla="*/ 2147483647 w 295"/>
                <a:gd name="T5" fmla="*/ 2147483647 h 255"/>
                <a:gd name="T6" fmla="*/ 2147483647 w 295"/>
                <a:gd name="T7" fmla="*/ 2147483647 h 255"/>
                <a:gd name="T8" fmla="*/ 2147483647 w 295"/>
                <a:gd name="T9" fmla="*/ 2147483647 h 255"/>
                <a:gd name="T10" fmla="*/ 2147483647 w 295"/>
                <a:gd name="T11" fmla="*/ 2147483647 h 255"/>
                <a:gd name="T12" fmla="*/ 2147483647 w 295"/>
                <a:gd name="T13" fmla="*/ 2147483647 h 255"/>
                <a:gd name="T14" fmla="*/ 2147483647 w 295"/>
                <a:gd name="T15" fmla="*/ 2147483647 h 255"/>
                <a:gd name="T16" fmla="*/ 2147483647 w 295"/>
                <a:gd name="T17" fmla="*/ 2147483647 h 255"/>
                <a:gd name="T18" fmla="*/ 2147483647 w 295"/>
                <a:gd name="T19" fmla="*/ 2147483647 h 255"/>
                <a:gd name="T20" fmla="*/ 2147483647 w 295"/>
                <a:gd name="T21" fmla="*/ 2147483647 h 255"/>
                <a:gd name="T22" fmla="*/ 2147483647 w 295"/>
                <a:gd name="T23" fmla="*/ 2147483647 h 255"/>
                <a:gd name="T24" fmla="*/ 2147483647 w 295"/>
                <a:gd name="T25" fmla="*/ 2147483647 h 255"/>
                <a:gd name="T26" fmla="*/ 2147483647 w 295"/>
                <a:gd name="T27" fmla="*/ 2147483647 h 255"/>
                <a:gd name="T28" fmla="*/ 2147483647 w 295"/>
                <a:gd name="T29" fmla="*/ 2147483647 h 255"/>
                <a:gd name="T30" fmla="*/ 2147483647 w 295"/>
                <a:gd name="T31" fmla="*/ 2147483647 h 255"/>
                <a:gd name="T32" fmla="*/ 2147483647 w 295"/>
                <a:gd name="T33" fmla="*/ 2147483647 h 255"/>
                <a:gd name="T34" fmla="*/ 2147483647 w 295"/>
                <a:gd name="T35" fmla="*/ 2147483647 h 255"/>
                <a:gd name="T36" fmla="*/ 2147483647 w 295"/>
                <a:gd name="T37" fmla="*/ 0 h 255"/>
                <a:gd name="T38" fmla="*/ 2147483647 w 295"/>
                <a:gd name="T39" fmla="*/ 0 h 255"/>
                <a:gd name="T40" fmla="*/ 2147483647 w 295"/>
                <a:gd name="T41" fmla="*/ 0 h 255"/>
                <a:gd name="T42" fmla="*/ 2147483647 w 295"/>
                <a:gd name="T43" fmla="*/ 2147483647 h 255"/>
                <a:gd name="T44" fmla="*/ 2147483647 w 295"/>
                <a:gd name="T45" fmla="*/ 2147483647 h 255"/>
                <a:gd name="T46" fmla="*/ 2147483647 w 295"/>
                <a:gd name="T47" fmla="*/ 2147483647 h 255"/>
                <a:gd name="T48" fmla="*/ 2147483647 w 295"/>
                <a:gd name="T49" fmla="*/ 2147483647 h 255"/>
                <a:gd name="T50" fmla="*/ 2147483647 w 295"/>
                <a:gd name="T51" fmla="*/ 2147483647 h 255"/>
                <a:gd name="T52" fmla="*/ 2147483647 w 295"/>
                <a:gd name="T53" fmla="*/ 2147483647 h 255"/>
                <a:gd name="T54" fmla="*/ 2147483647 w 295"/>
                <a:gd name="T55" fmla="*/ 2147483647 h 255"/>
                <a:gd name="T56" fmla="*/ 2147483647 w 295"/>
                <a:gd name="T57" fmla="*/ 2147483647 h 255"/>
                <a:gd name="T58" fmla="*/ 2147483647 w 295"/>
                <a:gd name="T59" fmla="*/ 2147483647 h 255"/>
                <a:gd name="T60" fmla="*/ 2147483647 w 295"/>
                <a:gd name="T61" fmla="*/ 2147483647 h 255"/>
                <a:gd name="T62" fmla="*/ 0 w 295"/>
                <a:gd name="T63" fmla="*/ 2147483647 h 255"/>
                <a:gd name="T64" fmla="*/ 2147483647 w 295"/>
                <a:gd name="T65" fmla="*/ 2147483647 h 255"/>
                <a:gd name="T66" fmla="*/ 2147483647 w 295"/>
                <a:gd name="T67" fmla="*/ 2147483647 h 255"/>
                <a:gd name="T68" fmla="*/ 2147483647 w 295"/>
                <a:gd name="T69" fmla="*/ 2147483647 h 25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5"/>
                <a:gd name="T106" fmla="*/ 0 h 255"/>
                <a:gd name="T107" fmla="*/ 295 w 295"/>
                <a:gd name="T108" fmla="*/ 255 h 25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5" h="255">
                  <a:moveTo>
                    <a:pt x="78" y="189"/>
                  </a:moveTo>
                  <a:lnTo>
                    <a:pt x="87" y="196"/>
                  </a:lnTo>
                  <a:lnTo>
                    <a:pt x="97" y="201"/>
                  </a:lnTo>
                  <a:lnTo>
                    <a:pt x="111" y="208"/>
                  </a:lnTo>
                  <a:lnTo>
                    <a:pt x="120" y="217"/>
                  </a:lnTo>
                  <a:lnTo>
                    <a:pt x="130" y="222"/>
                  </a:lnTo>
                  <a:lnTo>
                    <a:pt x="142" y="229"/>
                  </a:lnTo>
                  <a:lnTo>
                    <a:pt x="142" y="234"/>
                  </a:lnTo>
                  <a:lnTo>
                    <a:pt x="149" y="239"/>
                  </a:lnTo>
                  <a:lnTo>
                    <a:pt x="168" y="248"/>
                  </a:lnTo>
                  <a:lnTo>
                    <a:pt x="168" y="255"/>
                  </a:lnTo>
                  <a:lnTo>
                    <a:pt x="184" y="255"/>
                  </a:lnTo>
                  <a:lnTo>
                    <a:pt x="196" y="255"/>
                  </a:lnTo>
                  <a:lnTo>
                    <a:pt x="205" y="253"/>
                  </a:lnTo>
                  <a:lnTo>
                    <a:pt x="220" y="243"/>
                  </a:lnTo>
                  <a:lnTo>
                    <a:pt x="231" y="231"/>
                  </a:lnTo>
                  <a:lnTo>
                    <a:pt x="248" y="222"/>
                  </a:lnTo>
                  <a:lnTo>
                    <a:pt x="264" y="213"/>
                  </a:lnTo>
                  <a:lnTo>
                    <a:pt x="281" y="206"/>
                  </a:lnTo>
                  <a:lnTo>
                    <a:pt x="295" y="196"/>
                  </a:lnTo>
                  <a:lnTo>
                    <a:pt x="290" y="184"/>
                  </a:lnTo>
                  <a:lnTo>
                    <a:pt x="274" y="180"/>
                  </a:lnTo>
                  <a:lnTo>
                    <a:pt x="267" y="168"/>
                  </a:lnTo>
                  <a:lnTo>
                    <a:pt x="257" y="156"/>
                  </a:lnTo>
                  <a:lnTo>
                    <a:pt x="264" y="154"/>
                  </a:lnTo>
                  <a:lnTo>
                    <a:pt x="264" y="135"/>
                  </a:lnTo>
                  <a:lnTo>
                    <a:pt x="264" y="120"/>
                  </a:lnTo>
                  <a:lnTo>
                    <a:pt x="257" y="102"/>
                  </a:lnTo>
                  <a:lnTo>
                    <a:pt x="260" y="99"/>
                  </a:lnTo>
                  <a:lnTo>
                    <a:pt x="257" y="85"/>
                  </a:lnTo>
                  <a:lnTo>
                    <a:pt x="255" y="71"/>
                  </a:lnTo>
                  <a:lnTo>
                    <a:pt x="241" y="59"/>
                  </a:lnTo>
                  <a:lnTo>
                    <a:pt x="231" y="45"/>
                  </a:lnTo>
                  <a:lnTo>
                    <a:pt x="239" y="35"/>
                  </a:lnTo>
                  <a:lnTo>
                    <a:pt x="246" y="24"/>
                  </a:lnTo>
                  <a:lnTo>
                    <a:pt x="246" y="2"/>
                  </a:lnTo>
                  <a:lnTo>
                    <a:pt x="248" y="0"/>
                  </a:lnTo>
                  <a:lnTo>
                    <a:pt x="227" y="0"/>
                  </a:lnTo>
                  <a:lnTo>
                    <a:pt x="213" y="0"/>
                  </a:lnTo>
                  <a:lnTo>
                    <a:pt x="196" y="0"/>
                  </a:lnTo>
                  <a:lnTo>
                    <a:pt x="179" y="0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44" y="5"/>
                  </a:lnTo>
                  <a:lnTo>
                    <a:pt x="125" y="12"/>
                  </a:lnTo>
                  <a:lnTo>
                    <a:pt x="120" y="14"/>
                  </a:lnTo>
                  <a:lnTo>
                    <a:pt x="106" y="21"/>
                  </a:lnTo>
                  <a:lnTo>
                    <a:pt x="94" y="26"/>
                  </a:lnTo>
                  <a:lnTo>
                    <a:pt x="97" y="31"/>
                  </a:lnTo>
                  <a:lnTo>
                    <a:pt x="97" y="43"/>
                  </a:lnTo>
                  <a:lnTo>
                    <a:pt x="99" y="50"/>
                  </a:lnTo>
                  <a:lnTo>
                    <a:pt x="111" y="66"/>
                  </a:lnTo>
                  <a:lnTo>
                    <a:pt x="106" y="69"/>
                  </a:lnTo>
                  <a:lnTo>
                    <a:pt x="90" y="69"/>
                  </a:lnTo>
                  <a:lnTo>
                    <a:pt x="71" y="78"/>
                  </a:lnTo>
                  <a:lnTo>
                    <a:pt x="71" y="87"/>
                  </a:lnTo>
                  <a:lnTo>
                    <a:pt x="61" y="92"/>
                  </a:lnTo>
                  <a:lnTo>
                    <a:pt x="52" y="99"/>
                  </a:lnTo>
                  <a:lnTo>
                    <a:pt x="40" y="102"/>
                  </a:lnTo>
                  <a:lnTo>
                    <a:pt x="26" y="109"/>
                  </a:lnTo>
                  <a:lnTo>
                    <a:pt x="14" y="113"/>
                  </a:lnTo>
                  <a:lnTo>
                    <a:pt x="5" y="120"/>
                  </a:lnTo>
                  <a:lnTo>
                    <a:pt x="0" y="135"/>
                  </a:lnTo>
                  <a:lnTo>
                    <a:pt x="0" y="142"/>
                  </a:lnTo>
                  <a:lnTo>
                    <a:pt x="14" y="151"/>
                  </a:lnTo>
                  <a:lnTo>
                    <a:pt x="28" y="158"/>
                  </a:lnTo>
                  <a:lnTo>
                    <a:pt x="42" y="165"/>
                  </a:lnTo>
                  <a:lnTo>
                    <a:pt x="54" y="175"/>
                  </a:lnTo>
                  <a:lnTo>
                    <a:pt x="64" y="180"/>
                  </a:lnTo>
                  <a:lnTo>
                    <a:pt x="78" y="189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315"/>
            <p:cNvSpPr>
              <a:spLocks noChangeAspect="1"/>
            </p:cNvSpPr>
            <p:nvPr/>
          </p:nvSpPr>
          <p:spPr bwMode="auto">
            <a:xfrm>
              <a:off x="2273052" y="6025027"/>
              <a:ext cx="134342" cy="116348"/>
            </a:xfrm>
            <a:custGeom>
              <a:avLst/>
              <a:gdLst>
                <a:gd name="T0" fmla="*/ 2147483647 w 175"/>
                <a:gd name="T1" fmla="*/ 2147483647 h 123"/>
                <a:gd name="T2" fmla="*/ 2147483647 w 175"/>
                <a:gd name="T3" fmla="*/ 2147483647 h 123"/>
                <a:gd name="T4" fmla="*/ 2147483647 w 175"/>
                <a:gd name="T5" fmla="*/ 2147483647 h 123"/>
                <a:gd name="T6" fmla="*/ 2147483647 w 175"/>
                <a:gd name="T7" fmla="*/ 2147483647 h 123"/>
                <a:gd name="T8" fmla="*/ 2147483647 w 175"/>
                <a:gd name="T9" fmla="*/ 2147483647 h 123"/>
                <a:gd name="T10" fmla="*/ 2147483647 w 175"/>
                <a:gd name="T11" fmla="*/ 2147483647 h 123"/>
                <a:gd name="T12" fmla="*/ 2147483647 w 175"/>
                <a:gd name="T13" fmla="*/ 2147483647 h 123"/>
                <a:gd name="T14" fmla="*/ 2147483647 w 175"/>
                <a:gd name="T15" fmla="*/ 2147483647 h 123"/>
                <a:gd name="T16" fmla="*/ 2147483647 w 175"/>
                <a:gd name="T17" fmla="*/ 2147483647 h 123"/>
                <a:gd name="T18" fmla="*/ 2147483647 w 175"/>
                <a:gd name="T19" fmla="*/ 2147483647 h 123"/>
                <a:gd name="T20" fmla="*/ 2147483647 w 175"/>
                <a:gd name="T21" fmla="*/ 2147483647 h 123"/>
                <a:gd name="T22" fmla="*/ 2147483647 w 175"/>
                <a:gd name="T23" fmla="*/ 2147483647 h 123"/>
                <a:gd name="T24" fmla="*/ 2147483647 w 175"/>
                <a:gd name="T25" fmla="*/ 2147483647 h 123"/>
                <a:gd name="T26" fmla="*/ 2147483647 w 175"/>
                <a:gd name="T27" fmla="*/ 2147483647 h 123"/>
                <a:gd name="T28" fmla="*/ 2147483647 w 175"/>
                <a:gd name="T29" fmla="*/ 2147483647 h 123"/>
                <a:gd name="T30" fmla="*/ 2147483647 w 175"/>
                <a:gd name="T31" fmla="*/ 2147483647 h 123"/>
                <a:gd name="T32" fmla="*/ 2147483647 w 175"/>
                <a:gd name="T33" fmla="*/ 2147483647 h 123"/>
                <a:gd name="T34" fmla="*/ 2147483647 w 175"/>
                <a:gd name="T35" fmla="*/ 2147483647 h 123"/>
                <a:gd name="T36" fmla="*/ 2147483647 w 175"/>
                <a:gd name="T37" fmla="*/ 2147483647 h 123"/>
                <a:gd name="T38" fmla="*/ 2147483647 w 175"/>
                <a:gd name="T39" fmla="*/ 2147483647 h 123"/>
                <a:gd name="T40" fmla="*/ 2147483647 w 175"/>
                <a:gd name="T41" fmla="*/ 2147483647 h 123"/>
                <a:gd name="T42" fmla="*/ 2147483647 w 175"/>
                <a:gd name="T43" fmla="*/ 2147483647 h 123"/>
                <a:gd name="T44" fmla="*/ 2147483647 w 175"/>
                <a:gd name="T45" fmla="*/ 2147483647 h 123"/>
                <a:gd name="T46" fmla="*/ 2147483647 w 175"/>
                <a:gd name="T47" fmla="*/ 2147483647 h 123"/>
                <a:gd name="T48" fmla="*/ 2147483647 w 175"/>
                <a:gd name="T49" fmla="*/ 2147483647 h 123"/>
                <a:gd name="T50" fmla="*/ 2147483647 w 175"/>
                <a:gd name="T51" fmla="*/ 0 h 123"/>
                <a:gd name="T52" fmla="*/ 2147483647 w 175"/>
                <a:gd name="T53" fmla="*/ 0 h 123"/>
                <a:gd name="T54" fmla="*/ 2147483647 w 175"/>
                <a:gd name="T55" fmla="*/ 2147483647 h 123"/>
                <a:gd name="T56" fmla="*/ 2147483647 w 175"/>
                <a:gd name="T57" fmla="*/ 2147483647 h 123"/>
                <a:gd name="T58" fmla="*/ 2147483647 w 175"/>
                <a:gd name="T59" fmla="*/ 2147483647 h 123"/>
                <a:gd name="T60" fmla="*/ 2147483647 w 175"/>
                <a:gd name="T61" fmla="*/ 2147483647 h 123"/>
                <a:gd name="T62" fmla="*/ 2147483647 w 175"/>
                <a:gd name="T63" fmla="*/ 2147483647 h 123"/>
                <a:gd name="T64" fmla="*/ 2147483647 w 175"/>
                <a:gd name="T65" fmla="*/ 2147483647 h 123"/>
                <a:gd name="T66" fmla="*/ 2147483647 w 175"/>
                <a:gd name="T67" fmla="*/ 2147483647 h 123"/>
                <a:gd name="T68" fmla="*/ 2147483647 w 175"/>
                <a:gd name="T69" fmla="*/ 2147483647 h 123"/>
                <a:gd name="T70" fmla="*/ 2147483647 w 175"/>
                <a:gd name="T71" fmla="*/ 2147483647 h 123"/>
                <a:gd name="T72" fmla="*/ 2147483647 w 175"/>
                <a:gd name="T73" fmla="*/ 2147483647 h 123"/>
                <a:gd name="T74" fmla="*/ 2147483647 w 175"/>
                <a:gd name="T75" fmla="*/ 2147483647 h 123"/>
                <a:gd name="T76" fmla="*/ 2147483647 w 175"/>
                <a:gd name="T77" fmla="*/ 2147483647 h 123"/>
                <a:gd name="T78" fmla="*/ 2147483647 w 175"/>
                <a:gd name="T79" fmla="*/ 2147483647 h 123"/>
                <a:gd name="T80" fmla="*/ 0 w 175"/>
                <a:gd name="T81" fmla="*/ 2147483647 h 123"/>
                <a:gd name="T82" fmla="*/ 2147483647 w 175"/>
                <a:gd name="T83" fmla="*/ 2147483647 h 123"/>
                <a:gd name="T84" fmla="*/ 2147483647 w 175"/>
                <a:gd name="T85" fmla="*/ 2147483647 h 12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5"/>
                <a:gd name="T130" fmla="*/ 0 h 123"/>
                <a:gd name="T131" fmla="*/ 175 w 175"/>
                <a:gd name="T132" fmla="*/ 123 h 12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5" h="123">
                  <a:moveTo>
                    <a:pt x="33" y="123"/>
                  </a:moveTo>
                  <a:lnTo>
                    <a:pt x="47" y="123"/>
                  </a:lnTo>
                  <a:lnTo>
                    <a:pt x="64" y="123"/>
                  </a:lnTo>
                  <a:lnTo>
                    <a:pt x="69" y="108"/>
                  </a:lnTo>
                  <a:lnTo>
                    <a:pt x="78" y="101"/>
                  </a:lnTo>
                  <a:lnTo>
                    <a:pt x="90" y="97"/>
                  </a:lnTo>
                  <a:lnTo>
                    <a:pt x="104" y="90"/>
                  </a:lnTo>
                  <a:lnTo>
                    <a:pt x="116" y="87"/>
                  </a:lnTo>
                  <a:lnTo>
                    <a:pt x="125" y="80"/>
                  </a:lnTo>
                  <a:lnTo>
                    <a:pt x="135" y="75"/>
                  </a:lnTo>
                  <a:lnTo>
                    <a:pt x="135" y="66"/>
                  </a:lnTo>
                  <a:lnTo>
                    <a:pt x="154" y="57"/>
                  </a:lnTo>
                  <a:lnTo>
                    <a:pt x="170" y="57"/>
                  </a:lnTo>
                  <a:lnTo>
                    <a:pt x="175" y="54"/>
                  </a:lnTo>
                  <a:lnTo>
                    <a:pt x="163" y="38"/>
                  </a:lnTo>
                  <a:lnTo>
                    <a:pt x="161" y="31"/>
                  </a:lnTo>
                  <a:lnTo>
                    <a:pt x="161" y="19"/>
                  </a:lnTo>
                  <a:lnTo>
                    <a:pt x="158" y="14"/>
                  </a:lnTo>
                  <a:lnTo>
                    <a:pt x="149" y="12"/>
                  </a:lnTo>
                  <a:lnTo>
                    <a:pt x="144" y="12"/>
                  </a:lnTo>
                  <a:lnTo>
                    <a:pt x="142" y="12"/>
                  </a:lnTo>
                  <a:lnTo>
                    <a:pt x="118" y="12"/>
                  </a:lnTo>
                  <a:lnTo>
                    <a:pt x="116" y="9"/>
                  </a:lnTo>
                  <a:lnTo>
                    <a:pt x="114" y="5"/>
                  </a:lnTo>
                  <a:lnTo>
                    <a:pt x="114" y="2"/>
                  </a:lnTo>
                  <a:lnTo>
                    <a:pt x="114" y="0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4" y="2"/>
                  </a:lnTo>
                  <a:lnTo>
                    <a:pt x="92" y="21"/>
                  </a:lnTo>
                  <a:lnTo>
                    <a:pt x="88" y="33"/>
                  </a:lnTo>
                  <a:lnTo>
                    <a:pt x="69" y="38"/>
                  </a:lnTo>
                  <a:lnTo>
                    <a:pt x="62" y="45"/>
                  </a:lnTo>
                  <a:lnTo>
                    <a:pt x="54" y="57"/>
                  </a:lnTo>
                  <a:lnTo>
                    <a:pt x="47" y="68"/>
                  </a:lnTo>
                  <a:lnTo>
                    <a:pt x="52" y="85"/>
                  </a:lnTo>
                  <a:lnTo>
                    <a:pt x="45" y="92"/>
                  </a:lnTo>
                  <a:lnTo>
                    <a:pt x="36" y="106"/>
                  </a:lnTo>
                  <a:lnTo>
                    <a:pt x="26" y="111"/>
                  </a:lnTo>
                  <a:lnTo>
                    <a:pt x="17" y="118"/>
                  </a:lnTo>
                  <a:lnTo>
                    <a:pt x="0" y="123"/>
                  </a:lnTo>
                  <a:lnTo>
                    <a:pt x="17" y="123"/>
                  </a:lnTo>
                  <a:lnTo>
                    <a:pt x="33" y="12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316"/>
            <p:cNvSpPr>
              <a:spLocks noChangeAspect="1"/>
            </p:cNvSpPr>
            <p:nvPr/>
          </p:nvSpPr>
          <p:spPr bwMode="auto">
            <a:xfrm>
              <a:off x="2499754" y="6005082"/>
              <a:ext cx="45341" cy="102220"/>
            </a:xfrm>
            <a:custGeom>
              <a:avLst/>
              <a:gdLst>
                <a:gd name="T0" fmla="*/ 2147483647 w 59"/>
                <a:gd name="T1" fmla="*/ 2147483647 h 108"/>
                <a:gd name="T2" fmla="*/ 2147483647 w 59"/>
                <a:gd name="T3" fmla="*/ 2147483647 h 108"/>
                <a:gd name="T4" fmla="*/ 0 w 59"/>
                <a:gd name="T5" fmla="*/ 2147483647 h 108"/>
                <a:gd name="T6" fmla="*/ 2147483647 w 59"/>
                <a:gd name="T7" fmla="*/ 2147483647 h 108"/>
                <a:gd name="T8" fmla="*/ 2147483647 w 59"/>
                <a:gd name="T9" fmla="*/ 2147483647 h 108"/>
                <a:gd name="T10" fmla="*/ 2147483647 w 59"/>
                <a:gd name="T11" fmla="*/ 2147483647 h 108"/>
                <a:gd name="T12" fmla="*/ 2147483647 w 59"/>
                <a:gd name="T13" fmla="*/ 2147483647 h 108"/>
                <a:gd name="T14" fmla="*/ 2147483647 w 59"/>
                <a:gd name="T15" fmla="*/ 2147483647 h 108"/>
                <a:gd name="T16" fmla="*/ 2147483647 w 59"/>
                <a:gd name="T17" fmla="*/ 2147483647 h 108"/>
                <a:gd name="T18" fmla="*/ 2147483647 w 59"/>
                <a:gd name="T19" fmla="*/ 2147483647 h 108"/>
                <a:gd name="T20" fmla="*/ 2147483647 w 59"/>
                <a:gd name="T21" fmla="*/ 2147483647 h 108"/>
                <a:gd name="T22" fmla="*/ 2147483647 w 59"/>
                <a:gd name="T23" fmla="*/ 2147483647 h 108"/>
                <a:gd name="T24" fmla="*/ 2147483647 w 59"/>
                <a:gd name="T25" fmla="*/ 2147483647 h 108"/>
                <a:gd name="T26" fmla="*/ 2147483647 w 59"/>
                <a:gd name="T27" fmla="*/ 2147483647 h 108"/>
                <a:gd name="T28" fmla="*/ 2147483647 w 59"/>
                <a:gd name="T29" fmla="*/ 2147483647 h 108"/>
                <a:gd name="T30" fmla="*/ 2147483647 w 59"/>
                <a:gd name="T31" fmla="*/ 2147483647 h 108"/>
                <a:gd name="T32" fmla="*/ 2147483647 w 59"/>
                <a:gd name="T33" fmla="*/ 2147483647 h 108"/>
                <a:gd name="T34" fmla="*/ 2147483647 w 59"/>
                <a:gd name="T35" fmla="*/ 2147483647 h 108"/>
                <a:gd name="T36" fmla="*/ 2147483647 w 59"/>
                <a:gd name="T37" fmla="*/ 2147483647 h 108"/>
                <a:gd name="T38" fmla="*/ 2147483647 w 59"/>
                <a:gd name="T39" fmla="*/ 2147483647 h 108"/>
                <a:gd name="T40" fmla="*/ 2147483647 w 59"/>
                <a:gd name="T41" fmla="*/ 2147483647 h 108"/>
                <a:gd name="T42" fmla="*/ 2147483647 w 59"/>
                <a:gd name="T43" fmla="*/ 2147483647 h 108"/>
                <a:gd name="T44" fmla="*/ 2147483647 w 59"/>
                <a:gd name="T45" fmla="*/ 2147483647 h 108"/>
                <a:gd name="T46" fmla="*/ 2147483647 w 59"/>
                <a:gd name="T47" fmla="*/ 2147483647 h 108"/>
                <a:gd name="T48" fmla="*/ 2147483647 w 59"/>
                <a:gd name="T49" fmla="*/ 2147483647 h 108"/>
                <a:gd name="T50" fmla="*/ 2147483647 w 59"/>
                <a:gd name="T51" fmla="*/ 2147483647 h 108"/>
                <a:gd name="T52" fmla="*/ 2147483647 w 59"/>
                <a:gd name="T53" fmla="*/ 2147483647 h 108"/>
                <a:gd name="T54" fmla="*/ 2147483647 w 59"/>
                <a:gd name="T55" fmla="*/ 2147483647 h 108"/>
                <a:gd name="T56" fmla="*/ 2147483647 w 59"/>
                <a:gd name="T57" fmla="*/ 2147483647 h 108"/>
                <a:gd name="T58" fmla="*/ 2147483647 w 59"/>
                <a:gd name="T59" fmla="*/ 2147483647 h 108"/>
                <a:gd name="T60" fmla="*/ 2147483647 w 59"/>
                <a:gd name="T61" fmla="*/ 0 h 108"/>
                <a:gd name="T62" fmla="*/ 2147483647 w 59"/>
                <a:gd name="T63" fmla="*/ 2147483647 h 108"/>
                <a:gd name="T64" fmla="*/ 2147483647 w 59"/>
                <a:gd name="T65" fmla="*/ 2147483647 h 108"/>
                <a:gd name="T66" fmla="*/ 2147483647 w 59"/>
                <a:gd name="T67" fmla="*/ 2147483647 h 108"/>
                <a:gd name="T68" fmla="*/ 2147483647 w 59"/>
                <a:gd name="T69" fmla="*/ 2147483647 h 10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9"/>
                <a:gd name="T106" fmla="*/ 0 h 108"/>
                <a:gd name="T107" fmla="*/ 59 w 59"/>
                <a:gd name="T108" fmla="*/ 108 h 10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9" h="108">
                  <a:moveTo>
                    <a:pt x="15" y="33"/>
                  </a:moveTo>
                  <a:lnTo>
                    <a:pt x="8" y="44"/>
                  </a:lnTo>
                  <a:lnTo>
                    <a:pt x="0" y="54"/>
                  </a:lnTo>
                  <a:lnTo>
                    <a:pt x="10" y="68"/>
                  </a:lnTo>
                  <a:lnTo>
                    <a:pt x="24" y="80"/>
                  </a:lnTo>
                  <a:lnTo>
                    <a:pt x="26" y="94"/>
                  </a:lnTo>
                  <a:lnTo>
                    <a:pt x="29" y="108"/>
                  </a:lnTo>
                  <a:lnTo>
                    <a:pt x="36" y="101"/>
                  </a:lnTo>
                  <a:lnTo>
                    <a:pt x="36" y="89"/>
                  </a:lnTo>
                  <a:lnTo>
                    <a:pt x="45" y="85"/>
                  </a:lnTo>
                  <a:lnTo>
                    <a:pt x="55" y="75"/>
                  </a:lnTo>
                  <a:lnTo>
                    <a:pt x="59" y="63"/>
                  </a:lnTo>
                  <a:lnTo>
                    <a:pt x="50" y="56"/>
                  </a:lnTo>
                  <a:lnTo>
                    <a:pt x="36" y="52"/>
                  </a:lnTo>
                  <a:lnTo>
                    <a:pt x="36" y="47"/>
                  </a:lnTo>
                  <a:lnTo>
                    <a:pt x="41" y="44"/>
                  </a:lnTo>
                  <a:lnTo>
                    <a:pt x="43" y="42"/>
                  </a:lnTo>
                  <a:lnTo>
                    <a:pt x="45" y="42"/>
                  </a:lnTo>
                  <a:lnTo>
                    <a:pt x="50" y="40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52" y="26"/>
                  </a:lnTo>
                  <a:lnTo>
                    <a:pt x="50" y="26"/>
                  </a:lnTo>
                  <a:lnTo>
                    <a:pt x="45" y="23"/>
                  </a:lnTo>
                  <a:lnTo>
                    <a:pt x="43" y="21"/>
                  </a:lnTo>
                  <a:lnTo>
                    <a:pt x="45" y="18"/>
                  </a:lnTo>
                  <a:lnTo>
                    <a:pt x="50" y="9"/>
                  </a:lnTo>
                  <a:lnTo>
                    <a:pt x="52" y="4"/>
                  </a:lnTo>
                  <a:lnTo>
                    <a:pt x="43" y="11"/>
                  </a:lnTo>
                  <a:lnTo>
                    <a:pt x="41" y="4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17" y="9"/>
                  </a:lnTo>
                  <a:lnTo>
                    <a:pt x="15" y="11"/>
                  </a:lnTo>
                  <a:lnTo>
                    <a:pt x="15" y="3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317"/>
            <p:cNvSpPr>
              <a:spLocks noChangeAspect="1"/>
            </p:cNvSpPr>
            <p:nvPr/>
          </p:nvSpPr>
          <p:spPr bwMode="auto">
            <a:xfrm>
              <a:off x="2231070" y="6141375"/>
              <a:ext cx="91520" cy="86430"/>
            </a:xfrm>
            <a:custGeom>
              <a:avLst/>
              <a:gdLst>
                <a:gd name="T0" fmla="*/ 2147483647 w 118"/>
                <a:gd name="T1" fmla="*/ 2147483647 h 92"/>
                <a:gd name="T2" fmla="*/ 2147483647 w 118"/>
                <a:gd name="T3" fmla="*/ 2147483647 h 92"/>
                <a:gd name="T4" fmla="*/ 2147483647 w 118"/>
                <a:gd name="T5" fmla="*/ 2147483647 h 92"/>
                <a:gd name="T6" fmla="*/ 2147483647 w 118"/>
                <a:gd name="T7" fmla="*/ 2147483647 h 92"/>
                <a:gd name="T8" fmla="*/ 2147483647 w 118"/>
                <a:gd name="T9" fmla="*/ 2147483647 h 92"/>
                <a:gd name="T10" fmla="*/ 2147483647 w 118"/>
                <a:gd name="T11" fmla="*/ 2147483647 h 92"/>
                <a:gd name="T12" fmla="*/ 2147483647 w 118"/>
                <a:gd name="T13" fmla="*/ 2147483647 h 92"/>
                <a:gd name="T14" fmla="*/ 2147483647 w 118"/>
                <a:gd name="T15" fmla="*/ 2147483647 h 92"/>
                <a:gd name="T16" fmla="*/ 2147483647 w 118"/>
                <a:gd name="T17" fmla="*/ 2147483647 h 92"/>
                <a:gd name="T18" fmla="*/ 2147483647 w 118"/>
                <a:gd name="T19" fmla="*/ 2147483647 h 92"/>
                <a:gd name="T20" fmla="*/ 2147483647 w 118"/>
                <a:gd name="T21" fmla="*/ 2147483647 h 92"/>
                <a:gd name="T22" fmla="*/ 2147483647 w 118"/>
                <a:gd name="T23" fmla="*/ 2147483647 h 92"/>
                <a:gd name="T24" fmla="*/ 2147483647 w 118"/>
                <a:gd name="T25" fmla="*/ 2147483647 h 92"/>
                <a:gd name="T26" fmla="*/ 2147483647 w 118"/>
                <a:gd name="T27" fmla="*/ 0 h 92"/>
                <a:gd name="T28" fmla="*/ 2147483647 w 118"/>
                <a:gd name="T29" fmla="*/ 0 h 92"/>
                <a:gd name="T30" fmla="*/ 2147483647 w 118"/>
                <a:gd name="T31" fmla="*/ 0 h 92"/>
                <a:gd name="T32" fmla="*/ 2147483647 w 118"/>
                <a:gd name="T33" fmla="*/ 0 h 92"/>
                <a:gd name="T34" fmla="*/ 2147483647 w 118"/>
                <a:gd name="T35" fmla="*/ 0 h 92"/>
                <a:gd name="T36" fmla="*/ 2147483647 w 118"/>
                <a:gd name="T37" fmla="*/ 2147483647 h 92"/>
                <a:gd name="T38" fmla="*/ 2147483647 w 118"/>
                <a:gd name="T39" fmla="*/ 2147483647 h 92"/>
                <a:gd name="T40" fmla="*/ 2147483647 w 118"/>
                <a:gd name="T41" fmla="*/ 2147483647 h 92"/>
                <a:gd name="T42" fmla="*/ 2147483647 w 118"/>
                <a:gd name="T43" fmla="*/ 2147483647 h 92"/>
                <a:gd name="T44" fmla="*/ 2147483647 w 118"/>
                <a:gd name="T45" fmla="*/ 2147483647 h 92"/>
                <a:gd name="T46" fmla="*/ 2147483647 w 118"/>
                <a:gd name="T47" fmla="*/ 2147483647 h 92"/>
                <a:gd name="T48" fmla="*/ 0 w 118"/>
                <a:gd name="T49" fmla="*/ 2147483647 h 92"/>
                <a:gd name="T50" fmla="*/ 2147483647 w 118"/>
                <a:gd name="T51" fmla="*/ 2147483647 h 92"/>
                <a:gd name="T52" fmla="*/ 2147483647 w 118"/>
                <a:gd name="T53" fmla="*/ 2147483647 h 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18"/>
                <a:gd name="T82" fmla="*/ 0 h 92"/>
                <a:gd name="T83" fmla="*/ 118 w 118"/>
                <a:gd name="T84" fmla="*/ 92 h 9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18" h="92">
                  <a:moveTo>
                    <a:pt x="28" y="92"/>
                  </a:moveTo>
                  <a:lnTo>
                    <a:pt x="42" y="92"/>
                  </a:lnTo>
                  <a:lnTo>
                    <a:pt x="57" y="92"/>
                  </a:lnTo>
                  <a:lnTo>
                    <a:pt x="57" y="78"/>
                  </a:lnTo>
                  <a:lnTo>
                    <a:pt x="57" y="66"/>
                  </a:lnTo>
                  <a:lnTo>
                    <a:pt x="71" y="61"/>
                  </a:lnTo>
                  <a:lnTo>
                    <a:pt x="71" y="42"/>
                  </a:lnTo>
                  <a:lnTo>
                    <a:pt x="71" y="23"/>
                  </a:lnTo>
                  <a:lnTo>
                    <a:pt x="82" y="23"/>
                  </a:lnTo>
                  <a:lnTo>
                    <a:pt x="97" y="23"/>
                  </a:lnTo>
                  <a:lnTo>
                    <a:pt x="106" y="23"/>
                  </a:lnTo>
                  <a:lnTo>
                    <a:pt x="118" y="23"/>
                  </a:lnTo>
                  <a:lnTo>
                    <a:pt x="118" y="7"/>
                  </a:lnTo>
                  <a:lnTo>
                    <a:pt x="118" y="0"/>
                  </a:lnTo>
                  <a:lnTo>
                    <a:pt x="101" y="0"/>
                  </a:lnTo>
                  <a:lnTo>
                    <a:pt x="87" y="0"/>
                  </a:lnTo>
                  <a:lnTo>
                    <a:pt x="71" y="0"/>
                  </a:lnTo>
                  <a:lnTo>
                    <a:pt x="54" y="0"/>
                  </a:lnTo>
                  <a:lnTo>
                    <a:pt x="45" y="16"/>
                  </a:lnTo>
                  <a:lnTo>
                    <a:pt x="35" y="23"/>
                  </a:lnTo>
                  <a:lnTo>
                    <a:pt x="31" y="37"/>
                  </a:lnTo>
                  <a:lnTo>
                    <a:pt x="26" y="45"/>
                  </a:lnTo>
                  <a:lnTo>
                    <a:pt x="16" y="59"/>
                  </a:lnTo>
                  <a:lnTo>
                    <a:pt x="9" y="73"/>
                  </a:lnTo>
                  <a:lnTo>
                    <a:pt x="0" y="92"/>
                  </a:lnTo>
                  <a:lnTo>
                    <a:pt x="12" y="92"/>
                  </a:lnTo>
                  <a:lnTo>
                    <a:pt x="28" y="9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318"/>
            <p:cNvSpPr>
              <a:spLocks noChangeAspect="1"/>
            </p:cNvSpPr>
            <p:nvPr/>
          </p:nvSpPr>
          <p:spPr bwMode="auto">
            <a:xfrm>
              <a:off x="2231070" y="6147193"/>
              <a:ext cx="132663" cy="165380"/>
            </a:xfrm>
            <a:custGeom>
              <a:avLst/>
              <a:gdLst>
                <a:gd name="T0" fmla="*/ 2147483647 w 172"/>
                <a:gd name="T1" fmla="*/ 2147483647 h 175"/>
                <a:gd name="T2" fmla="*/ 2147483647 w 172"/>
                <a:gd name="T3" fmla="*/ 2147483647 h 175"/>
                <a:gd name="T4" fmla="*/ 2147483647 w 172"/>
                <a:gd name="T5" fmla="*/ 2147483647 h 175"/>
                <a:gd name="T6" fmla="*/ 2147483647 w 172"/>
                <a:gd name="T7" fmla="*/ 2147483647 h 175"/>
                <a:gd name="T8" fmla="*/ 2147483647 w 172"/>
                <a:gd name="T9" fmla="*/ 2147483647 h 175"/>
                <a:gd name="T10" fmla="*/ 2147483647 w 172"/>
                <a:gd name="T11" fmla="*/ 2147483647 h 175"/>
                <a:gd name="T12" fmla="*/ 2147483647 w 172"/>
                <a:gd name="T13" fmla="*/ 2147483647 h 175"/>
                <a:gd name="T14" fmla="*/ 2147483647 w 172"/>
                <a:gd name="T15" fmla="*/ 2147483647 h 175"/>
                <a:gd name="T16" fmla="*/ 2147483647 w 172"/>
                <a:gd name="T17" fmla="*/ 2147483647 h 175"/>
                <a:gd name="T18" fmla="*/ 2147483647 w 172"/>
                <a:gd name="T19" fmla="*/ 2147483647 h 175"/>
                <a:gd name="T20" fmla="*/ 2147483647 w 172"/>
                <a:gd name="T21" fmla="*/ 2147483647 h 175"/>
                <a:gd name="T22" fmla="*/ 2147483647 w 172"/>
                <a:gd name="T23" fmla="*/ 2147483647 h 175"/>
                <a:gd name="T24" fmla="*/ 2147483647 w 172"/>
                <a:gd name="T25" fmla="*/ 2147483647 h 175"/>
                <a:gd name="T26" fmla="*/ 2147483647 w 172"/>
                <a:gd name="T27" fmla="*/ 2147483647 h 175"/>
                <a:gd name="T28" fmla="*/ 2147483647 w 172"/>
                <a:gd name="T29" fmla="*/ 2147483647 h 175"/>
                <a:gd name="T30" fmla="*/ 2147483647 w 172"/>
                <a:gd name="T31" fmla="*/ 2147483647 h 175"/>
                <a:gd name="T32" fmla="*/ 2147483647 w 172"/>
                <a:gd name="T33" fmla="*/ 2147483647 h 175"/>
                <a:gd name="T34" fmla="*/ 2147483647 w 172"/>
                <a:gd name="T35" fmla="*/ 2147483647 h 175"/>
                <a:gd name="T36" fmla="*/ 2147483647 w 172"/>
                <a:gd name="T37" fmla="*/ 2147483647 h 175"/>
                <a:gd name="T38" fmla="*/ 2147483647 w 172"/>
                <a:gd name="T39" fmla="*/ 2147483647 h 175"/>
                <a:gd name="T40" fmla="*/ 2147483647 w 172"/>
                <a:gd name="T41" fmla="*/ 2147483647 h 175"/>
                <a:gd name="T42" fmla="*/ 2147483647 w 172"/>
                <a:gd name="T43" fmla="*/ 2147483647 h 175"/>
                <a:gd name="T44" fmla="*/ 2147483647 w 172"/>
                <a:gd name="T45" fmla="*/ 2147483647 h 175"/>
                <a:gd name="T46" fmla="*/ 2147483647 w 172"/>
                <a:gd name="T47" fmla="*/ 2147483647 h 175"/>
                <a:gd name="T48" fmla="*/ 2147483647 w 172"/>
                <a:gd name="T49" fmla="*/ 2147483647 h 175"/>
                <a:gd name="T50" fmla="*/ 2147483647 w 172"/>
                <a:gd name="T51" fmla="*/ 2147483647 h 175"/>
                <a:gd name="T52" fmla="*/ 2147483647 w 172"/>
                <a:gd name="T53" fmla="*/ 2147483647 h 175"/>
                <a:gd name="T54" fmla="*/ 2147483647 w 172"/>
                <a:gd name="T55" fmla="*/ 2147483647 h 175"/>
                <a:gd name="T56" fmla="*/ 2147483647 w 172"/>
                <a:gd name="T57" fmla="*/ 2147483647 h 175"/>
                <a:gd name="T58" fmla="*/ 2147483647 w 172"/>
                <a:gd name="T59" fmla="*/ 0 h 175"/>
                <a:gd name="T60" fmla="*/ 2147483647 w 172"/>
                <a:gd name="T61" fmla="*/ 2147483647 h 175"/>
                <a:gd name="T62" fmla="*/ 2147483647 w 172"/>
                <a:gd name="T63" fmla="*/ 2147483647 h 175"/>
                <a:gd name="T64" fmla="*/ 2147483647 w 172"/>
                <a:gd name="T65" fmla="*/ 2147483647 h 175"/>
                <a:gd name="T66" fmla="*/ 2147483647 w 172"/>
                <a:gd name="T67" fmla="*/ 2147483647 h 175"/>
                <a:gd name="T68" fmla="*/ 2147483647 w 172"/>
                <a:gd name="T69" fmla="*/ 2147483647 h 175"/>
                <a:gd name="T70" fmla="*/ 2147483647 w 172"/>
                <a:gd name="T71" fmla="*/ 2147483647 h 175"/>
                <a:gd name="T72" fmla="*/ 2147483647 w 172"/>
                <a:gd name="T73" fmla="*/ 2147483647 h 175"/>
                <a:gd name="T74" fmla="*/ 2147483647 w 172"/>
                <a:gd name="T75" fmla="*/ 2147483647 h 175"/>
                <a:gd name="T76" fmla="*/ 2147483647 w 172"/>
                <a:gd name="T77" fmla="*/ 2147483647 h 175"/>
                <a:gd name="T78" fmla="*/ 2147483647 w 172"/>
                <a:gd name="T79" fmla="*/ 2147483647 h 175"/>
                <a:gd name="T80" fmla="*/ 2147483647 w 172"/>
                <a:gd name="T81" fmla="*/ 2147483647 h 175"/>
                <a:gd name="T82" fmla="*/ 2147483647 w 172"/>
                <a:gd name="T83" fmla="*/ 2147483647 h 175"/>
                <a:gd name="T84" fmla="*/ 2147483647 w 172"/>
                <a:gd name="T85" fmla="*/ 2147483647 h 175"/>
                <a:gd name="T86" fmla="*/ 0 w 172"/>
                <a:gd name="T87" fmla="*/ 2147483647 h 175"/>
                <a:gd name="T88" fmla="*/ 0 w 172"/>
                <a:gd name="T89" fmla="*/ 2147483647 h 175"/>
                <a:gd name="T90" fmla="*/ 2147483647 w 172"/>
                <a:gd name="T91" fmla="*/ 2147483647 h 175"/>
                <a:gd name="T92" fmla="*/ 2147483647 w 172"/>
                <a:gd name="T93" fmla="*/ 2147483647 h 175"/>
                <a:gd name="T94" fmla="*/ 2147483647 w 172"/>
                <a:gd name="T95" fmla="*/ 2147483647 h 175"/>
                <a:gd name="T96" fmla="*/ 2147483647 w 172"/>
                <a:gd name="T97" fmla="*/ 2147483647 h 175"/>
                <a:gd name="T98" fmla="*/ 2147483647 w 172"/>
                <a:gd name="T99" fmla="*/ 2147483647 h 175"/>
                <a:gd name="T100" fmla="*/ 2147483647 w 172"/>
                <a:gd name="T101" fmla="*/ 2147483647 h 175"/>
                <a:gd name="T102" fmla="*/ 2147483647 w 172"/>
                <a:gd name="T103" fmla="*/ 2147483647 h 17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72"/>
                <a:gd name="T157" fmla="*/ 0 h 175"/>
                <a:gd name="T158" fmla="*/ 172 w 172"/>
                <a:gd name="T159" fmla="*/ 175 h 17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72" h="175">
                  <a:moveTo>
                    <a:pt x="19" y="151"/>
                  </a:moveTo>
                  <a:lnTo>
                    <a:pt x="31" y="151"/>
                  </a:lnTo>
                  <a:lnTo>
                    <a:pt x="45" y="156"/>
                  </a:lnTo>
                  <a:lnTo>
                    <a:pt x="57" y="165"/>
                  </a:lnTo>
                  <a:lnTo>
                    <a:pt x="66" y="175"/>
                  </a:lnTo>
                  <a:lnTo>
                    <a:pt x="71" y="175"/>
                  </a:lnTo>
                  <a:lnTo>
                    <a:pt x="78" y="165"/>
                  </a:lnTo>
                  <a:lnTo>
                    <a:pt x="87" y="167"/>
                  </a:lnTo>
                  <a:lnTo>
                    <a:pt x="106" y="163"/>
                  </a:lnTo>
                  <a:lnTo>
                    <a:pt x="108" y="165"/>
                  </a:lnTo>
                  <a:lnTo>
                    <a:pt x="123" y="165"/>
                  </a:lnTo>
                  <a:lnTo>
                    <a:pt x="134" y="165"/>
                  </a:lnTo>
                  <a:lnTo>
                    <a:pt x="151" y="165"/>
                  </a:lnTo>
                  <a:lnTo>
                    <a:pt x="163" y="165"/>
                  </a:lnTo>
                  <a:lnTo>
                    <a:pt x="168" y="153"/>
                  </a:lnTo>
                  <a:lnTo>
                    <a:pt x="163" y="151"/>
                  </a:lnTo>
                  <a:lnTo>
                    <a:pt x="160" y="139"/>
                  </a:lnTo>
                  <a:lnTo>
                    <a:pt x="158" y="123"/>
                  </a:lnTo>
                  <a:lnTo>
                    <a:pt x="158" y="108"/>
                  </a:lnTo>
                  <a:lnTo>
                    <a:pt x="153" y="92"/>
                  </a:lnTo>
                  <a:lnTo>
                    <a:pt x="153" y="78"/>
                  </a:lnTo>
                  <a:lnTo>
                    <a:pt x="151" y="64"/>
                  </a:lnTo>
                  <a:lnTo>
                    <a:pt x="151" y="47"/>
                  </a:lnTo>
                  <a:lnTo>
                    <a:pt x="146" y="33"/>
                  </a:lnTo>
                  <a:lnTo>
                    <a:pt x="160" y="33"/>
                  </a:lnTo>
                  <a:lnTo>
                    <a:pt x="172" y="33"/>
                  </a:lnTo>
                  <a:lnTo>
                    <a:pt x="160" y="23"/>
                  </a:lnTo>
                  <a:lnTo>
                    <a:pt x="146" y="16"/>
                  </a:lnTo>
                  <a:lnTo>
                    <a:pt x="132" y="9"/>
                  </a:lnTo>
                  <a:lnTo>
                    <a:pt x="118" y="0"/>
                  </a:lnTo>
                  <a:lnTo>
                    <a:pt x="118" y="16"/>
                  </a:lnTo>
                  <a:lnTo>
                    <a:pt x="106" y="16"/>
                  </a:lnTo>
                  <a:lnTo>
                    <a:pt x="97" y="16"/>
                  </a:lnTo>
                  <a:lnTo>
                    <a:pt x="82" y="16"/>
                  </a:lnTo>
                  <a:lnTo>
                    <a:pt x="71" y="16"/>
                  </a:lnTo>
                  <a:lnTo>
                    <a:pt x="71" y="35"/>
                  </a:lnTo>
                  <a:lnTo>
                    <a:pt x="71" y="54"/>
                  </a:lnTo>
                  <a:lnTo>
                    <a:pt x="57" y="59"/>
                  </a:lnTo>
                  <a:lnTo>
                    <a:pt x="57" y="71"/>
                  </a:lnTo>
                  <a:lnTo>
                    <a:pt x="57" y="85"/>
                  </a:lnTo>
                  <a:lnTo>
                    <a:pt x="42" y="85"/>
                  </a:lnTo>
                  <a:lnTo>
                    <a:pt x="28" y="85"/>
                  </a:lnTo>
                  <a:lnTo>
                    <a:pt x="12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9" y="97"/>
                  </a:lnTo>
                  <a:lnTo>
                    <a:pt x="9" y="111"/>
                  </a:lnTo>
                  <a:lnTo>
                    <a:pt x="12" y="125"/>
                  </a:lnTo>
                  <a:lnTo>
                    <a:pt x="9" y="141"/>
                  </a:lnTo>
                  <a:lnTo>
                    <a:pt x="7" y="156"/>
                  </a:lnTo>
                  <a:lnTo>
                    <a:pt x="9" y="153"/>
                  </a:lnTo>
                  <a:lnTo>
                    <a:pt x="19" y="151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319"/>
            <p:cNvSpPr>
              <a:spLocks noChangeAspect="1"/>
            </p:cNvSpPr>
            <p:nvPr/>
          </p:nvSpPr>
          <p:spPr bwMode="auto">
            <a:xfrm>
              <a:off x="1627369" y="6247750"/>
              <a:ext cx="40303" cy="25763"/>
            </a:xfrm>
            <a:custGeom>
              <a:avLst/>
              <a:gdLst>
                <a:gd name="T0" fmla="*/ 2147483647 w 52"/>
                <a:gd name="T1" fmla="*/ 2147483647 h 28"/>
                <a:gd name="T2" fmla="*/ 2147483647 w 52"/>
                <a:gd name="T3" fmla="*/ 2147483647 h 28"/>
                <a:gd name="T4" fmla="*/ 2147483647 w 52"/>
                <a:gd name="T5" fmla="*/ 2147483647 h 28"/>
                <a:gd name="T6" fmla="*/ 2147483647 w 52"/>
                <a:gd name="T7" fmla="*/ 0 h 28"/>
                <a:gd name="T8" fmla="*/ 2147483647 w 52"/>
                <a:gd name="T9" fmla="*/ 0 h 28"/>
                <a:gd name="T10" fmla="*/ 0 w 52"/>
                <a:gd name="T11" fmla="*/ 2147483647 h 28"/>
                <a:gd name="T12" fmla="*/ 0 w 52"/>
                <a:gd name="T13" fmla="*/ 2147483647 h 28"/>
                <a:gd name="T14" fmla="*/ 0 w 52"/>
                <a:gd name="T15" fmla="*/ 2147483647 h 28"/>
                <a:gd name="T16" fmla="*/ 2147483647 w 52"/>
                <a:gd name="T17" fmla="*/ 2147483647 h 28"/>
                <a:gd name="T18" fmla="*/ 2147483647 w 52"/>
                <a:gd name="T19" fmla="*/ 2147483647 h 28"/>
                <a:gd name="T20" fmla="*/ 2147483647 w 52"/>
                <a:gd name="T21" fmla="*/ 2147483647 h 28"/>
                <a:gd name="T22" fmla="*/ 2147483647 w 52"/>
                <a:gd name="T23" fmla="*/ 2147483647 h 28"/>
                <a:gd name="T24" fmla="*/ 2147483647 w 52"/>
                <a:gd name="T25" fmla="*/ 2147483647 h 28"/>
                <a:gd name="T26" fmla="*/ 2147483647 w 52"/>
                <a:gd name="T27" fmla="*/ 2147483647 h 28"/>
                <a:gd name="T28" fmla="*/ 2147483647 w 52"/>
                <a:gd name="T29" fmla="*/ 2147483647 h 28"/>
                <a:gd name="T30" fmla="*/ 2147483647 w 52"/>
                <a:gd name="T31" fmla="*/ 2147483647 h 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2"/>
                <a:gd name="T49" fmla="*/ 0 h 28"/>
                <a:gd name="T50" fmla="*/ 52 w 52"/>
                <a:gd name="T51" fmla="*/ 28 h 2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2" h="28">
                  <a:moveTo>
                    <a:pt x="30" y="7"/>
                  </a:moveTo>
                  <a:lnTo>
                    <a:pt x="35" y="5"/>
                  </a:lnTo>
                  <a:lnTo>
                    <a:pt x="30" y="2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4"/>
                  </a:lnTo>
                  <a:lnTo>
                    <a:pt x="7" y="28"/>
                  </a:lnTo>
                  <a:lnTo>
                    <a:pt x="11" y="24"/>
                  </a:lnTo>
                  <a:lnTo>
                    <a:pt x="18" y="19"/>
                  </a:lnTo>
                  <a:lnTo>
                    <a:pt x="26" y="19"/>
                  </a:lnTo>
                  <a:lnTo>
                    <a:pt x="44" y="19"/>
                  </a:lnTo>
                  <a:lnTo>
                    <a:pt x="52" y="14"/>
                  </a:lnTo>
                  <a:lnTo>
                    <a:pt x="44" y="12"/>
                  </a:lnTo>
                  <a:lnTo>
                    <a:pt x="30" y="7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" name="Group 320"/>
            <p:cNvGrpSpPr>
              <a:grpSpLocks noChangeAspect="1"/>
            </p:cNvGrpSpPr>
            <p:nvPr/>
          </p:nvGrpSpPr>
          <p:grpSpPr bwMode="auto">
            <a:xfrm>
              <a:off x="1558518" y="6151418"/>
              <a:ext cx="20991" cy="35737"/>
              <a:chOff x="2048" y="2429"/>
              <a:chExt cx="28" cy="38"/>
            </a:xfrm>
          </p:grpSpPr>
          <p:sp>
            <p:nvSpPr>
              <p:cNvPr id="466" name="Freeform 321"/>
              <p:cNvSpPr>
                <a:spLocks noChangeAspect="1"/>
              </p:cNvSpPr>
              <p:nvPr/>
            </p:nvSpPr>
            <p:spPr bwMode="auto">
              <a:xfrm>
                <a:off x="2069" y="2451"/>
                <a:ext cx="7" cy="9"/>
              </a:xfrm>
              <a:custGeom>
                <a:avLst/>
                <a:gdLst>
                  <a:gd name="T0" fmla="*/ 7 w 7"/>
                  <a:gd name="T1" fmla="*/ 7 h 9"/>
                  <a:gd name="T2" fmla="*/ 7 w 7"/>
                  <a:gd name="T3" fmla="*/ 9 h 9"/>
                  <a:gd name="T4" fmla="*/ 5 w 7"/>
                  <a:gd name="T5" fmla="*/ 9 h 9"/>
                  <a:gd name="T6" fmla="*/ 7 w 7"/>
                  <a:gd name="T7" fmla="*/ 7 h 9"/>
                  <a:gd name="T8" fmla="*/ 5 w 7"/>
                  <a:gd name="T9" fmla="*/ 4 h 9"/>
                  <a:gd name="T10" fmla="*/ 0 w 7"/>
                  <a:gd name="T11" fmla="*/ 0 h 9"/>
                  <a:gd name="T12" fmla="*/ 7 w 7"/>
                  <a:gd name="T13" fmla="*/ 7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9"/>
                  <a:gd name="T23" fmla="*/ 7 w 7"/>
                  <a:gd name="T24" fmla="*/ 9 h 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9">
                    <a:moveTo>
                      <a:pt x="7" y="7"/>
                    </a:moveTo>
                    <a:lnTo>
                      <a:pt x="7" y="9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5" y="4"/>
                    </a:lnTo>
                    <a:lnTo>
                      <a:pt x="0" y="0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Freeform 322"/>
              <p:cNvSpPr>
                <a:spLocks noChangeAspect="1"/>
              </p:cNvSpPr>
              <p:nvPr/>
            </p:nvSpPr>
            <p:spPr bwMode="auto">
              <a:xfrm>
                <a:off x="2053" y="2429"/>
                <a:ext cx="11" cy="12"/>
              </a:xfrm>
              <a:custGeom>
                <a:avLst/>
                <a:gdLst>
                  <a:gd name="T0" fmla="*/ 11 w 11"/>
                  <a:gd name="T1" fmla="*/ 10 h 12"/>
                  <a:gd name="T2" fmla="*/ 7 w 11"/>
                  <a:gd name="T3" fmla="*/ 12 h 12"/>
                  <a:gd name="T4" fmla="*/ 7 w 11"/>
                  <a:gd name="T5" fmla="*/ 8 h 12"/>
                  <a:gd name="T6" fmla="*/ 0 w 11"/>
                  <a:gd name="T7" fmla="*/ 0 h 12"/>
                  <a:gd name="T8" fmla="*/ 11 w 11"/>
                  <a:gd name="T9" fmla="*/ 1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12"/>
                  <a:gd name="T17" fmla="*/ 11 w 11"/>
                  <a:gd name="T18" fmla="*/ 12 h 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12">
                    <a:moveTo>
                      <a:pt x="11" y="10"/>
                    </a:moveTo>
                    <a:lnTo>
                      <a:pt x="7" y="12"/>
                    </a:lnTo>
                    <a:lnTo>
                      <a:pt x="7" y="8"/>
                    </a:lnTo>
                    <a:lnTo>
                      <a:pt x="0" y="0"/>
                    </a:lnTo>
                    <a:lnTo>
                      <a:pt x="11" y="10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Freeform 323"/>
              <p:cNvSpPr>
                <a:spLocks noChangeAspect="1"/>
              </p:cNvSpPr>
              <p:nvPr/>
            </p:nvSpPr>
            <p:spPr bwMode="auto">
              <a:xfrm>
                <a:off x="2048" y="2455"/>
                <a:ext cx="5" cy="12"/>
              </a:xfrm>
              <a:custGeom>
                <a:avLst/>
                <a:gdLst>
                  <a:gd name="T0" fmla="*/ 0 w 5"/>
                  <a:gd name="T1" fmla="*/ 8 h 12"/>
                  <a:gd name="T2" fmla="*/ 2 w 5"/>
                  <a:gd name="T3" fmla="*/ 0 h 12"/>
                  <a:gd name="T4" fmla="*/ 5 w 5"/>
                  <a:gd name="T5" fmla="*/ 8 h 12"/>
                  <a:gd name="T6" fmla="*/ 0 w 5"/>
                  <a:gd name="T7" fmla="*/ 12 h 12"/>
                  <a:gd name="T8" fmla="*/ 0 w 5"/>
                  <a:gd name="T9" fmla="*/ 8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12"/>
                  <a:gd name="T17" fmla="*/ 5 w 5"/>
                  <a:gd name="T18" fmla="*/ 12 h 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12">
                    <a:moveTo>
                      <a:pt x="0" y="8"/>
                    </a:moveTo>
                    <a:lnTo>
                      <a:pt x="2" y="0"/>
                    </a:lnTo>
                    <a:lnTo>
                      <a:pt x="5" y="8"/>
                    </a:lnTo>
                    <a:lnTo>
                      <a:pt x="0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Freeform 324"/>
              <p:cNvSpPr>
                <a:spLocks noChangeAspect="1"/>
              </p:cNvSpPr>
              <p:nvPr/>
            </p:nvSpPr>
            <p:spPr bwMode="auto">
              <a:xfrm>
                <a:off x="2069" y="2451"/>
                <a:ext cx="7" cy="7"/>
              </a:xfrm>
              <a:custGeom>
                <a:avLst/>
                <a:gdLst>
                  <a:gd name="T0" fmla="*/ 7 w 7"/>
                  <a:gd name="T1" fmla="*/ 7 h 7"/>
                  <a:gd name="T2" fmla="*/ 0 w 7"/>
                  <a:gd name="T3" fmla="*/ 0 h 7"/>
                  <a:gd name="T4" fmla="*/ 5 w 7"/>
                  <a:gd name="T5" fmla="*/ 4 h 7"/>
                  <a:gd name="T6" fmla="*/ 7 w 7"/>
                  <a:gd name="T7" fmla="*/ 7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"/>
                  <a:gd name="T13" fmla="*/ 0 h 7"/>
                  <a:gd name="T14" fmla="*/ 7 w 7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" h="7">
                    <a:moveTo>
                      <a:pt x="7" y="7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1" name="Freeform 325"/>
            <p:cNvSpPr>
              <a:spLocks noChangeAspect="1"/>
            </p:cNvSpPr>
            <p:nvPr/>
          </p:nvSpPr>
          <p:spPr bwMode="auto">
            <a:xfrm>
              <a:off x="1596302" y="6247750"/>
              <a:ext cx="32746" cy="22439"/>
            </a:xfrm>
            <a:custGeom>
              <a:avLst/>
              <a:gdLst>
                <a:gd name="T0" fmla="*/ 2147483647 w 43"/>
                <a:gd name="T1" fmla="*/ 2147483647 h 24"/>
                <a:gd name="T2" fmla="*/ 2147483647 w 43"/>
                <a:gd name="T3" fmla="*/ 0 h 24"/>
                <a:gd name="T4" fmla="*/ 2147483647 w 43"/>
                <a:gd name="T5" fmla="*/ 0 h 24"/>
                <a:gd name="T6" fmla="*/ 2147483647 w 43"/>
                <a:gd name="T7" fmla="*/ 0 h 24"/>
                <a:gd name="T8" fmla="*/ 2147483647 w 43"/>
                <a:gd name="T9" fmla="*/ 2147483647 h 24"/>
                <a:gd name="T10" fmla="*/ 2147483647 w 43"/>
                <a:gd name="T11" fmla="*/ 2147483647 h 24"/>
                <a:gd name="T12" fmla="*/ 2147483647 w 43"/>
                <a:gd name="T13" fmla="*/ 2147483647 h 24"/>
                <a:gd name="T14" fmla="*/ 2147483647 w 43"/>
                <a:gd name="T15" fmla="*/ 2147483647 h 24"/>
                <a:gd name="T16" fmla="*/ 2147483647 w 43"/>
                <a:gd name="T17" fmla="*/ 2147483647 h 24"/>
                <a:gd name="T18" fmla="*/ 0 w 43"/>
                <a:gd name="T19" fmla="*/ 2147483647 h 24"/>
                <a:gd name="T20" fmla="*/ 2147483647 w 43"/>
                <a:gd name="T21" fmla="*/ 2147483647 h 24"/>
                <a:gd name="T22" fmla="*/ 2147483647 w 43"/>
                <a:gd name="T23" fmla="*/ 2147483647 h 24"/>
                <a:gd name="T24" fmla="*/ 2147483647 w 43"/>
                <a:gd name="T25" fmla="*/ 2147483647 h 24"/>
                <a:gd name="T26" fmla="*/ 2147483647 w 43"/>
                <a:gd name="T27" fmla="*/ 2147483647 h 24"/>
                <a:gd name="T28" fmla="*/ 2147483647 w 43"/>
                <a:gd name="T29" fmla="*/ 2147483647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3"/>
                <a:gd name="T46" fmla="*/ 0 h 24"/>
                <a:gd name="T47" fmla="*/ 43 w 43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3" h="24">
                  <a:moveTo>
                    <a:pt x="41" y="12"/>
                  </a:moveTo>
                  <a:lnTo>
                    <a:pt x="43" y="0"/>
                  </a:lnTo>
                  <a:lnTo>
                    <a:pt x="31" y="0"/>
                  </a:lnTo>
                  <a:lnTo>
                    <a:pt x="22" y="0"/>
                  </a:lnTo>
                  <a:lnTo>
                    <a:pt x="22" y="2"/>
                  </a:lnTo>
                  <a:lnTo>
                    <a:pt x="26" y="7"/>
                  </a:lnTo>
                  <a:lnTo>
                    <a:pt x="33" y="17"/>
                  </a:lnTo>
                  <a:lnTo>
                    <a:pt x="22" y="17"/>
                  </a:lnTo>
                  <a:lnTo>
                    <a:pt x="7" y="14"/>
                  </a:lnTo>
                  <a:lnTo>
                    <a:pt x="0" y="19"/>
                  </a:lnTo>
                  <a:lnTo>
                    <a:pt x="12" y="24"/>
                  </a:lnTo>
                  <a:lnTo>
                    <a:pt x="26" y="24"/>
                  </a:lnTo>
                  <a:lnTo>
                    <a:pt x="41" y="24"/>
                  </a:lnTo>
                  <a:lnTo>
                    <a:pt x="41" y="17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326"/>
            <p:cNvGrpSpPr>
              <a:grpSpLocks noChangeAspect="1"/>
            </p:cNvGrpSpPr>
            <p:nvPr/>
          </p:nvGrpSpPr>
          <p:grpSpPr bwMode="auto">
            <a:xfrm>
              <a:off x="1523846" y="6252463"/>
              <a:ext cx="55407" cy="19950"/>
              <a:chOff x="2003" y="2536"/>
              <a:chExt cx="73" cy="21"/>
            </a:xfrm>
          </p:grpSpPr>
          <p:sp>
            <p:nvSpPr>
              <p:cNvPr id="463" name="Rectangle 327"/>
              <p:cNvSpPr>
                <a:spLocks noChangeAspect="1" noChangeArrowheads="1"/>
              </p:cNvSpPr>
              <p:nvPr/>
            </p:nvSpPr>
            <p:spPr bwMode="auto">
              <a:xfrm>
                <a:off x="2003" y="2536"/>
                <a:ext cx="2" cy="2"/>
              </a:xfrm>
              <a:prstGeom prst="rect">
                <a:avLst/>
              </a:prstGeom>
              <a:solidFill>
                <a:srgbClr val="C0C0C0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464" name="Freeform 328"/>
              <p:cNvSpPr>
                <a:spLocks noChangeAspect="1"/>
              </p:cNvSpPr>
              <p:nvPr/>
            </p:nvSpPr>
            <p:spPr bwMode="auto">
              <a:xfrm>
                <a:off x="2043" y="2548"/>
                <a:ext cx="33" cy="9"/>
              </a:xfrm>
              <a:custGeom>
                <a:avLst/>
                <a:gdLst>
                  <a:gd name="T0" fmla="*/ 21 w 33"/>
                  <a:gd name="T1" fmla="*/ 9 h 9"/>
                  <a:gd name="T2" fmla="*/ 0 w 33"/>
                  <a:gd name="T3" fmla="*/ 2 h 9"/>
                  <a:gd name="T4" fmla="*/ 14 w 33"/>
                  <a:gd name="T5" fmla="*/ 0 h 9"/>
                  <a:gd name="T6" fmla="*/ 33 w 33"/>
                  <a:gd name="T7" fmla="*/ 9 h 9"/>
                  <a:gd name="T8" fmla="*/ 21 w 33"/>
                  <a:gd name="T9" fmla="*/ 9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"/>
                  <a:gd name="T16" fmla="*/ 0 h 9"/>
                  <a:gd name="T17" fmla="*/ 33 w 33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" h="9">
                    <a:moveTo>
                      <a:pt x="21" y="9"/>
                    </a:moveTo>
                    <a:lnTo>
                      <a:pt x="0" y="2"/>
                    </a:lnTo>
                    <a:lnTo>
                      <a:pt x="14" y="0"/>
                    </a:lnTo>
                    <a:lnTo>
                      <a:pt x="33" y="9"/>
                    </a:lnTo>
                    <a:lnTo>
                      <a:pt x="21" y="9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Freeform 329"/>
              <p:cNvSpPr>
                <a:spLocks noChangeAspect="1"/>
              </p:cNvSpPr>
              <p:nvPr/>
            </p:nvSpPr>
            <p:spPr bwMode="auto">
              <a:xfrm>
                <a:off x="2043" y="2548"/>
                <a:ext cx="33" cy="9"/>
              </a:xfrm>
              <a:custGeom>
                <a:avLst/>
                <a:gdLst>
                  <a:gd name="T0" fmla="*/ 0 w 33"/>
                  <a:gd name="T1" fmla="*/ 2 h 9"/>
                  <a:gd name="T2" fmla="*/ 21 w 33"/>
                  <a:gd name="T3" fmla="*/ 9 h 9"/>
                  <a:gd name="T4" fmla="*/ 33 w 33"/>
                  <a:gd name="T5" fmla="*/ 9 h 9"/>
                  <a:gd name="T6" fmla="*/ 14 w 33"/>
                  <a:gd name="T7" fmla="*/ 0 h 9"/>
                  <a:gd name="T8" fmla="*/ 0 w 33"/>
                  <a:gd name="T9" fmla="*/ 2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"/>
                  <a:gd name="T16" fmla="*/ 0 h 9"/>
                  <a:gd name="T17" fmla="*/ 33 w 33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" h="9">
                    <a:moveTo>
                      <a:pt x="0" y="2"/>
                    </a:moveTo>
                    <a:lnTo>
                      <a:pt x="21" y="9"/>
                    </a:lnTo>
                    <a:lnTo>
                      <a:pt x="33" y="9"/>
                    </a:lnTo>
                    <a:lnTo>
                      <a:pt x="1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0C0C0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3" name="Freeform 330"/>
            <p:cNvSpPr>
              <a:spLocks noChangeAspect="1"/>
            </p:cNvSpPr>
            <p:nvPr/>
          </p:nvSpPr>
          <p:spPr bwMode="auto">
            <a:xfrm>
              <a:off x="1454403" y="6310079"/>
              <a:ext cx="49539" cy="53188"/>
            </a:xfrm>
            <a:custGeom>
              <a:avLst/>
              <a:gdLst>
                <a:gd name="T0" fmla="*/ 2147483647 w 64"/>
                <a:gd name="T1" fmla="*/ 2147483647 h 57"/>
                <a:gd name="T2" fmla="*/ 2147483647 w 64"/>
                <a:gd name="T3" fmla="*/ 2147483647 h 57"/>
                <a:gd name="T4" fmla="*/ 2147483647 w 64"/>
                <a:gd name="T5" fmla="*/ 2147483647 h 57"/>
                <a:gd name="T6" fmla="*/ 2147483647 w 64"/>
                <a:gd name="T7" fmla="*/ 2147483647 h 57"/>
                <a:gd name="T8" fmla="*/ 2147483647 w 64"/>
                <a:gd name="T9" fmla="*/ 2147483647 h 57"/>
                <a:gd name="T10" fmla="*/ 2147483647 w 64"/>
                <a:gd name="T11" fmla="*/ 2147483647 h 57"/>
                <a:gd name="T12" fmla="*/ 0 w 64"/>
                <a:gd name="T13" fmla="*/ 2147483647 h 57"/>
                <a:gd name="T14" fmla="*/ 2147483647 w 64"/>
                <a:gd name="T15" fmla="*/ 2147483647 h 57"/>
                <a:gd name="T16" fmla="*/ 2147483647 w 64"/>
                <a:gd name="T17" fmla="*/ 2147483647 h 57"/>
                <a:gd name="T18" fmla="*/ 2147483647 w 64"/>
                <a:gd name="T19" fmla="*/ 2147483647 h 57"/>
                <a:gd name="T20" fmla="*/ 2147483647 w 64"/>
                <a:gd name="T21" fmla="*/ 2147483647 h 57"/>
                <a:gd name="T22" fmla="*/ 2147483647 w 64"/>
                <a:gd name="T23" fmla="*/ 2147483647 h 57"/>
                <a:gd name="T24" fmla="*/ 2147483647 w 64"/>
                <a:gd name="T25" fmla="*/ 2147483647 h 57"/>
                <a:gd name="T26" fmla="*/ 2147483647 w 64"/>
                <a:gd name="T27" fmla="*/ 2147483647 h 57"/>
                <a:gd name="T28" fmla="*/ 2147483647 w 64"/>
                <a:gd name="T29" fmla="*/ 2147483647 h 57"/>
                <a:gd name="T30" fmla="*/ 2147483647 w 64"/>
                <a:gd name="T31" fmla="*/ 2147483647 h 57"/>
                <a:gd name="T32" fmla="*/ 2147483647 w 64"/>
                <a:gd name="T33" fmla="*/ 2147483647 h 57"/>
                <a:gd name="T34" fmla="*/ 2147483647 w 64"/>
                <a:gd name="T35" fmla="*/ 2147483647 h 57"/>
                <a:gd name="T36" fmla="*/ 2147483647 w 64"/>
                <a:gd name="T37" fmla="*/ 0 h 57"/>
                <a:gd name="T38" fmla="*/ 2147483647 w 64"/>
                <a:gd name="T39" fmla="*/ 2147483647 h 57"/>
                <a:gd name="T40" fmla="*/ 2147483647 w 64"/>
                <a:gd name="T41" fmla="*/ 2147483647 h 5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4"/>
                <a:gd name="T64" fmla="*/ 0 h 57"/>
                <a:gd name="T65" fmla="*/ 64 w 64"/>
                <a:gd name="T66" fmla="*/ 57 h 5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4" h="57">
                  <a:moveTo>
                    <a:pt x="40" y="3"/>
                  </a:moveTo>
                  <a:lnTo>
                    <a:pt x="24" y="14"/>
                  </a:lnTo>
                  <a:lnTo>
                    <a:pt x="19" y="17"/>
                  </a:lnTo>
                  <a:lnTo>
                    <a:pt x="12" y="21"/>
                  </a:lnTo>
                  <a:lnTo>
                    <a:pt x="10" y="26"/>
                  </a:lnTo>
                  <a:lnTo>
                    <a:pt x="5" y="26"/>
                  </a:lnTo>
                  <a:lnTo>
                    <a:pt x="0" y="28"/>
                  </a:lnTo>
                  <a:lnTo>
                    <a:pt x="12" y="43"/>
                  </a:lnTo>
                  <a:lnTo>
                    <a:pt x="29" y="54"/>
                  </a:lnTo>
                  <a:lnTo>
                    <a:pt x="47" y="57"/>
                  </a:lnTo>
                  <a:lnTo>
                    <a:pt x="57" y="57"/>
                  </a:lnTo>
                  <a:lnTo>
                    <a:pt x="54" y="47"/>
                  </a:lnTo>
                  <a:lnTo>
                    <a:pt x="54" y="38"/>
                  </a:lnTo>
                  <a:lnTo>
                    <a:pt x="57" y="33"/>
                  </a:lnTo>
                  <a:lnTo>
                    <a:pt x="57" y="36"/>
                  </a:lnTo>
                  <a:lnTo>
                    <a:pt x="59" y="24"/>
                  </a:lnTo>
                  <a:lnTo>
                    <a:pt x="59" y="14"/>
                  </a:lnTo>
                  <a:lnTo>
                    <a:pt x="59" y="3"/>
                  </a:lnTo>
                  <a:lnTo>
                    <a:pt x="64" y="0"/>
                  </a:lnTo>
                  <a:lnTo>
                    <a:pt x="50" y="3"/>
                  </a:lnTo>
                  <a:lnTo>
                    <a:pt x="40" y="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331"/>
            <p:cNvSpPr>
              <a:spLocks noChangeAspect="1"/>
            </p:cNvSpPr>
            <p:nvPr/>
          </p:nvSpPr>
          <p:spPr bwMode="auto">
            <a:xfrm>
              <a:off x="1472875" y="6360773"/>
              <a:ext cx="37784" cy="40722"/>
            </a:xfrm>
            <a:custGeom>
              <a:avLst/>
              <a:gdLst>
                <a:gd name="T0" fmla="*/ 2147483647 w 49"/>
                <a:gd name="T1" fmla="*/ 0 h 43"/>
                <a:gd name="T2" fmla="*/ 0 w 49"/>
                <a:gd name="T3" fmla="*/ 2147483647 h 43"/>
                <a:gd name="T4" fmla="*/ 0 w 49"/>
                <a:gd name="T5" fmla="*/ 2147483647 h 43"/>
                <a:gd name="T6" fmla="*/ 2147483647 w 49"/>
                <a:gd name="T7" fmla="*/ 2147483647 h 43"/>
                <a:gd name="T8" fmla="*/ 2147483647 w 49"/>
                <a:gd name="T9" fmla="*/ 2147483647 h 43"/>
                <a:gd name="T10" fmla="*/ 2147483647 w 49"/>
                <a:gd name="T11" fmla="*/ 2147483647 h 43"/>
                <a:gd name="T12" fmla="*/ 2147483647 w 49"/>
                <a:gd name="T13" fmla="*/ 2147483647 h 43"/>
                <a:gd name="T14" fmla="*/ 2147483647 w 49"/>
                <a:gd name="T15" fmla="*/ 2147483647 h 43"/>
                <a:gd name="T16" fmla="*/ 2147483647 w 49"/>
                <a:gd name="T17" fmla="*/ 2147483647 h 43"/>
                <a:gd name="T18" fmla="*/ 2147483647 w 49"/>
                <a:gd name="T19" fmla="*/ 2147483647 h 43"/>
                <a:gd name="T20" fmla="*/ 2147483647 w 49"/>
                <a:gd name="T21" fmla="*/ 2147483647 h 43"/>
                <a:gd name="T22" fmla="*/ 2147483647 w 49"/>
                <a:gd name="T23" fmla="*/ 2147483647 h 43"/>
                <a:gd name="T24" fmla="*/ 2147483647 w 49"/>
                <a:gd name="T25" fmla="*/ 2147483647 h 43"/>
                <a:gd name="T26" fmla="*/ 2147483647 w 49"/>
                <a:gd name="T27" fmla="*/ 2147483647 h 43"/>
                <a:gd name="T28" fmla="*/ 2147483647 w 49"/>
                <a:gd name="T29" fmla="*/ 2147483647 h 43"/>
                <a:gd name="T30" fmla="*/ 2147483647 w 49"/>
                <a:gd name="T31" fmla="*/ 2147483647 h 43"/>
                <a:gd name="T32" fmla="*/ 2147483647 w 49"/>
                <a:gd name="T33" fmla="*/ 2147483647 h 43"/>
                <a:gd name="T34" fmla="*/ 2147483647 w 49"/>
                <a:gd name="T35" fmla="*/ 2147483647 h 43"/>
                <a:gd name="T36" fmla="*/ 2147483647 w 49"/>
                <a:gd name="T37" fmla="*/ 0 h 4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9"/>
                <a:gd name="T58" fmla="*/ 0 h 43"/>
                <a:gd name="T59" fmla="*/ 49 w 49"/>
                <a:gd name="T60" fmla="*/ 43 h 4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9" h="43">
                  <a:moveTo>
                    <a:pt x="5" y="0"/>
                  </a:moveTo>
                  <a:lnTo>
                    <a:pt x="0" y="3"/>
                  </a:lnTo>
                  <a:lnTo>
                    <a:pt x="0" y="8"/>
                  </a:lnTo>
                  <a:lnTo>
                    <a:pt x="12" y="22"/>
                  </a:lnTo>
                  <a:lnTo>
                    <a:pt x="14" y="17"/>
                  </a:lnTo>
                  <a:lnTo>
                    <a:pt x="12" y="12"/>
                  </a:lnTo>
                  <a:lnTo>
                    <a:pt x="16" y="17"/>
                  </a:lnTo>
                  <a:lnTo>
                    <a:pt x="26" y="24"/>
                  </a:lnTo>
                  <a:lnTo>
                    <a:pt x="33" y="29"/>
                  </a:lnTo>
                  <a:lnTo>
                    <a:pt x="35" y="36"/>
                  </a:lnTo>
                  <a:lnTo>
                    <a:pt x="35" y="34"/>
                  </a:lnTo>
                  <a:lnTo>
                    <a:pt x="42" y="43"/>
                  </a:lnTo>
                  <a:lnTo>
                    <a:pt x="42" y="29"/>
                  </a:lnTo>
                  <a:lnTo>
                    <a:pt x="42" y="22"/>
                  </a:lnTo>
                  <a:lnTo>
                    <a:pt x="49" y="22"/>
                  </a:lnTo>
                  <a:lnTo>
                    <a:pt x="40" y="12"/>
                  </a:lnTo>
                  <a:lnTo>
                    <a:pt x="33" y="3"/>
                  </a:lnTo>
                  <a:lnTo>
                    <a:pt x="23" y="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332"/>
            <p:cNvGrpSpPr>
              <a:grpSpLocks noChangeAspect="1"/>
            </p:cNvGrpSpPr>
            <p:nvPr/>
          </p:nvGrpSpPr>
          <p:grpSpPr bwMode="auto">
            <a:xfrm>
              <a:off x="1505596" y="6381550"/>
              <a:ext cx="62132" cy="25762"/>
              <a:chOff x="1979" y="2673"/>
              <a:chExt cx="81" cy="28"/>
            </a:xfrm>
          </p:grpSpPr>
          <p:sp>
            <p:nvSpPr>
              <p:cNvPr id="460" name="Freeform 333"/>
              <p:cNvSpPr>
                <a:spLocks noChangeAspect="1"/>
              </p:cNvSpPr>
              <p:nvPr/>
            </p:nvSpPr>
            <p:spPr bwMode="auto">
              <a:xfrm>
                <a:off x="1979" y="2673"/>
                <a:ext cx="45" cy="28"/>
              </a:xfrm>
              <a:custGeom>
                <a:avLst/>
                <a:gdLst>
                  <a:gd name="T0" fmla="*/ 0 w 45"/>
                  <a:gd name="T1" fmla="*/ 7 h 28"/>
                  <a:gd name="T2" fmla="*/ 0 w 45"/>
                  <a:gd name="T3" fmla="*/ 21 h 28"/>
                  <a:gd name="T4" fmla="*/ 3 w 45"/>
                  <a:gd name="T5" fmla="*/ 14 h 28"/>
                  <a:gd name="T6" fmla="*/ 17 w 45"/>
                  <a:gd name="T7" fmla="*/ 21 h 28"/>
                  <a:gd name="T8" fmla="*/ 26 w 45"/>
                  <a:gd name="T9" fmla="*/ 23 h 28"/>
                  <a:gd name="T10" fmla="*/ 26 w 45"/>
                  <a:gd name="T11" fmla="*/ 21 h 28"/>
                  <a:gd name="T12" fmla="*/ 29 w 45"/>
                  <a:gd name="T13" fmla="*/ 28 h 28"/>
                  <a:gd name="T14" fmla="*/ 43 w 45"/>
                  <a:gd name="T15" fmla="*/ 26 h 28"/>
                  <a:gd name="T16" fmla="*/ 36 w 45"/>
                  <a:gd name="T17" fmla="*/ 16 h 28"/>
                  <a:gd name="T18" fmla="*/ 45 w 45"/>
                  <a:gd name="T19" fmla="*/ 7 h 28"/>
                  <a:gd name="T20" fmla="*/ 43 w 45"/>
                  <a:gd name="T21" fmla="*/ 4 h 28"/>
                  <a:gd name="T22" fmla="*/ 38 w 45"/>
                  <a:gd name="T23" fmla="*/ 2 h 28"/>
                  <a:gd name="T24" fmla="*/ 19 w 45"/>
                  <a:gd name="T25" fmla="*/ 7 h 28"/>
                  <a:gd name="T26" fmla="*/ 17 w 45"/>
                  <a:gd name="T27" fmla="*/ 4 h 28"/>
                  <a:gd name="T28" fmla="*/ 10 w 45"/>
                  <a:gd name="T29" fmla="*/ 4 h 28"/>
                  <a:gd name="T30" fmla="*/ 7 w 45"/>
                  <a:gd name="T31" fmla="*/ 0 h 28"/>
                  <a:gd name="T32" fmla="*/ 0 w 45"/>
                  <a:gd name="T33" fmla="*/ 0 h 28"/>
                  <a:gd name="T34" fmla="*/ 0 w 45"/>
                  <a:gd name="T35" fmla="*/ 7 h 2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45"/>
                  <a:gd name="T55" fmla="*/ 0 h 28"/>
                  <a:gd name="T56" fmla="*/ 45 w 45"/>
                  <a:gd name="T57" fmla="*/ 28 h 2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45" h="28">
                    <a:moveTo>
                      <a:pt x="0" y="7"/>
                    </a:moveTo>
                    <a:lnTo>
                      <a:pt x="0" y="21"/>
                    </a:lnTo>
                    <a:lnTo>
                      <a:pt x="3" y="14"/>
                    </a:lnTo>
                    <a:lnTo>
                      <a:pt x="17" y="21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9" y="28"/>
                    </a:lnTo>
                    <a:lnTo>
                      <a:pt x="43" y="26"/>
                    </a:lnTo>
                    <a:lnTo>
                      <a:pt x="36" y="16"/>
                    </a:lnTo>
                    <a:lnTo>
                      <a:pt x="45" y="7"/>
                    </a:lnTo>
                    <a:lnTo>
                      <a:pt x="43" y="4"/>
                    </a:lnTo>
                    <a:lnTo>
                      <a:pt x="38" y="2"/>
                    </a:lnTo>
                    <a:lnTo>
                      <a:pt x="19" y="7"/>
                    </a:lnTo>
                    <a:lnTo>
                      <a:pt x="17" y="4"/>
                    </a:lnTo>
                    <a:lnTo>
                      <a:pt x="10" y="4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334"/>
              <p:cNvSpPr>
                <a:spLocks noChangeAspect="1"/>
              </p:cNvSpPr>
              <p:nvPr/>
            </p:nvSpPr>
            <p:spPr bwMode="auto">
              <a:xfrm>
                <a:off x="2024" y="2673"/>
                <a:ext cx="36" cy="28"/>
              </a:xfrm>
              <a:custGeom>
                <a:avLst/>
                <a:gdLst>
                  <a:gd name="T0" fmla="*/ 7 w 36"/>
                  <a:gd name="T1" fmla="*/ 4 h 28"/>
                  <a:gd name="T2" fmla="*/ 17 w 36"/>
                  <a:gd name="T3" fmla="*/ 7 h 28"/>
                  <a:gd name="T4" fmla="*/ 19 w 36"/>
                  <a:gd name="T5" fmla="*/ 14 h 28"/>
                  <a:gd name="T6" fmla="*/ 26 w 36"/>
                  <a:gd name="T7" fmla="*/ 14 h 28"/>
                  <a:gd name="T8" fmla="*/ 26 w 36"/>
                  <a:gd name="T9" fmla="*/ 16 h 28"/>
                  <a:gd name="T10" fmla="*/ 24 w 36"/>
                  <a:gd name="T11" fmla="*/ 16 h 28"/>
                  <a:gd name="T12" fmla="*/ 24 w 36"/>
                  <a:gd name="T13" fmla="*/ 26 h 28"/>
                  <a:gd name="T14" fmla="*/ 26 w 36"/>
                  <a:gd name="T15" fmla="*/ 28 h 28"/>
                  <a:gd name="T16" fmla="*/ 29 w 36"/>
                  <a:gd name="T17" fmla="*/ 23 h 28"/>
                  <a:gd name="T18" fmla="*/ 36 w 36"/>
                  <a:gd name="T19" fmla="*/ 21 h 28"/>
                  <a:gd name="T20" fmla="*/ 36 w 36"/>
                  <a:gd name="T21" fmla="*/ 12 h 28"/>
                  <a:gd name="T22" fmla="*/ 26 w 36"/>
                  <a:gd name="T23" fmla="*/ 4 h 28"/>
                  <a:gd name="T24" fmla="*/ 17 w 36"/>
                  <a:gd name="T25" fmla="*/ 0 h 28"/>
                  <a:gd name="T26" fmla="*/ 0 w 36"/>
                  <a:gd name="T27" fmla="*/ 0 h 28"/>
                  <a:gd name="T28" fmla="*/ 5 w 36"/>
                  <a:gd name="T29" fmla="*/ 2 h 28"/>
                  <a:gd name="T30" fmla="*/ 7 w 36"/>
                  <a:gd name="T31" fmla="*/ 4 h 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6"/>
                  <a:gd name="T49" fmla="*/ 0 h 28"/>
                  <a:gd name="T50" fmla="*/ 36 w 36"/>
                  <a:gd name="T51" fmla="*/ 28 h 2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6" h="28">
                    <a:moveTo>
                      <a:pt x="7" y="4"/>
                    </a:moveTo>
                    <a:lnTo>
                      <a:pt x="17" y="7"/>
                    </a:lnTo>
                    <a:lnTo>
                      <a:pt x="19" y="14"/>
                    </a:lnTo>
                    <a:lnTo>
                      <a:pt x="26" y="14"/>
                    </a:lnTo>
                    <a:lnTo>
                      <a:pt x="26" y="16"/>
                    </a:lnTo>
                    <a:lnTo>
                      <a:pt x="24" y="16"/>
                    </a:lnTo>
                    <a:lnTo>
                      <a:pt x="24" y="26"/>
                    </a:lnTo>
                    <a:lnTo>
                      <a:pt x="26" y="28"/>
                    </a:lnTo>
                    <a:lnTo>
                      <a:pt x="29" y="23"/>
                    </a:lnTo>
                    <a:lnTo>
                      <a:pt x="36" y="21"/>
                    </a:lnTo>
                    <a:lnTo>
                      <a:pt x="36" y="12"/>
                    </a:lnTo>
                    <a:lnTo>
                      <a:pt x="26" y="4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Freeform 335"/>
              <p:cNvSpPr>
                <a:spLocks noChangeAspect="1"/>
              </p:cNvSpPr>
              <p:nvPr/>
            </p:nvSpPr>
            <p:spPr bwMode="auto">
              <a:xfrm>
                <a:off x="2017" y="2673"/>
                <a:ext cx="14" cy="7"/>
              </a:xfrm>
              <a:custGeom>
                <a:avLst/>
                <a:gdLst>
                  <a:gd name="T0" fmla="*/ 7 w 14"/>
                  <a:gd name="T1" fmla="*/ 7 h 7"/>
                  <a:gd name="T2" fmla="*/ 14 w 14"/>
                  <a:gd name="T3" fmla="*/ 4 h 7"/>
                  <a:gd name="T4" fmla="*/ 12 w 14"/>
                  <a:gd name="T5" fmla="*/ 2 h 7"/>
                  <a:gd name="T6" fmla="*/ 7 w 14"/>
                  <a:gd name="T7" fmla="*/ 0 h 7"/>
                  <a:gd name="T8" fmla="*/ 5 w 14"/>
                  <a:gd name="T9" fmla="*/ 2 h 7"/>
                  <a:gd name="T10" fmla="*/ 0 w 14"/>
                  <a:gd name="T11" fmla="*/ 2 h 7"/>
                  <a:gd name="T12" fmla="*/ 5 w 14"/>
                  <a:gd name="T13" fmla="*/ 4 h 7"/>
                  <a:gd name="T14" fmla="*/ 7 w 14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"/>
                  <a:gd name="T25" fmla="*/ 0 h 7"/>
                  <a:gd name="T26" fmla="*/ 14 w 14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" h="7">
                    <a:moveTo>
                      <a:pt x="7" y="7"/>
                    </a:moveTo>
                    <a:lnTo>
                      <a:pt x="14" y="4"/>
                    </a:lnTo>
                    <a:lnTo>
                      <a:pt x="12" y="2"/>
                    </a:lnTo>
                    <a:lnTo>
                      <a:pt x="7" y="0"/>
                    </a:lnTo>
                    <a:lnTo>
                      <a:pt x="5" y="2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336"/>
            <p:cNvGrpSpPr>
              <a:grpSpLocks noChangeAspect="1"/>
            </p:cNvGrpSpPr>
            <p:nvPr/>
          </p:nvGrpSpPr>
          <p:grpSpPr bwMode="auto">
            <a:xfrm>
              <a:off x="866912" y="5081047"/>
              <a:ext cx="970062" cy="854394"/>
              <a:chOff x="1150" y="1293"/>
              <a:chExt cx="1259" cy="907"/>
            </a:xfrm>
          </p:grpSpPr>
          <p:sp>
            <p:nvSpPr>
              <p:cNvPr id="400" name="Freeform 337"/>
              <p:cNvSpPr>
                <a:spLocks noChangeAspect="1"/>
              </p:cNvSpPr>
              <p:nvPr/>
            </p:nvSpPr>
            <p:spPr bwMode="auto">
              <a:xfrm>
                <a:off x="1297" y="2059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2 w 2"/>
                  <a:gd name="T3" fmla="*/ 0 h 4"/>
                  <a:gd name="T4" fmla="*/ 0 w 2"/>
                  <a:gd name="T5" fmla="*/ 2 h 4"/>
                  <a:gd name="T6" fmla="*/ 0 w 2"/>
                  <a:gd name="T7" fmla="*/ 4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4"/>
                  <a:gd name="T14" fmla="*/ 2 w 2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4">
                    <a:moveTo>
                      <a:pt x="0" y="4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338"/>
              <p:cNvSpPr>
                <a:spLocks noChangeAspect="1"/>
              </p:cNvSpPr>
              <p:nvPr/>
            </p:nvSpPr>
            <p:spPr bwMode="auto">
              <a:xfrm>
                <a:off x="1977" y="2134"/>
                <a:ext cx="21" cy="10"/>
              </a:xfrm>
              <a:custGeom>
                <a:avLst/>
                <a:gdLst>
                  <a:gd name="T0" fmla="*/ 9 w 21"/>
                  <a:gd name="T1" fmla="*/ 3 h 10"/>
                  <a:gd name="T2" fmla="*/ 5 w 21"/>
                  <a:gd name="T3" fmla="*/ 0 h 10"/>
                  <a:gd name="T4" fmla="*/ 0 w 21"/>
                  <a:gd name="T5" fmla="*/ 3 h 10"/>
                  <a:gd name="T6" fmla="*/ 9 w 21"/>
                  <a:gd name="T7" fmla="*/ 7 h 10"/>
                  <a:gd name="T8" fmla="*/ 19 w 21"/>
                  <a:gd name="T9" fmla="*/ 10 h 10"/>
                  <a:gd name="T10" fmla="*/ 21 w 21"/>
                  <a:gd name="T11" fmla="*/ 3 h 10"/>
                  <a:gd name="T12" fmla="*/ 19 w 21"/>
                  <a:gd name="T13" fmla="*/ 0 h 10"/>
                  <a:gd name="T14" fmla="*/ 12 w 21"/>
                  <a:gd name="T15" fmla="*/ 0 h 10"/>
                  <a:gd name="T16" fmla="*/ 9 w 21"/>
                  <a:gd name="T17" fmla="*/ 3 h 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"/>
                  <a:gd name="T28" fmla="*/ 0 h 10"/>
                  <a:gd name="T29" fmla="*/ 21 w 21"/>
                  <a:gd name="T30" fmla="*/ 10 h 1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" h="10">
                    <a:moveTo>
                      <a:pt x="9" y="3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9" y="7"/>
                    </a:lnTo>
                    <a:lnTo>
                      <a:pt x="19" y="10"/>
                    </a:lnTo>
                    <a:lnTo>
                      <a:pt x="21" y="3"/>
                    </a:lnTo>
                    <a:lnTo>
                      <a:pt x="19" y="0"/>
                    </a:lnTo>
                    <a:lnTo>
                      <a:pt x="12" y="0"/>
                    </a:lnTo>
                    <a:lnTo>
                      <a:pt x="9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339"/>
              <p:cNvSpPr>
                <a:spLocks noChangeAspect="1"/>
              </p:cNvSpPr>
              <p:nvPr/>
            </p:nvSpPr>
            <p:spPr bwMode="auto">
              <a:xfrm>
                <a:off x="1970" y="2134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Rectangle 340"/>
              <p:cNvSpPr>
                <a:spLocks noChangeAspect="1" noChangeArrowheads="1"/>
              </p:cNvSpPr>
              <p:nvPr/>
            </p:nvSpPr>
            <p:spPr bwMode="auto">
              <a:xfrm>
                <a:off x="1967" y="2134"/>
                <a:ext cx="3" cy="3"/>
              </a:xfrm>
              <a:prstGeom prst="rect">
                <a:avLst/>
              </a:prstGeom>
              <a:solidFill>
                <a:srgbClr val="DDDDDD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404" name="Freeform 341"/>
              <p:cNvSpPr>
                <a:spLocks noChangeAspect="1"/>
              </p:cNvSpPr>
              <p:nvPr/>
            </p:nvSpPr>
            <p:spPr bwMode="auto">
              <a:xfrm>
                <a:off x="1963" y="2134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0 w 4"/>
                  <a:gd name="T3" fmla="*/ 0 h 3"/>
                  <a:gd name="T4" fmla="*/ 0 w 4"/>
                  <a:gd name="T5" fmla="*/ 3 h 3"/>
                  <a:gd name="T6" fmla="*/ 4 w 4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3"/>
                  <a:gd name="T14" fmla="*/ 4 w 4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3">
                    <a:moveTo>
                      <a:pt x="4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342"/>
              <p:cNvSpPr>
                <a:spLocks noChangeAspect="1"/>
              </p:cNvSpPr>
              <p:nvPr/>
            </p:nvSpPr>
            <p:spPr bwMode="auto">
              <a:xfrm>
                <a:off x="2164" y="2111"/>
                <a:ext cx="11" cy="11"/>
              </a:xfrm>
              <a:custGeom>
                <a:avLst/>
                <a:gdLst>
                  <a:gd name="T0" fmla="*/ 11 w 11"/>
                  <a:gd name="T1" fmla="*/ 0 h 11"/>
                  <a:gd name="T2" fmla="*/ 0 w 11"/>
                  <a:gd name="T3" fmla="*/ 11 h 11"/>
                  <a:gd name="T4" fmla="*/ 2 w 11"/>
                  <a:gd name="T5" fmla="*/ 11 h 11"/>
                  <a:gd name="T6" fmla="*/ 11 w 11"/>
                  <a:gd name="T7" fmla="*/ 0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"/>
                  <a:gd name="T13" fmla="*/ 0 h 11"/>
                  <a:gd name="T14" fmla="*/ 11 w 11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" h="11">
                    <a:moveTo>
                      <a:pt x="11" y="0"/>
                    </a:moveTo>
                    <a:lnTo>
                      <a:pt x="0" y="11"/>
                    </a:lnTo>
                    <a:lnTo>
                      <a:pt x="2" y="1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343"/>
              <p:cNvSpPr>
                <a:spLocks noChangeAspect="1"/>
              </p:cNvSpPr>
              <p:nvPr/>
            </p:nvSpPr>
            <p:spPr bwMode="auto">
              <a:xfrm>
                <a:off x="2119" y="2122"/>
                <a:ext cx="19" cy="12"/>
              </a:xfrm>
              <a:custGeom>
                <a:avLst/>
                <a:gdLst>
                  <a:gd name="T0" fmla="*/ 14 w 19"/>
                  <a:gd name="T1" fmla="*/ 3 h 12"/>
                  <a:gd name="T2" fmla="*/ 19 w 19"/>
                  <a:gd name="T3" fmla="*/ 3 h 12"/>
                  <a:gd name="T4" fmla="*/ 19 w 19"/>
                  <a:gd name="T5" fmla="*/ 0 h 12"/>
                  <a:gd name="T6" fmla="*/ 11 w 19"/>
                  <a:gd name="T7" fmla="*/ 3 h 12"/>
                  <a:gd name="T8" fmla="*/ 4 w 19"/>
                  <a:gd name="T9" fmla="*/ 10 h 12"/>
                  <a:gd name="T10" fmla="*/ 0 w 19"/>
                  <a:gd name="T11" fmla="*/ 12 h 12"/>
                  <a:gd name="T12" fmla="*/ 11 w 19"/>
                  <a:gd name="T13" fmla="*/ 8 h 12"/>
                  <a:gd name="T14" fmla="*/ 14 w 19"/>
                  <a:gd name="T15" fmla="*/ 3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"/>
                  <a:gd name="T25" fmla="*/ 0 h 12"/>
                  <a:gd name="T26" fmla="*/ 19 w 19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" h="12">
                    <a:moveTo>
                      <a:pt x="14" y="3"/>
                    </a:moveTo>
                    <a:lnTo>
                      <a:pt x="19" y="3"/>
                    </a:lnTo>
                    <a:lnTo>
                      <a:pt x="19" y="0"/>
                    </a:lnTo>
                    <a:lnTo>
                      <a:pt x="11" y="3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11" y="8"/>
                    </a:lnTo>
                    <a:lnTo>
                      <a:pt x="14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344"/>
              <p:cNvSpPr>
                <a:spLocks noChangeAspect="1"/>
              </p:cNvSpPr>
              <p:nvPr/>
            </p:nvSpPr>
            <p:spPr bwMode="auto">
              <a:xfrm>
                <a:off x="2109" y="2144"/>
                <a:ext cx="5" cy="2"/>
              </a:xfrm>
              <a:custGeom>
                <a:avLst/>
                <a:gdLst>
                  <a:gd name="T0" fmla="*/ 3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  <a:gd name="T8" fmla="*/ 3 w 5"/>
                  <a:gd name="T9" fmla="*/ 0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2"/>
                  <a:gd name="T17" fmla="*/ 5 w 5"/>
                  <a:gd name="T18" fmla="*/ 2 h 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345"/>
              <p:cNvSpPr>
                <a:spLocks noChangeAspect="1"/>
              </p:cNvSpPr>
              <p:nvPr/>
            </p:nvSpPr>
            <p:spPr bwMode="auto">
              <a:xfrm>
                <a:off x="2244" y="2115"/>
                <a:ext cx="28" cy="19"/>
              </a:xfrm>
              <a:custGeom>
                <a:avLst/>
                <a:gdLst>
                  <a:gd name="T0" fmla="*/ 28 w 28"/>
                  <a:gd name="T1" fmla="*/ 19 h 19"/>
                  <a:gd name="T2" fmla="*/ 21 w 28"/>
                  <a:gd name="T3" fmla="*/ 19 h 19"/>
                  <a:gd name="T4" fmla="*/ 16 w 28"/>
                  <a:gd name="T5" fmla="*/ 17 h 19"/>
                  <a:gd name="T6" fmla="*/ 9 w 28"/>
                  <a:gd name="T7" fmla="*/ 15 h 19"/>
                  <a:gd name="T8" fmla="*/ 2 w 28"/>
                  <a:gd name="T9" fmla="*/ 15 h 19"/>
                  <a:gd name="T10" fmla="*/ 5 w 28"/>
                  <a:gd name="T11" fmla="*/ 10 h 19"/>
                  <a:gd name="T12" fmla="*/ 0 w 28"/>
                  <a:gd name="T13" fmla="*/ 10 h 19"/>
                  <a:gd name="T14" fmla="*/ 0 w 28"/>
                  <a:gd name="T15" fmla="*/ 7 h 19"/>
                  <a:gd name="T16" fmla="*/ 5 w 28"/>
                  <a:gd name="T17" fmla="*/ 0 h 19"/>
                  <a:gd name="T18" fmla="*/ 5 w 28"/>
                  <a:gd name="T19" fmla="*/ 7 h 19"/>
                  <a:gd name="T20" fmla="*/ 9 w 28"/>
                  <a:gd name="T21" fmla="*/ 10 h 19"/>
                  <a:gd name="T22" fmla="*/ 19 w 28"/>
                  <a:gd name="T23" fmla="*/ 15 h 19"/>
                  <a:gd name="T24" fmla="*/ 28 w 28"/>
                  <a:gd name="T25" fmla="*/ 15 h 19"/>
                  <a:gd name="T26" fmla="*/ 28 w 28"/>
                  <a:gd name="T27" fmla="*/ 19 h 1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8"/>
                  <a:gd name="T43" fmla="*/ 0 h 19"/>
                  <a:gd name="T44" fmla="*/ 28 w 28"/>
                  <a:gd name="T45" fmla="*/ 19 h 1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8" h="19">
                    <a:moveTo>
                      <a:pt x="28" y="19"/>
                    </a:moveTo>
                    <a:lnTo>
                      <a:pt x="21" y="19"/>
                    </a:lnTo>
                    <a:lnTo>
                      <a:pt x="16" y="17"/>
                    </a:lnTo>
                    <a:lnTo>
                      <a:pt x="9" y="15"/>
                    </a:lnTo>
                    <a:lnTo>
                      <a:pt x="2" y="15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5" y="0"/>
                    </a:lnTo>
                    <a:lnTo>
                      <a:pt x="5" y="7"/>
                    </a:lnTo>
                    <a:lnTo>
                      <a:pt x="9" y="10"/>
                    </a:lnTo>
                    <a:lnTo>
                      <a:pt x="19" y="15"/>
                    </a:lnTo>
                    <a:lnTo>
                      <a:pt x="28" y="15"/>
                    </a:lnTo>
                    <a:lnTo>
                      <a:pt x="28" y="1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346"/>
              <p:cNvSpPr>
                <a:spLocks noChangeAspect="1"/>
              </p:cNvSpPr>
              <p:nvPr/>
            </p:nvSpPr>
            <p:spPr bwMode="auto">
              <a:xfrm>
                <a:off x="2244" y="2068"/>
                <a:ext cx="38" cy="14"/>
              </a:xfrm>
              <a:custGeom>
                <a:avLst/>
                <a:gdLst>
                  <a:gd name="T0" fmla="*/ 31 w 38"/>
                  <a:gd name="T1" fmla="*/ 14 h 14"/>
                  <a:gd name="T2" fmla="*/ 16 w 38"/>
                  <a:gd name="T3" fmla="*/ 12 h 14"/>
                  <a:gd name="T4" fmla="*/ 16 w 38"/>
                  <a:gd name="T5" fmla="*/ 10 h 14"/>
                  <a:gd name="T6" fmla="*/ 12 w 38"/>
                  <a:gd name="T7" fmla="*/ 10 h 14"/>
                  <a:gd name="T8" fmla="*/ 9 w 38"/>
                  <a:gd name="T9" fmla="*/ 7 h 14"/>
                  <a:gd name="T10" fmla="*/ 0 w 38"/>
                  <a:gd name="T11" fmla="*/ 0 h 14"/>
                  <a:gd name="T12" fmla="*/ 5 w 38"/>
                  <a:gd name="T13" fmla="*/ 0 h 14"/>
                  <a:gd name="T14" fmla="*/ 28 w 38"/>
                  <a:gd name="T15" fmla="*/ 7 h 14"/>
                  <a:gd name="T16" fmla="*/ 38 w 38"/>
                  <a:gd name="T17" fmla="*/ 12 h 14"/>
                  <a:gd name="T18" fmla="*/ 38 w 38"/>
                  <a:gd name="T19" fmla="*/ 14 h 14"/>
                  <a:gd name="T20" fmla="*/ 31 w 38"/>
                  <a:gd name="T21" fmla="*/ 14 h 1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8"/>
                  <a:gd name="T34" fmla="*/ 0 h 14"/>
                  <a:gd name="T35" fmla="*/ 38 w 38"/>
                  <a:gd name="T36" fmla="*/ 14 h 1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8" h="14">
                    <a:moveTo>
                      <a:pt x="31" y="14"/>
                    </a:moveTo>
                    <a:lnTo>
                      <a:pt x="16" y="12"/>
                    </a:lnTo>
                    <a:lnTo>
                      <a:pt x="16" y="10"/>
                    </a:lnTo>
                    <a:lnTo>
                      <a:pt x="12" y="10"/>
                    </a:lnTo>
                    <a:lnTo>
                      <a:pt x="9" y="7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28" y="7"/>
                    </a:lnTo>
                    <a:lnTo>
                      <a:pt x="38" y="12"/>
                    </a:lnTo>
                    <a:lnTo>
                      <a:pt x="38" y="14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347"/>
              <p:cNvSpPr>
                <a:spLocks noChangeAspect="1"/>
              </p:cNvSpPr>
              <p:nvPr/>
            </p:nvSpPr>
            <p:spPr bwMode="auto">
              <a:xfrm>
                <a:off x="2279" y="2108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3 w 5"/>
                  <a:gd name="T3" fmla="*/ 3 h 5"/>
                  <a:gd name="T4" fmla="*/ 5 w 5"/>
                  <a:gd name="T5" fmla="*/ 0 h 5"/>
                  <a:gd name="T6" fmla="*/ 5 w 5"/>
                  <a:gd name="T7" fmla="*/ 3 h 5"/>
                  <a:gd name="T8" fmla="*/ 0 w 5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5"/>
                  <a:gd name="T17" fmla="*/ 5 w 5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5">
                    <a:moveTo>
                      <a:pt x="0" y="5"/>
                    </a:moveTo>
                    <a:lnTo>
                      <a:pt x="3" y="3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Freeform 348"/>
              <p:cNvSpPr>
                <a:spLocks noChangeAspect="1"/>
              </p:cNvSpPr>
              <p:nvPr/>
            </p:nvSpPr>
            <p:spPr bwMode="auto">
              <a:xfrm>
                <a:off x="2284" y="2115"/>
                <a:ext cx="26" cy="29"/>
              </a:xfrm>
              <a:custGeom>
                <a:avLst/>
                <a:gdLst>
                  <a:gd name="T0" fmla="*/ 21 w 26"/>
                  <a:gd name="T1" fmla="*/ 22 h 29"/>
                  <a:gd name="T2" fmla="*/ 14 w 26"/>
                  <a:gd name="T3" fmla="*/ 29 h 29"/>
                  <a:gd name="T4" fmla="*/ 7 w 26"/>
                  <a:gd name="T5" fmla="*/ 26 h 29"/>
                  <a:gd name="T6" fmla="*/ 5 w 26"/>
                  <a:gd name="T7" fmla="*/ 26 h 29"/>
                  <a:gd name="T8" fmla="*/ 0 w 26"/>
                  <a:gd name="T9" fmla="*/ 19 h 29"/>
                  <a:gd name="T10" fmla="*/ 7 w 26"/>
                  <a:gd name="T11" fmla="*/ 10 h 29"/>
                  <a:gd name="T12" fmla="*/ 14 w 26"/>
                  <a:gd name="T13" fmla="*/ 0 h 29"/>
                  <a:gd name="T14" fmla="*/ 17 w 26"/>
                  <a:gd name="T15" fmla="*/ 5 h 29"/>
                  <a:gd name="T16" fmla="*/ 17 w 26"/>
                  <a:gd name="T17" fmla="*/ 7 h 29"/>
                  <a:gd name="T18" fmla="*/ 17 w 26"/>
                  <a:gd name="T19" fmla="*/ 15 h 29"/>
                  <a:gd name="T20" fmla="*/ 21 w 26"/>
                  <a:gd name="T21" fmla="*/ 17 h 29"/>
                  <a:gd name="T22" fmla="*/ 26 w 26"/>
                  <a:gd name="T23" fmla="*/ 17 h 29"/>
                  <a:gd name="T24" fmla="*/ 24 w 26"/>
                  <a:gd name="T25" fmla="*/ 19 h 29"/>
                  <a:gd name="T26" fmla="*/ 26 w 26"/>
                  <a:gd name="T27" fmla="*/ 19 h 29"/>
                  <a:gd name="T28" fmla="*/ 21 w 26"/>
                  <a:gd name="T29" fmla="*/ 22 h 2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6"/>
                  <a:gd name="T46" fmla="*/ 0 h 29"/>
                  <a:gd name="T47" fmla="*/ 26 w 26"/>
                  <a:gd name="T48" fmla="*/ 29 h 2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6" h="29">
                    <a:moveTo>
                      <a:pt x="21" y="22"/>
                    </a:moveTo>
                    <a:lnTo>
                      <a:pt x="14" y="29"/>
                    </a:lnTo>
                    <a:lnTo>
                      <a:pt x="7" y="26"/>
                    </a:lnTo>
                    <a:lnTo>
                      <a:pt x="5" y="26"/>
                    </a:lnTo>
                    <a:lnTo>
                      <a:pt x="0" y="19"/>
                    </a:lnTo>
                    <a:lnTo>
                      <a:pt x="7" y="10"/>
                    </a:lnTo>
                    <a:lnTo>
                      <a:pt x="14" y="0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7" y="15"/>
                    </a:lnTo>
                    <a:lnTo>
                      <a:pt x="21" y="17"/>
                    </a:lnTo>
                    <a:lnTo>
                      <a:pt x="26" y="17"/>
                    </a:lnTo>
                    <a:lnTo>
                      <a:pt x="24" y="19"/>
                    </a:lnTo>
                    <a:lnTo>
                      <a:pt x="26" y="19"/>
                    </a:lnTo>
                    <a:lnTo>
                      <a:pt x="21" y="2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Freeform 349"/>
              <p:cNvSpPr>
                <a:spLocks noChangeAspect="1"/>
              </p:cNvSpPr>
              <p:nvPr/>
            </p:nvSpPr>
            <p:spPr bwMode="auto">
              <a:xfrm>
                <a:off x="2315" y="2037"/>
                <a:ext cx="94" cy="88"/>
              </a:xfrm>
              <a:custGeom>
                <a:avLst/>
                <a:gdLst>
                  <a:gd name="T0" fmla="*/ 94 w 94"/>
                  <a:gd name="T1" fmla="*/ 74 h 88"/>
                  <a:gd name="T2" fmla="*/ 92 w 94"/>
                  <a:gd name="T3" fmla="*/ 88 h 88"/>
                  <a:gd name="T4" fmla="*/ 82 w 94"/>
                  <a:gd name="T5" fmla="*/ 88 h 88"/>
                  <a:gd name="T6" fmla="*/ 75 w 94"/>
                  <a:gd name="T7" fmla="*/ 85 h 88"/>
                  <a:gd name="T8" fmla="*/ 80 w 94"/>
                  <a:gd name="T9" fmla="*/ 71 h 88"/>
                  <a:gd name="T10" fmla="*/ 71 w 94"/>
                  <a:gd name="T11" fmla="*/ 74 h 88"/>
                  <a:gd name="T12" fmla="*/ 61 w 94"/>
                  <a:gd name="T13" fmla="*/ 83 h 88"/>
                  <a:gd name="T14" fmla="*/ 56 w 94"/>
                  <a:gd name="T15" fmla="*/ 78 h 88"/>
                  <a:gd name="T16" fmla="*/ 61 w 94"/>
                  <a:gd name="T17" fmla="*/ 74 h 88"/>
                  <a:gd name="T18" fmla="*/ 54 w 94"/>
                  <a:gd name="T19" fmla="*/ 74 h 88"/>
                  <a:gd name="T20" fmla="*/ 47 w 94"/>
                  <a:gd name="T21" fmla="*/ 74 h 88"/>
                  <a:gd name="T22" fmla="*/ 40 w 94"/>
                  <a:gd name="T23" fmla="*/ 71 h 88"/>
                  <a:gd name="T24" fmla="*/ 28 w 94"/>
                  <a:gd name="T25" fmla="*/ 71 h 88"/>
                  <a:gd name="T26" fmla="*/ 4 w 94"/>
                  <a:gd name="T27" fmla="*/ 71 h 88"/>
                  <a:gd name="T28" fmla="*/ 0 w 94"/>
                  <a:gd name="T29" fmla="*/ 64 h 88"/>
                  <a:gd name="T30" fmla="*/ 12 w 94"/>
                  <a:gd name="T31" fmla="*/ 55 h 88"/>
                  <a:gd name="T32" fmla="*/ 9 w 94"/>
                  <a:gd name="T33" fmla="*/ 52 h 88"/>
                  <a:gd name="T34" fmla="*/ 14 w 94"/>
                  <a:gd name="T35" fmla="*/ 45 h 88"/>
                  <a:gd name="T36" fmla="*/ 19 w 94"/>
                  <a:gd name="T37" fmla="*/ 41 h 88"/>
                  <a:gd name="T38" fmla="*/ 21 w 94"/>
                  <a:gd name="T39" fmla="*/ 33 h 88"/>
                  <a:gd name="T40" fmla="*/ 30 w 94"/>
                  <a:gd name="T41" fmla="*/ 17 h 88"/>
                  <a:gd name="T42" fmla="*/ 40 w 94"/>
                  <a:gd name="T43" fmla="*/ 8 h 88"/>
                  <a:gd name="T44" fmla="*/ 54 w 94"/>
                  <a:gd name="T45" fmla="*/ 0 h 88"/>
                  <a:gd name="T46" fmla="*/ 54 w 94"/>
                  <a:gd name="T47" fmla="*/ 8 h 88"/>
                  <a:gd name="T48" fmla="*/ 49 w 94"/>
                  <a:gd name="T49" fmla="*/ 12 h 88"/>
                  <a:gd name="T50" fmla="*/ 45 w 94"/>
                  <a:gd name="T51" fmla="*/ 22 h 88"/>
                  <a:gd name="T52" fmla="*/ 38 w 94"/>
                  <a:gd name="T53" fmla="*/ 33 h 88"/>
                  <a:gd name="T54" fmla="*/ 47 w 94"/>
                  <a:gd name="T55" fmla="*/ 29 h 88"/>
                  <a:gd name="T56" fmla="*/ 49 w 94"/>
                  <a:gd name="T57" fmla="*/ 29 h 88"/>
                  <a:gd name="T58" fmla="*/ 56 w 94"/>
                  <a:gd name="T59" fmla="*/ 31 h 88"/>
                  <a:gd name="T60" fmla="*/ 49 w 94"/>
                  <a:gd name="T61" fmla="*/ 38 h 88"/>
                  <a:gd name="T62" fmla="*/ 61 w 94"/>
                  <a:gd name="T63" fmla="*/ 38 h 88"/>
                  <a:gd name="T64" fmla="*/ 64 w 94"/>
                  <a:gd name="T65" fmla="*/ 41 h 88"/>
                  <a:gd name="T66" fmla="*/ 66 w 94"/>
                  <a:gd name="T67" fmla="*/ 41 h 88"/>
                  <a:gd name="T68" fmla="*/ 73 w 94"/>
                  <a:gd name="T69" fmla="*/ 41 h 88"/>
                  <a:gd name="T70" fmla="*/ 80 w 94"/>
                  <a:gd name="T71" fmla="*/ 41 h 88"/>
                  <a:gd name="T72" fmla="*/ 82 w 94"/>
                  <a:gd name="T73" fmla="*/ 45 h 88"/>
                  <a:gd name="T74" fmla="*/ 82 w 94"/>
                  <a:gd name="T75" fmla="*/ 52 h 88"/>
                  <a:gd name="T76" fmla="*/ 89 w 94"/>
                  <a:gd name="T77" fmla="*/ 55 h 88"/>
                  <a:gd name="T78" fmla="*/ 92 w 94"/>
                  <a:gd name="T79" fmla="*/ 52 h 88"/>
                  <a:gd name="T80" fmla="*/ 89 w 94"/>
                  <a:gd name="T81" fmla="*/ 59 h 88"/>
                  <a:gd name="T82" fmla="*/ 82 w 94"/>
                  <a:gd name="T83" fmla="*/ 64 h 88"/>
                  <a:gd name="T84" fmla="*/ 92 w 94"/>
                  <a:gd name="T85" fmla="*/ 62 h 88"/>
                  <a:gd name="T86" fmla="*/ 92 w 94"/>
                  <a:gd name="T87" fmla="*/ 64 h 88"/>
                  <a:gd name="T88" fmla="*/ 89 w 94"/>
                  <a:gd name="T89" fmla="*/ 74 h 8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94"/>
                  <a:gd name="T136" fmla="*/ 0 h 88"/>
                  <a:gd name="T137" fmla="*/ 94 w 94"/>
                  <a:gd name="T138" fmla="*/ 88 h 8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94" h="88">
                    <a:moveTo>
                      <a:pt x="94" y="71"/>
                    </a:moveTo>
                    <a:lnTo>
                      <a:pt x="94" y="74"/>
                    </a:lnTo>
                    <a:lnTo>
                      <a:pt x="92" y="83"/>
                    </a:lnTo>
                    <a:lnTo>
                      <a:pt x="92" y="88"/>
                    </a:lnTo>
                    <a:lnTo>
                      <a:pt x="89" y="88"/>
                    </a:lnTo>
                    <a:lnTo>
                      <a:pt x="82" y="88"/>
                    </a:lnTo>
                    <a:lnTo>
                      <a:pt x="82" y="83"/>
                    </a:lnTo>
                    <a:lnTo>
                      <a:pt x="75" y="85"/>
                    </a:lnTo>
                    <a:lnTo>
                      <a:pt x="75" y="83"/>
                    </a:lnTo>
                    <a:lnTo>
                      <a:pt x="80" y="71"/>
                    </a:lnTo>
                    <a:lnTo>
                      <a:pt x="75" y="67"/>
                    </a:lnTo>
                    <a:lnTo>
                      <a:pt x="71" y="74"/>
                    </a:lnTo>
                    <a:lnTo>
                      <a:pt x="64" y="76"/>
                    </a:lnTo>
                    <a:lnTo>
                      <a:pt x="61" y="83"/>
                    </a:lnTo>
                    <a:lnTo>
                      <a:pt x="49" y="83"/>
                    </a:lnTo>
                    <a:lnTo>
                      <a:pt x="56" y="78"/>
                    </a:lnTo>
                    <a:lnTo>
                      <a:pt x="61" y="76"/>
                    </a:lnTo>
                    <a:lnTo>
                      <a:pt x="61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9" y="74"/>
                    </a:lnTo>
                    <a:lnTo>
                      <a:pt x="47" y="74"/>
                    </a:lnTo>
                    <a:lnTo>
                      <a:pt x="47" y="71"/>
                    </a:lnTo>
                    <a:lnTo>
                      <a:pt x="40" y="71"/>
                    </a:lnTo>
                    <a:lnTo>
                      <a:pt x="38" y="74"/>
                    </a:lnTo>
                    <a:lnTo>
                      <a:pt x="28" y="71"/>
                    </a:lnTo>
                    <a:lnTo>
                      <a:pt x="14" y="71"/>
                    </a:lnTo>
                    <a:lnTo>
                      <a:pt x="4" y="71"/>
                    </a:lnTo>
                    <a:lnTo>
                      <a:pt x="2" y="71"/>
                    </a:lnTo>
                    <a:lnTo>
                      <a:pt x="0" y="64"/>
                    </a:lnTo>
                    <a:lnTo>
                      <a:pt x="14" y="55"/>
                    </a:lnTo>
                    <a:lnTo>
                      <a:pt x="12" y="55"/>
                    </a:lnTo>
                    <a:lnTo>
                      <a:pt x="2" y="55"/>
                    </a:lnTo>
                    <a:lnTo>
                      <a:pt x="9" y="52"/>
                    </a:lnTo>
                    <a:lnTo>
                      <a:pt x="12" y="52"/>
                    </a:lnTo>
                    <a:lnTo>
                      <a:pt x="14" y="45"/>
                    </a:lnTo>
                    <a:lnTo>
                      <a:pt x="19" y="43"/>
                    </a:lnTo>
                    <a:lnTo>
                      <a:pt x="19" y="41"/>
                    </a:lnTo>
                    <a:lnTo>
                      <a:pt x="21" y="38"/>
                    </a:lnTo>
                    <a:lnTo>
                      <a:pt x="21" y="33"/>
                    </a:lnTo>
                    <a:lnTo>
                      <a:pt x="30" y="19"/>
                    </a:lnTo>
                    <a:lnTo>
                      <a:pt x="30" y="17"/>
                    </a:lnTo>
                    <a:lnTo>
                      <a:pt x="35" y="12"/>
                    </a:lnTo>
                    <a:lnTo>
                      <a:pt x="40" y="8"/>
                    </a:lnTo>
                    <a:lnTo>
                      <a:pt x="49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49" y="12"/>
                    </a:lnTo>
                    <a:lnTo>
                      <a:pt x="47" y="17"/>
                    </a:lnTo>
                    <a:lnTo>
                      <a:pt x="45" y="22"/>
                    </a:lnTo>
                    <a:lnTo>
                      <a:pt x="38" y="31"/>
                    </a:lnTo>
                    <a:lnTo>
                      <a:pt x="38" y="33"/>
                    </a:lnTo>
                    <a:lnTo>
                      <a:pt x="38" y="38"/>
                    </a:lnTo>
                    <a:lnTo>
                      <a:pt x="47" y="29"/>
                    </a:lnTo>
                    <a:lnTo>
                      <a:pt x="47" y="31"/>
                    </a:lnTo>
                    <a:lnTo>
                      <a:pt x="49" y="29"/>
                    </a:lnTo>
                    <a:lnTo>
                      <a:pt x="54" y="31"/>
                    </a:lnTo>
                    <a:lnTo>
                      <a:pt x="56" y="31"/>
                    </a:lnTo>
                    <a:lnTo>
                      <a:pt x="49" y="33"/>
                    </a:lnTo>
                    <a:lnTo>
                      <a:pt x="49" y="38"/>
                    </a:lnTo>
                    <a:lnTo>
                      <a:pt x="56" y="41"/>
                    </a:lnTo>
                    <a:lnTo>
                      <a:pt x="61" y="38"/>
                    </a:lnTo>
                    <a:lnTo>
                      <a:pt x="61" y="41"/>
                    </a:lnTo>
                    <a:lnTo>
                      <a:pt x="64" y="41"/>
                    </a:lnTo>
                    <a:lnTo>
                      <a:pt x="64" y="43"/>
                    </a:lnTo>
                    <a:lnTo>
                      <a:pt x="66" y="41"/>
                    </a:lnTo>
                    <a:lnTo>
                      <a:pt x="71" y="38"/>
                    </a:lnTo>
                    <a:lnTo>
                      <a:pt x="73" y="41"/>
                    </a:lnTo>
                    <a:lnTo>
                      <a:pt x="75" y="41"/>
                    </a:lnTo>
                    <a:lnTo>
                      <a:pt x="80" y="41"/>
                    </a:lnTo>
                    <a:lnTo>
                      <a:pt x="85" y="43"/>
                    </a:lnTo>
                    <a:lnTo>
                      <a:pt x="82" y="45"/>
                    </a:lnTo>
                    <a:lnTo>
                      <a:pt x="80" y="50"/>
                    </a:lnTo>
                    <a:lnTo>
                      <a:pt x="82" y="52"/>
                    </a:lnTo>
                    <a:lnTo>
                      <a:pt x="85" y="55"/>
                    </a:lnTo>
                    <a:lnTo>
                      <a:pt x="89" y="55"/>
                    </a:lnTo>
                    <a:lnTo>
                      <a:pt x="89" y="52"/>
                    </a:lnTo>
                    <a:lnTo>
                      <a:pt x="92" y="52"/>
                    </a:lnTo>
                    <a:lnTo>
                      <a:pt x="92" y="55"/>
                    </a:lnTo>
                    <a:lnTo>
                      <a:pt x="89" y="59"/>
                    </a:lnTo>
                    <a:lnTo>
                      <a:pt x="85" y="59"/>
                    </a:lnTo>
                    <a:lnTo>
                      <a:pt x="82" y="64"/>
                    </a:lnTo>
                    <a:lnTo>
                      <a:pt x="89" y="64"/>
                    </a:lnTo>
                    <a:lnTo>
                      <a:pt x="92" y="62"/>
                    </a:lnTo>
                    <a:lnTo>
                      <a:pt x="94" y="62"/>
                    </a:lnTo>
                    <a:lnTo>
                      <a:pt x="92" y="64"/>
                    </a:lnTo>
                    <a:lnTo>
                      <a:pt x="89" y="71"/>
                    </a:lnTo>
                    <a:lnTo>
                      <a:pt x="89" y="74"/>
                    </a:lnTo>
                    <a:lnTo>
                      <a:pt x="94" y="71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350"/>
              <p:cNvSpPr>
                <a:spLocks noChangeAspect="1"/>
              </p:cNvSpPr>
              <p:nvPr/>
            </p:nvSpPr>
            <p:spPr bwMode="auto">
              <a:xfrm>
                <a:off x="2095" y="2080"/>
                <a:ext cx="194" cy="97"/>
              </a:xfrm>
              <a:custGeom>
                <a:avLst/>
                <a:gdLst>
                  <a:gd name="T0" fmla="*/ 38 w 194"/>
                  <a:gd name="T1" fmla="*/ 45 h 97"/>
                  <a:gd name="T2" fmla="*/ 24 w 194"/>
                  <a:gd name="T3" fmla="*/ 54 h 97"/>
                  <a:gd name="T4" fmla="*/ 19 w 194"/>
                  <a:gd name="T5" fmla="*/ 64 h 97"/>
                  <a:gd name="T6" fmla="*/ 7 w 194"/>
                  <a:gd name="T7" fmla="*/ 71 h 97"/>
                  <a:gd name="T8" fmla="*/ 14 w 194"/>
                  <a:gd name="T9" fmla="*/ 73 h 97"/>
                  <a:gd name="T10" fmla="*/ 24 w 194"/>
                  <a:gd name="T11" fmla="*/ 73 h 97"/>
                  <a:gd name="T12" fmla="*/ 43 w 194"/>
                  <a:gd name="T13" fmla="*/ 73 h 97"/>
                  <a:gd name="T14" fmla="*/ 50 w 194"/>
                  <a:gd name="T15" fmla="*/ 66 h 97"/>
                  <a:gd name="T16" fmla="*/ 54 w 194"/>
                  <a:gd name="T17" fmla="*/ 66 h 97"/>
                  <a:gd name="T18" fmla="*/ 59 w 194"/>
                  <a:gd name="T19" fmla="*/ 64 h 97"/>
                  <a:gd name="T20" fmla="*/ 61 w 194"/>
                  <a:gd name="T21" fmla="*/ 61 h 97"/>
                  <a:gd name="T22" fmla="*/ 64 w 194"/>
                  <a:gd name="T23" fmla="*/ 57 h 97"/>
                  <a:gd name="T24" fmla="*/ 64 w 194"/>
                  <a:gd name="T25" fmla="*/ 52 h 97"/>
                  <a:gd name="T26" fmla="*/ 69 w 194"/>
                  <a:gd name="T27" fmla="*/ 45 h 97"/>
                  <a:gd name="T28" fmla="*/ 80 w 194"/>
                  <a:gd name="T29" fmla="*/ 31 h 97"/>
                  <a:gd name="T30" fmla="*/ 90 w 194"/>
                  <a:gd name="T31" fmla="*/ 33 h 97"/>
                  <a:gd name="T32" fmla="*/ 99 w 194"/>
                  <a:gd name="T33" fmla="*/ 35 h 97"/>
                  <a:gd name="T34" fmla="*/ 104 w 194"/>
                  <a:gd name="T35" fmla="*/ 64 h 97"/>
                  <a:gd name="T36" fmla="*/ 106 w 194"/>
                  <a:gd name="T37" fmla="*/ 66 h 97"/>
                  <a:gd name="T38" fmla="*/ 109 w 194"/>
                  <a:gd name="T39" fmla="*/ 71 h 97"/>
                  <a:gd name="T40" fmla="*/ 118 w 194"/>
                  <a:gd name="T41" fmla="*/ 71 h 97"/>
                  <a:gd name="T42" fmla="*/ 144 w 194"/>
                  <a:gd name="T43" fmla="*/ 61 h 97"/>
                  <a:gd name="T44" fmla="*/ 151 w 194"/>
                  <a:gd name="T45" fmla="*/ 57 h 97"/>
                  <a:gd name="T46" fmla="*/ 147 w 194"/>
                  <a:gd name="T47" fmla="*/ 61 h 97"/>
                  <a:gd name="T48" fmla="*/ 142 w 194"/>
                  <a:gd name="T49" fmla="*/ 66 h 97"/>
                  <a:gd name="T50" fmla="*/ 149 w 194"/>
                  <a:gd name="T51" fmla="*/ 66 h 97"/>
                  <a:gd name="T52" fmla="*/ 130 w 194"/>
                  <a:gd name="T53" fmla="*/ 76 h 97"/>
                  <a:gd name="T54" fmla="*/ 123 w 194"/>
                  <a:gd name="T55" fmla="*/ 85 h 97"/>
                  <a:gd name="T56" fmla="*/ 130 w 194"/>
                  <a:gd name="T57" fmla="*/ 90 h 97"/>
                  <a:gd name="T58" fmla="*/ 132 w 194"/>
                  <a:gd name="T59" fmla="*/ 97 h 97"/>
                  <a:gd name="T60" fmla="*/ 135 w 194"/>
                  <a:gd name="T61" fmla="*/ 94 h 97"/>
                  <a:gd name="T62" fmla="*/ 142 w 194"/>
                  <a:gd name="T63" fmla="*/ 90 h 97"/>
                  <a:gd name="T64" fmla="*/ 151 w 194"/>
                  <a:gd name="T65" fmla="*/ 85 h 97"/>
                  <a:gd name="T66" fmla="*/ 154 w 194"/>
                  <a:gd name="T67" fmla="*/ 78 h 97"/>
                  <a:gd name="T68" fmla="*/ 161 w 194"/>
                  <a:gd name="T69" fmla="*/ 78 h 97"/>
                  <a:gd name="T70" fmla="*/ 187 w 194"/>
                  <a:gd name="T71" fmla="*/ 71 h 97"/>
                  <a:gd name="T72" fmla="*/ 194 w 194"/>
                  <a:gd name="T73" fmla="*/ 66 h 97"/>
                  <a:gd name="T74" fmla="*/ 194 w 194"/>
                  <a:gd name="T75" fmla="*/ 64 h 97"/>
                  <a:gd name="T76" fmla="*/ 187 w 194"/>
                  <a:gd name="T77" fmla="*/ 61 h 97"/>
                  <a:gd name="T78" fmla="*/ 184 w 194"/>
                  <a:gd name="T79" fmla="*/ 57 h 97"/>
                  <a:gd name="T80" fmla="*/ 168 w 194"/>
                  <a:gd name="T81" fmla="*/ 57 h 97"/>
                  <a:gd name="T82" fmla="*/ 165 w 194"/>
                  <a:gd name="T83" fmla="*/ 57 h 97"/>
                  <a:gd name="T84" fmla="*/ 158 w 194"/>
                  <a:gd name="T85" fmla="*/ 57 h 97"/>
                  <a:gd name="T86" fmla="*/ 158 w 194"/>
                  <a:gd name="T87" fmla="*/ 54 h 97"/>
                  <a:gd name="T88" fmla="*/ 142 w 194"/>
                  <a:gd name="T89" fmla="*/ 42 h 97"/>
                  <a:gd name="T90" fmla="*/ 135 w 194"/>
                  <a:gd name="T91" fmla="*/ 35 h 97"/>
                  <a:gd name="T92" fmla="*/ 144 w 194"/>
                  <a:gd name="T93" fmla="*/ 28 h 97"/>
                  <a:gd name="T94" fmla="*/ 139 w 194"/>
                  <a:gd name="T95" fmla="*/ 24 h 97"/>
                  <a:gd name="T96" fmla="*/ 132 w 194"/>
                  <a:gd name="T97" fmla="*/ 28 h 97"/>
                  <a:gd name="T98" fmla="*/ 123 w 194"/>
                  <a:gd name="T99" fmla="*/ 21 h 97"/>
                  <a:gd name="T100" fmla="*/ 125 w 194"/>
                  <a:gd name="T101" fmla="*/ 19 h 97"/>
                  <a:gd name="T102" fmla="*/ 135 w 194"/>
                  <a:gd name="T103" fmla="*/ 21 h 97"/>
                  <a:gd name="T104" fmla="*/ 151 w 194"/>
                  <a:gd name="T105" fmla="*/ 16 h 97"/>
                  <a:gd name="T106" fmla="*/ 149 w 194"/>
                  <a:gd name="T107" fmla="*/ 7 h 97"/>
                  <a:gd name="T108" fmla="*/ 144 w 194"/>
                  <a:gd name="T109" fmla="*/ 2 h 97"/>
                  <a:gd name="T110" fmla="*/ 123 w 194"/>
                  <a:gd name="T111" fmla="*/ 0 h 97"/>
                  <a:gd name="T112" fmla="*/ 78 w 194"/>
                  <a:gd name="T113" fmla="*/ 21 h 97"/>
                  <a:gd name="T114" fmla="*/ 71 w 194"/>
                  <a:gd name="T115" fmla="*/ 31 h 97"/>
                  <a:gd name="T116" fmla="*/ 52 w 194"/>
                  <a:gd name="T117" fmla="*/ 42 h 97"/>
                  <a:gd name="T118" fmla="*/ 43 w 194"/>
                  <a:gd name="T119" fmla="*/ 45 h 9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94"/>
                  <a:gd name="T181" fmla="*/ 0 h 97"/>
                  <a:gd name="T182" fmla="*/ 194 w 194"/>
                  <a:gd name="T183" fmla="*/ 97 h 97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94" h="97">
                    <a:moveTo>
                      <a:pt x="43" y="45"/>
                    </a:moveTo>
                    <a:lnTo>
                      <a:pt x="38" y="45"/>
                    </a:lnTo>
                    <a:lnTo>
                      <a:pt x="35" y="50"/>
                    </a:lnTo>
                    <a:lnTo>
                      <a:pt x="24" y="54"/>
                    </a:lnTo>
                    <a:lnTo>
                      <a:pt x="19" y="61"/>
                    </a:lnTo>
                    <a:lnTo>
                      <a:pt x="19" y="64"/>
                    </a:lnTo>
                    <a:lnTo>
                      <a:pt x="14" y="66"/>
                    </a:lnTo>
                    <a:lnTo>
                      <a:pt x="7" y="71"/>
                    </a:lnTo>
                    <a:lnTo>
                      <a:pt x="0" y="73"/>
                    </a:lnTo>
                    <a:lnTo>
                      <a:pt x="14" y="73"/>
                    </a:lnTo>
                    <a:lnTo>
                      <a:pt x="17" y="73"/>
                    </a:lnTo>
                    <a:lnTo>
                      <a:pt x="24" y="73"/>
                    </a:lnTo>
                    <a:lnTo>
                      <a:pt x="33" y="73"/>
                    </a:lnTo>
                    <a:lnTo>
                      <a:pt x="43" y="73"/>
                    </a:lnTo>
                    <a:lnTo>
                      <a:pt x="50" y="73"/>
                    </a:lnTo>
                    <a:lnTo>
                      <a:pt x="50" y="66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9" y="66"/>
                    </a:lnTo>
                    <a:lnTo>
                      <a:pt x="59" y="64"/>
                    </a:lnTo>
                    <a:lnTo>
                      <a:pt x="61" y="66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4" y="54"/>
                    </a:lnTo>
                    <a:lnTo>
                      <a:pt x="64" y="52"/>
                    </a:lnTo>
                    <a:lnTo>
                      <a:pt x="69" y="50"/>
                    </a:lnTo>
                    <a:lnTo>
                      <a:pt x="69" y="45"/>
                    </a:lnTo>
                    <a:lnTo>
                      <a:pt x="69" y="42"/>
                    </a:lnTo>
                    <a:lnTo>
                      <a:pt x="80" y="31"/>
                    </a:lnTo>
                    <a:lnTo>
                      <a:pt x="85" y="33"/>
                    </a:lnTo>
                    <a:lnTo>
                      <a:pt x="90" y="33"/>
                    </a:lnTo>
                    <a:lnTo>
                      <a:pt x="95" y="33"/>
                    </a:lnTo>
                    <a:lnTo>
                      <a:pt x="99" y="35"/>
                    </a:lnTo>
                    <a:lnTo>
                      <a:pt x="99" y="61"/>
                    </a:lnTo>
                    <a:lnTo>
                      <a:pt x="104" y="64"/>
                    </a:lnTo>
                    <a:lnTo>
                      <a:pt x="106" y="61"/>
                    </a:lnTo>
                    <a:lnTo>
                      <a:pt x="106" y="66"/>
                    </a:lnTo>
                    <a:lnTo>
                      <a:pt x="106" y="71"/>
                    </a:lnTo>
                    <a:lnTo>
                      <a:pt x="109" y="71"/>
                    </a:lnTo>
                    <a:lnTo>
                      <a:pt x="113" y="71"/>
                    </a:lnTo>
                    <a:lnTo>
                      <a:pt x="118" y="71"/>
                    </a:lnTo>
                    <a:lnTo>
                      <a:pt x="125" y="66"/>
                    </a:lnTo>
                    <a:lnTo>
                      <a:pt x="144" y="61"/>
                    </a:lnTo>
                    <a:lnTo>
                      <a:pt x="147" y="61"/>
                    </a:lnTo>
                    <a:lnTo>
                      <a:pt x="151" y="57"/>
                    </a:lnTo>
                    <a:lnTo>
                      <a:pt x="149" y="61"/>
                    </a:lnTo>
                    <a:lnTo>
                      <a:pt x="147" y="61"/>
                    </a:lnTo>
                    <a:lnTo>
                      <a:pt x="142" y="64"/>
                    </a:lnTo>
                    <a:lnTo>
                      <a:pt x="142" y="66"/>
                    </a:lnTo>
                    <a:lnTo>
                      <a:pt x="144" y="66"/>
                    </a:lnTo>
                    <a:lnTo>
                      <a:pt x="149" y="66"/>
                    </a:lnTo>
                    <a:lnTo>
                      <a:pt x="132" y="76"/>
                    </a:lnTo>
                    <a:lnTo>
                      <a:pt x="130" y="76"/>
                    </a:lnTo>
                    <a:lnTo>
                      <a:pt x="123" y="83"/>
                    </a:lnTo>
                    <a:lnTo>
                      <a:pt x="123" y="85"/>
                    </a:lnTo>
                    <a:lnTo>
                      <a:pt x="125" y="94"/>
                    </a:lnTo>
                    <a:lnTo>
                      <a:pt x="130" y="90"/>
                    </a:lnTo>
                    <a:lnTo>
                      <a:pt x="130" y="97"/>
                    </a:lnTo>
                    <a:lnTo>
                      <a:pt x="132" y="97"/>
                    </a:lnTo>
                    <a:lnTo>
                      <a:pt x="135" y="97"/>
                    </a:lnTo>
                    <a:lnTo>
                      <a:pt x="135" y="94"/>
                    </a:lnTo>
                    <a:lnTo>
                      <a:pt x="139" y="94"/>
                    </a:lnTo>
                    <a:lnTo>
                      <a:pt x="142" y="90"/>
                    </a:lnTo>
                    <a:lnTo>
                      <a:pt x="149" y="85"/>
                    </a:lnTo>
                    <a:lnTo>
                      <a:pt x="151" y="85"/>
                    </a:lnTo>
                    <a:lnTo>
                      <a:pt x="151" y="78"/>
                    </a:lnTo>
                    <a:lnTo>
                      <a:pt x="154" y="78"/>
                    </a:lnTo>
                    <a:lnTo>
                      <a:pt x="161" y="83"/>
                    </a:lnTo>
                    <a:lnTo>
                      <a:pt x="161" y="78"/>
                    </a:lnTo>
                    <a:lnTo>
                      <a:pt x="165" y="78"/>
                    </a:lnTo>
                    <a:lnTo>
                      <a:pt x="187" y="71"/>
                    </a:lnTo>
                    <a:lnTo>
                      <a:pt x="194" y="71"/>
                    </a:lnTo>
                    <a:lnTo>
                      <a:pt x="194" y="66"/>
                    </a:lnTo>
                    <a:lnTo>
                      <a:pt x="189" y="66"/>
                    </a:lnTo>
                    <a:lnTo>
                      <a:pt x="194" y="64"/>
                    </a:lnTo>
                    <a:lnTo>
                      <a:pt x="189" y="61"/>
                    </a:lnTo>
                    <a:lnTo>
                      <a:pt x="187" y="61"/>
                    </a:lnTo>
                    <a:lnTo>
                      <a:pt x="184" y="61"/>
                    </a:lnTo>
                    <a:lnTo>
                      <a:pt x="184" y="57"/>
                    </a:lnTo>
                    <a:lnTo>
                      <a:pt x="177" y="61"/>
                    </a:lnTo>
                    <a:lnTo>
                      <a:pt x="168" y="57"/>
                    </a:lnTo>
                    <a:lnTo>
                      <a:pt x="165" y="61"/>
                    </a:lnTo>
                    <a:lnTo>
                      <a:pt x="165" y="57"/>
                    </a:lnTo>
                    <a:lnTo>
                      <a:pt x="161" y="57"/>
                    </a:lnTo>
                    <a:lnTo>
                      <a:pt x="158" y="57"/>
                    </a:lnTo>
                    <a:lnTo>
                      <a:pt x="154" y="54"/>
                    </a:lnTo>
                    <a:lnTo>
                      <a:pt x="158" y="54"/>
                    </a:lnTo>
                    <a:lnTo>
                      <a:pt x="149" y="52"/>
                    </a:lnTo>
                    <a:lnTo>
                      <a:pt x="142" y="42"/>
                    </a:lnTo>
                    <a:lnTo>
                      <a:pt x="142" y="35"/>
                    </a:lnTo>
                    <a:lnTo>
                      <a:pt x="135" y="35"/>
                    </a:lnTo>
                    <a:lnTo>
                      <a:pt x="142" y="33"/>
                    </a:lnTo>
                    <a:lnTo>
                      <a:pt x="144" y="28"/>
                    </a:lnTo>
                    <a:lnTo>
                      <a:pt x="142" y="24"/>
                    </a:lnTo>
                    <a:lnTo>
                      <a:pt x="139" y="24"/>
                    </a:lnTo>
                    <a:lnTo>
                      <a:pt x="135" y="24"/>
                    </a:lnTo>
                    <a:lnTo>
                      <a:pt x="132" y="28"/>
                    </a:lnTo>
                    <a:lnTo>
                      <a:pt x="130" y="24"/>
                    </a:lnTo>
                    <a:lnTo>
                      <a:pt x="123" y="21"/>
                    </a:lnTo>
                    <a:lnTo>
                      <a:pt x="118" y="21"/>
                    </a:lnTo>
                    <a:lnTo>
                      <a:pt x="125" y="19"/>
                    </a:lnTo>
                    <a:lnTo>
                      <a:pt x="130" y="19"/>
                    </a:lnTo>
                    <a:lnTo>
                      <a:pt x="135" y="21"/>
                    </a:lnTo>
                    <a:lnTo>
                      <a:pt x="144" y="16"/>
                    </a:lnTo>
                    <a:lnTo>
                      <a:pt x="151" y="16"/>
                    </a:lnTo>
                    <a:lnTo>
                      <a:pt x="151" y="12"/>
                    </a:lnTo>
                    <a:lnTo>
                      <a:pt x="149" y="7"/>
                    </a:lnTo>
                    <a:lnTo>
                      <a:pt x="151" y="7"/>
                    </a:lnTo>
                    <a:lnTo>
                      <a:pt x="144" y="2"/>
                    </a:lnTo>
                    <a:lnTo>
                      <a:pt x="139" y="0"/>
                    </a:lnTo>
                    <a:lnTo>
                      <a:pt x="123" y="0"/>
                    </a:lnTo>
                    <a:lnTo>
                      <a:pt x="97" y="9"/>
                    </a:lnTo>
                    <a:lnTo>
                      <a:pt x="78" y="21"/>
                    </a:lnTo>
                    <a:lnTo>
                      <a:pt x="73" y="24"/>
                    </a:lnTo>
                    <a:lnTo>
                      <a:pt x="71" y="31"/>
                    </a:lnTo>
                    <a:lnTo>
                      <a:pt x="61" y="35"/>
                    </a:lnTo>
                    <a:lnTo>
                      <a:pt x="52" y="42"/>
                    </a:lnTo>
                    <a:lnTo>
                      <a:pt x="45" y="45"/>
                    </a:lnTo>
                    <a:lnTo>
                      <a:pt x="43" y="4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351"/>
              <p:cNvSpPr>
                <a:spLocks noChangeAspect="1"/>
              </p:cNvSpPr>
              <p:nvPr/>
            </p:nvSpPr>
            <p:spPr bwMode="auto">
              <a:xfrm>
                <a:off x="2138" y="2122"/>
                <a:ext cx="9" cy="3"/>
              </a:xfrm>
              <a:custGeom>
                <a:avLst/>
                <a:gdLst>
                  <a:gd name="T0" fmla="*/ 0 w 9"/>
                  <a:gd name="T1" fmla="*/ 3 h 3"/>
                  <a:gd name="T2" fmla="*/ 2 w 9"/>
                  <a:gd name="T3" fmla="*/ 3 h 3"/>
                  <a:gd name="T4" fmla="*/ 9 w 9"/>
                  <a:gd name="T5" fmla="*/ 0 h 3"/>
                  <a:gd name="T6" fmla="*/ 7 w 9"/>
                  <a:gd name="T7" fmla="*/ 0 h 3"/>
                  <a:gd name="T8" fmla="*/ 0 w 9"/>
                  <a:gd name="T9" fmla="*/ 3 h 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3"/>
                  <a:gd name="T17" fmla="*/ 9 w 9"/>
                  <a:gd name="T18" fmla="*/ 3 h 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3">
                    <a:moveTo>
                      <a:pt x="0" y="3"/>
                    </a:moveTo>
                    <a:lnTo>
                      <a:pt x="2" y="3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352"/>
              <p:cNvSpPr>
                <a:spLocks noChangeAspect="1"/>
              </p:cNvSpPr>
              <p:nvPr/>
            </p:nvSpPr>
            <p:spPr bwMode="auto">
              <a:xfrm>
                <a:off x="2112" y="2141"/>
                <a:ext cx="2" cy="3"/>
              </a:xfrm>
              <a:custGeom>
                <a:avLst/>
                <a:gdLst>
                  <a:gd name="T0" fmla="*/ 2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  <a:gd name="T6" fmla="*/ 2 w 2"/>
                  <a:gd name="T7" fmla="*/ 3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353"/>
              <p:cNvSpPr>
                <a:spLocks noChangeAspect="1"/>
              </p:cNvSpPr>
              <p:nvPr/>
            </p:nvSpPr>
            <p:spPr bwMode="auto">
              <a:xfrm>
                <a:off x="2109" y="2141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3 h 3"/>
                  <a:gd name="T4" fmla="*/ 3 w 5"/>
                  <a:gd name="T5" fmla="*/ 3 h 3"/>
                  <a:gd name="T6" fmla="*/ 5 w 5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3"/>
                  <a:gd name="T14" fmla="*/ 5 w 5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3">
                    <a:moveTo>
                      <a:pt x="5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354"/>
              <p:cNvSpPr>
                <a:spLocks noChangeAspect="1"/>
              </p:cNvSpPr>
              <p:nvPr/>
            </p:nvSpPr>
            <p:spPr bwMode="auto">
              <a:xfrm>
                <a:off x="1233" y="1678"/>
                <a:ext cx="21" cy="10"/>
              </a:xfrm>
              <a:custGeom>
                <a:avLst/>
                <a:gdLst>
                  <a:gd name="T0" fmla="*/ 7 w 21"/>
                  <a:gd name="T1" fmla="*/ 8 h 10"/>
                  <a:gd name="T2" fmla="*/ 21 w 21"/>
                  <a:gd name="T3" fmla="*/ 0 h 10"/>
                  <a:gd name="T4" fmla="*/ 0 w 21"/>
                  <a:gd name="T5" fmla="*/ 10 h 10"/>
                  <a:gd name="T6" fmla="*/ 5 w 21"/>
                  <a:gd name="T7" fmla="*/ 10 h 10"/>
                  <a:gd name="T8" fmla="*/ 7 w 21"/>
                  <a:gd name="T9" fmla="*/ 8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0"/>
                  <a:gd name="T17" fmla="*/ 21 w 21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0">
                    <a:moveTo>
                      <a:pt x="7" y="8"/>
                    </a:moveTo>
                    <a:lnTo>
                      <a:pt x="21" y="0"/>
                    </a:lnTo>
                    <a:lnTo>
                      <a:pt x="0" y="10"/>
                    </a:lnTo>
                    <a:lnTo>
                      <a:pt x="5" y="10"/>
                    </a:lnTo>
                    <a:lnTo>
                      <a:pt x="7" y="8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355"/>
              <p:cNvSpPr>
                <a:spLocks noChangeAspect="1"/>
              </p:cNvSpPr>
              <p:nvPr/>
            </p:nvSpPr>
            <p:spPr bwMode="auto">
              <a:xfrm>
                <a:off x="1923" y="1702"/>
                <a:ext cx="4" cy="14"/>
              </a:xfrm>
              <a:custGeom>
                <a:avLst/>
                <a:gdLst>
                  <a:gd name="T0" fmla="*/ 4 w 4"/>
                  <a:gd name="T1" fmla="*/ 10 h 14"/>
                  <a:gd name="T2" fmla="*/ 2 w 4"/>
                  <a:gd name="T3" fmla="*/ 14 h 14"/>
                  <a:gd name="T4" fmla="*/ 0 w 4"/>
                  <a:gd name="T5" fmla="*/ 7 h 14"/>
                  <a:gd name="T6" fmla="*/ 0 w 4"/>
                  <a:gd name="T7" fmla="*/ 5 h 14"/>
                  <a:gd name="T8" fmla="*/ 2 w 4"/>
                  <a:gd name="T9" fmla="*/ 0 h 14"/>
                  <a:gd name="T10" fmla="*/ 4 w 4"/>
                  <a:gd name="T11" fmla="*/ 5 h 14"/>
                  <a:gd name="T12" fmla="*/ 4 w 4"/>
                  <a:gd name="T13" fmla="*/ 1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"/>
                  <a:gd name="T22" fmla="*/ 0 h 14"/>
                  <a:gd name="T23" fmla="*/ 4 w 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" h="14">
                    <a:moveTo>
                      <a:pt x="4" y="10"/>
                    </a:moveTo>
                    <a:lnTo>
                      <a:pt x="2" y="14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5"/>
                    </a:lnTo>
                    <a:lnTo>
                      <a:pt x="4" y="1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356"/>
              <p:cNvSpPr>
                <a:spLocks noChangeAspect="1"/>
              </p:cNvSpPr>
              <p:nvPr/>
            </p:nvSpPr>
            <p:spPr bwMode="auto">
              <a:xfrm>
                <a:off x="1993" y="2009"/>
                <a:ext cx="19" cy="12"/>
              </a:xfrm>
              <a:custGeom>
                <a:avLst/>
                <a:gdLst>
                  <a:gd name="T0" fmla="*/ 0 w 19"/>
                  <a:gd name="T1" fmla="*/ 5 h 12"/>
                  <a:gd name="T2" fmla="*/ 0 w 19"/>
                  <a:gd name="T3" fmla="*/ 2 h 12"/>
                  <a:gd name="T4" fmla="*/ 5 w 19"/>
                  <a:gd name="T5" fmla="*/ 0 h 12"/>
                  <a:gd name="T6" fmla="*/ 12 w 19"/>
                  <a:gd name="T7" fmla="*/ 2 h 12"/>
                  <a:gd name="T8" fmla="*/ 15 w 19"/>
                  <a:gd name="T9" fmla="*/ 5 h 12"/>
                  <a:gd name="T10" fmla="*/ 19 w 19"/>
                  <a:gd name="T11" fmla="*/ 12 h 12"/>
                  <a:gd name="T12" fmla="*/ 0 w 19"/>
                  <a:gd name="T13" fmla="*/ 5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2"/>
                  <a:gd name="T23" fmla="*/ 19 w 19"/>
                  <a:gd name="T24" fmla="*/ 12 h 1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2">
                    <a:moveTo>
                      <a:pt x="0" y="5"/>
                    </a:moveTo>
                    <a:lnTo>
                      <a:pt x="0" y="2"/>
                    </a:lnTo>
                    <a:lnTo>
                      <a:pt x="5" y="0"/>
                    </a:lnTo>
                    <a:lnTo>
                      <a:pt x="12" y="2"/>
                    </a:lnTo>
                    <a:lnTo>
                      <a:pt x="15" y="5"/>
                    </a:lnTo>
                    <a:lnTo>
                      <a:pt x="19" y="12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357"/>
              <p:cNvSpPr>
                <a:spLocks noChangeAspect="1"/>
              </p:cNvSpPr>
              <p:nvPr/>
            </p:nvSpPr>
            <p:spPr bwMode="auto">
              <a:xfrm>
                <a:off x="2022" y="1948"/>
                <a:ext cx="16" cy="14"/>
              </a:xfrm>
              <a:custGeom>
                <a:avLst/>
                <a:gdLst>
                  <a:gd name="T0" fmla="*/ 2 w 16"/>
                  <a:gd name="T1" fmla="*/ 14 h 14"/>
                  <a:gd name="T2" fmla="*/ 0 w 16"/>
                  <a:gd name="T3" fmla="*/ 11 h 14"/>
                  <a:gd name="T4" fmla="*/ 2 w 16"/>
                  <a:gd name="T5" fmla="*/ 9 h 14"/>
                  <a:gd name="T6" fmla="*/ 2 w 16"/>
                  <a:gd name="T7" fmla="*/ 7 h 14"/>
                  <a:gd name="T8" fmla="*/ 9 w 16"/>
                  <a:gd name="T9" fmla="*/ 0 h 14"/>
                  <a:gd name="T10" fmla="*/ 16 w 16"/>
                  <a:gd name="T11" fmla="*/ 2 h 14"/>
                  <a:gd name="T12" fmla="*/ 9 w 16"/>
                  <a:gd name="T13" fmla="*/ 14 h 14"/>
                  <a:gd name="T14" fmla="*/ 2 w 16"/>
                  <a:gd name="T15" fmla="*/ 14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4"/>
                  <a:gd name="T26" fmla="*/ 16 w 16"/>
                  <a:gd name="T27" fmla="*/ 14 h 1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4">
                    <a:moveTo>
                      <a:pt x="2" y="14"/>
                    </a:moveTo>
                    <a:lnTo>
                      <a:pt x="0" y="11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9" y="0"/>
                    </a:lnTo>
                    <a:lnTo>
                      <a:pt x="16" y="2"/>
                    </a:lnTo>
                    <a:lnTo>
                      <a:pt x="9" y="14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358"/>
              <p:cNvSpPr>
                <a:spLocks noChangeAspect="1"/>
              </p:cNvSpPr>
              <p:nvPr/>
            </p:nvSpPr>
            <p:spPr bwMode="auto">
              <a:xfrm>
                <a:off x="2038" y="1950"/>
                <a:ext cx="3" cy="7"/>
              </a:xfrm>
              <a:custGeom>
                <a:avLst/>
                <a:gdLst>
                  <a:gd name="T0" fmla="*/ 3 w 3"/>
                  <a:gd name="T1" fmla="*/ 5 h 7"/>
                  <a:gd name="T2" fmla="*/ 0 w 3"/>
                  <a:gd name="T3" fmla="*/ 7 h 7"/>
                  <a:gd name="T4" fmla="*/ 0 w 3"/>
                  <a:gd name="T5" fmla="*/ 5 h 7"/>
                  <a:gd name="T6" fmla="*/ 3 w 3"/>
                  <a:gd name="T7" fmla="*/ 0 h 7"/>
                  <a:gd name="T8" fmla="*/ 3 w 3"/>
                  <a:gd name="T9" fmla="*/ 5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7"/>
                  <a:gd name="T17" fmla="*/ 3 w 3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7">
                    <a:moveTo>
                      <a:pt x="3" y="5"/>
                    </a:move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359"/>
              <p:cNvSpPr>
                <a:spLocks noChangeAspect="1"/>
              </p:cNvSpPr>
              <p:nvPr/>
            </p:nvSpPr>
            <p:spPr bwMode="auto">
              <a:xfrm>
                <a:off x="1847" y="1293"/>
                <a:ext cx="444" cy="211"/>
              </a:xfrm>
              <a:custGeom>
                <a:avLst/>
                <a:gdLst>
                  <a:gd name="T0" fmla="*/ 14 w 444"/>
                  <a:gd name="T1" fmla="*/ 38 h 211"/>
                  <a:gd name="T2" fmla="*/ 43 w 444"/>
                  <a:gd name="T3" fmla="*/ 34 h 211"/>
                  <a:gd name="T4" fmla="*/ 76 w 444"/>
                  <a:gd name="T5" fmla="*/ 26 h 211"/>
                  <a:gd name="T6" fmla="*/ 106 w 444"/>
                  <a:gd name="T7" fmla="*/ 22 h 211"/>
                  <a:gd name="T8" fmla="*/ 132 w 444"/>
                  <a:gd name="T9" fmla="*/ 24 h 211"/>
                  <a:gd name="T10" fmla="*/ 142 w 444"/>
                  <a:gd name="T11" fmla="*/ 15 h 211"/>
                  <a:gd name="T12" fmla="*/ 168 w 444"/>
                  <a:gd name="T13" fmla="*/ 10 h 211"/>
                  <a:gd name="T14" fmla="*/ 210 w 444"/>
                  <a:gd name="T15" fmla="*/ 3 h 211"/>
                  <a:gd name="T16" fmla="*/ 274 w 444"/>
                  <a:gd name="T17" fmla="*/ 0 h 211"/>
                  <a:gd name="T18" fmla="*/ 302 w 444"/>
                  <a:gd name="T19" fmla="*/ 0 h 211"/>
                  <a:gd name="T20" fmla="*/ 366 w 444"/>
                  <a:gd name="T21" fmla="*/ 5 h 211"/>
                  <a:gd name="T22" fmla="*/ 390 w 444"/>
                  <a:gd name="T23" fmla="*/ 10 h 211"/>
                  <a:gd name="T24" fmla="*/ 409 w 444"/>
                  <a:gd name="T25" fmla="*/ 10 h 211"/>
                  <a:gd name="T26" fmla="*/ 416 w 444"/>
                  <a:gd name="T27" fmla="*/ 17 h 211"/>
                  <a:gd name="T28" fmla="*/ 442 w 444"/>
                  <a:gd name="T29" fmla="*/ 22 h 211"/>
                  <a:gd name="T30" fmla="*/ 399 w 444"/>
                  <a:gd name="T31" fmla="*/ 43 h 211"/>
                  <a:gd name="T32" fmla="*/ 378 w 444"/>
                  <a:gd name="T33" fmla="*/ 60 h 211"/>
                  <a:gd name="T34" fmla="*/ 326 w 444"/>
                  <a:gd name="T35" fmla="*/ 83 h 211"/>
                  <a:gd name="T36" fmla="*/ 317 w 444"/>
                  <a:gd name="T37" fmla="*/ 93 h 211"/>
                  <a:gd name="T38" fmla="*/ 298 w 444"/>
                  <a:gd name="T39" fmla="*/ 102 h 211"/>
                  <a:gd name="T40" fmla="*/ 272 w 444"/>
                  <a:gd name="T41" fmla="*/ 111 h 211"/>
                  <a:gd name="T42" fmla="*/ 250 w 444"/>
                  <a:gd name="T43" fmla="*/ 114 h 211"/>
                  <a:gd name="T44" fmla="*/ 246 w 444"/>
                  <a:gd name="T45" fmla="*/ 123 h 211"/>
                  <a:gd name="T46" fmla="*/ 248 w 444"/>
                  <a:gd name="T47" fmla="*/ 142 h 211"/>
                  <a:gd name="T48" fmla="*/ 241 w 444"/>
                  <a:gd name="T49" fmla="*/ 152 h 211"/>
                  <a:gd name="T50" fmla="*/ 236 w 444"/>
                  <a:gd name="T51" fmla="*/ 156 h 211"/>
                  <a:gd name="T52" fmla="*/ 222 w 444"/>
                  <a:gd name="T53" fmla="*/ 159 h 211"/>
                  <a:gd name="T54" fmla="*/ 201 w 444"/>
                  <a:gd name="T55" fmla="*/ 166 h 211"/>
                  <a:gd name="T56" fmla="*/ 194 w 444"/>
                  <a:gd name="T57" fmla="*/ 175 h 211"/>
                  <a:gd name="T58" fmla="*/ 187 w 444"/>
                  <a:gd name="T59" fmla="*/ 180 h 211"/>
                  <a:gd name="T60" fmla="*/ 203 w 444"/>
                  <a:gd name="T61" fmla="*/ 189 h 211"/>
                  <a:gd name="T62" fmla="*/ 194 w 444"/>
                  <a:gd name="T63" fmla="*/ 201 h 211"/>
                  <a:gd name="T64" fmla="*/ 184 w 444"/>
                  <a:gd name="T65" fmla="*/ 206 h 211"/>
                  <a:gd name="T66" fmla="*/ 161 w 444"/>
                  <a:gd name="T67" fmla="*/ 201 h 211"/>
                  <a:gd name="T68" fmla="*/ 146 w 444"/>
                  <a:gd name="T69" fmla="*/ 199 h 211"/>
                  <a:gd name="T70" fmla="*/ 125 w 444"/>
                  <a:gd name="T71" fmla="*/ 201 h 211"/>
                  <a:gd name="T72" fmla="*/ 106 w 444"/>
                  <a:gd name="T73" fmla="*/ 201 h 211"/>
                  <a:gd name="T74" fmla="*/ 80 w 444"/>
                  <a:gd name="T75" fmla="*/ 201 h 211"/>
                  <a:gd name="T76" fmla="*/ 66 w 444"/>
                  <a:gd name="T77" fmla="*/ 206 h 211"/>
                  <a:gd name="T78" fmla="*/ 43 w 444"/>
                  <a:gd name="T79" fmla="*/ 201 h 211"/>
                  <a:gd name="T80" fmla="*/ 52 w 444"/>
                  <a:gd name="T81" fmla="*/ 180 h 211"/>
                  <a:gd name="T82" fmla="*/ 61 w 444"/>
                  <a:gd name="T83" fmla="*/ 175 h 211"/>
                  <a:gd name="T84" fmla="*/ 54 w 444"/>
                  <a:gd name="T85" fmla="*/ 163 h 211"/>
                  <a:gd name="T86" fmla="*/ 66 w 444"/>
                  <a:gd name="T87" fmla="*/ 152 h 211"/>
                  <a:gd name="T88" fmla="*/ 78 w 444"/>
                  <a:gd name="T89" fmla="*/ 135 h 211"/>
                  <a:gd name="T90" fmla="*/ 104 w 444"/>
                  <a:gd name="T91" fmla="*/ 126 h 211"/>
                  <a:gd name="T92" fmla="*/ 97 w 444"/>
                  <a:gd name="T93" fmla="*/ 109 h 211"/>
                  <a:gd name="T94" fmla="*/ 87 w 444"/>
                  <a:gd name="T95" fmla="*/ 100 h 211"/>
                  <a:gd name="T96" fmla="*/ 87 w 444"/>
                  <a:gd name="T97" fmla="*/ 88 h 211"/>
                  <a:gd name="T98" fmla="*/ 43 w 444"/>
                  <a:gd name="T99" fmla="*/ 71 h 211"/>
                  <a:gd name="T100" fmla="*/ 24 w 444"/>
                  <a:gd name="T101" fmla="*/ 64 h 211"/>
                  <a:gd name="T102" fmla="*/ 31 w 444"/>
                  <a:gd name="T103" fmla="*/ 57 h 211"/>
                  <a:gd name="T104" fmla="*/ 9 w 444"/>
                  <a:gd name="T105" fmla="*/ 50 h 21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44"/>
                  <a:gd name="T160" fmla="*/ 0 h 211"/>
                  <a:gd name="T161" fmla="*/ 444 w 444"/>
                  <a:gd name="T162" fmla="*/ 211 h 21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44" h="211">
                    <a:moveTo>
                      <a:pt x="7" y="43"/>
                    </a:moveTo>
                    <a:lnTo>
                      <a:pt x="9" y="43"/>
                    </a:lnTo>
                    <a:lnTo>
                      <a:pt x="14" y="38"/>
                    </a:lnTo>
                    <a:lnTo>
                      <a:pt x="33" y="38"/>
                    </a:lnTo>
                    <a:lnTo>
                      <a:pt x="35" y="38"/>
                    </a:lnTo>
                    <a:lnTo>
                      <a:pt x="43" y="34"/>
                    </a:lnTo>
                    <a:lnTo>
                      <a:pt x="54" y="34"/>
                    </a:lnTo>
                    <a:lnTo>
                      <a:pt x="76" y="29"/>
                    </a:lnTo>
                    <a:lnTo>
                      <a:pt x="76" y="26"/>
                    </a:lnTo>
                    <a:lnTo>
                      <a:pt x="95" y="26"/>
                    </a:lnTo>
                    <a:lnTo>
                      <a:pt x="90" y="22"/>
                    </a:lnTo>
                    <a:lnTo>
                      <a:pt x="106" y="22"/>
                    </a:lnTo>
                    <a:lnTo>
                      <a:pt x="111" y="24"/>
                    </a:lnTo>
                    <a:lnTo>
                      <a:pt x="123" y="24"/>
                    </a:lnTo>
                    <a:lnTo>
                      <a:pt x="132" y="24"/>
                    </a:lnTo>
                    <a:lnTo>
                      <a:pt x="139" y="17"/>
                    </a:lnTo>
                    <a:lnTo>
                      <a:pt x="142" y="17"/>
                    </a:lnTo>
                    <a:lnTo>
                      <a:pt x="142" y="15"/>
                    </a:lnTo>
                    <a:lnTo>
                      <a:pt x="151" y="12"/>
                    </a:lnTo>
                    <a:lnTo>
                      <a:pt x="156" y="10"/>
                    </a:lnTo>
                    <a:lnTo>
                      <a:pt x="168" y="10"/>
                    </a:lnTo>
                    <a:lnTo>
                      <a:pt x="177" y="5"/>
                    </a:lnTo>
                    <a:lnTo>
                      <a:pt x="184" y="5"/>
                    </a:lnTo>
                    <a:lnTo>
                      <a:pt x="210" y="3"/>
                    </a:lnTo>
                    <a:lnTo>
                      <a:pt x="217" y="0"/>
                    </a:lnTo>
                    <a:lnTo>
                      <a:pt x="265" y="5"/>
                    </a:lnTo>
                    <a:lnTo>
                      <a:pt x="274" y="0"/>
                    </a:lnTo>
                    <a:lnTo>
                      <a:pt x="291" y="0"/>
                    </a:lnTo>
                    <a:lnTo>
                      <a:pt x="286" y="3"/>
                    </a:lnTo>
                    <a:lnTo>
                      <a:pt x="302" y="0"/>
                    </a:lnTo>
                    <a:lnTo>
                      <a:pt x="319" y="3"/>
                    </a:lnTo>
                    <a:lnTo>
                      <a:pt x="333" y="3"/>
                    </a:lnTo>
                    <a:lnTo>
                      <a:pt x="366" y="5"/>
                    </a:lnTo>
                    <a:lnTo>
                      <a:pt x="383" y="5"/>
                    </a:lnTo>
                    <a:lnTo>
                      <a:pt x="392" y="5"/>
                    </a:lnTo>
                    <a:lnTo>
                      <a:pt x="390" y="10"/>
                    </a:lnTo>
                    <a:lnTo>
                      <a:pt x="392" y="12"/>
                    </a:lnTo>
                    <a:lnTo>
                      <a:pt x="406" y="10"/>
                    </a:lnTo>
                    <a:lnTo>
                      <a:pt x="409" y="10"/>
                    </a:lnTo>
                    <a:lnTo>
                      <a:pt x="409" y="12"/>
                    </a:lnTo>
                    <a:lnTo>
                      <a:pt x="402" y="12"/>
                    </a:lnTo>
                    <a:lnTo>
                      <a:pt x="416" y="17"/>
                    </a:lnTo>
                    <a:lnTo>
                      <a:pt x="416" y="22"/>
                    </a:lnTo>
                    <a:lnTo>
                      <a:pt x="423" y="17"/>
                    </a:lnTo>
                    <a:lnTo>
                      <a:pt x="442" y="22"/>
                    </a:lnTo>
                    <a:lnTo>
                      <a:pt x="444" y="26"/>
                    </a:lnTo>
                    <a:lnTo>
                      <a:pt x="418" y="38"/>
                    </a:lnTo>
                    <a:lnTo>
                      <a:pt x="399" y="43"/>
                    </a:lnTo>
                    <a:lnTo>
                      <a:pt x="397" y="50"/>
                    </a:lnTo>
                    <a:lnTo>
                      <a:pt x="390" y="57"/>
                    </a:lnTo>
                    <a:lnTo>
                      <a:pt x="378" y="60"/>
                    </a:lnTo>
                    <a:lnTo>
                      <a:pt x="364" y="67"/>
                    </a:lnTo>
                    <a:lnTo>
                      <a:pt x="354" y="69"/>
                    </a:lnTo>
                    <a:lnTo>
                      <a:pt x="326" y="83"/>
                    </a:lnTo>
                    <a:lnTo>
                      <a:pt x="326" y="88"/>
                    </a:lnTo>
                    <a:lnTo>
                      <a:pt x="317" y="90"/>
                    </a:lnTo>
                    <a:lnTo>
                      <a:pt x="317" y="93"/>
                    </a:lnTo>
                    <a:lnTo>
                      <a:pt x="309" y="97"/>
                    </a:lnTo>
                    <a:lnTo>
                      <a:pt x="293" y="102"/>
                    </a:lnTo>
                    <a:lnTo>
                      <a:pt x="298" y="102"/>
                    </a:lnTo>
                    <a:lnTo>
                      <a:pt x="298" y="104"/>
                    </a:lnTo>
                    <a:lnTo>
                      <a:pt x="276" y="109"/>
                    </a:lnTo>
                    <a:lnTo>
                      <a:pt x="272" y="111"/>
                    </a:lnTo>
                    <a:lnTo>
                      <a:pt x="265" y="114"/>
                    </a:lnTo>
                    <a:lnTo>
                      <a:pt x="257" y="114"/>
                    </a:lnTo>
                    <a:lnTo>
                      <a:pt x="250" y="114"/>
                    </a:lnTo>
                    <a:lnTo>
                      <a:pt x="248" y="119"/>
                    </a:lnTo>
                    <a:lnTo>
                      <a:pt x="250" y="121"/>
                    </a:lnTo>
                    <a:lnTo>
                      <a:pt x="246" y="123"/>
                    </a:lnTo>
                    <a:lnTo>
                      <a:pt x="255" y="130"/>
                    </a:lnTo>
                    <a:lnTo>
                      <a:pt x="248" y="135"/>
                    </a:lnTo>
                    <a:lnTo>
                      <a:pt x="248" y="142"/>
                    </a:lnTo>
                    <a:lnTo>
                      <a:pt x="250" y="142"/>
                    </a:lnTo>
                    <a:lnTo>
                      <a:pt x="246" y="147"/>
                    </a:lnTo>
                    <a:lnTo>
                      <a:pt x="241" y="152"/>
                    </a:lnTo>
                    <a:lnTo>
                      <a:pt x="239" y="154"/>
                    </a:lnTo>
                    <a:lnTo>
                      <a:pt x="236" y="154"/>
                    </a:lnTo>
                    <a:lnTo>
                      <a:pt x="236" y="156"/>
                    </a:lnTo>
                    <a:lnTo>
                      <a:pt x="232" y="159"/>
                    </a:lnTo>
                    <a:lnTo>
                      <a:pt x="227" y="156"/>
                    </a:lnTo>
                    <a:lnTo>
                      <a:pt x="222" y="159"/>
                    </a:lnTo>
                    <a:lnTo>
                      <a:pt x="196" y="159"/>
                    </a:lnTo>
                    <a:lnTo>
                      <a:pt x="201" y="163"/>
                    </a:lnTo>
                    <a:lnTo>
                      <a:pt x="201" y="166"/>
                    </a:lnTo>
                    <a:lnTo>
                      <a:pt x="206" y="168"/>
                    </a:lnTo>
                    <a:lnTo>
                      <a:pt x="196" y="175"/>
                    </a:lnTo>
                    <a:lnTo>
                      <a:pt x="194" y="175"/>
                    </a:lnTo>
                    <a:lnTo>
                      <a:pt x="191" y="175"/>
                    </a:lnTo>
                    <a:lnTo>
                      <a:pt x="187" y="178"/>
                    </a:lnTo>
                    <a:lnTo>
                      <a:pt x="187" y="180"/>
                    </a:lnTo>
                    <a:lnTo>
                      <a:pt x="194" y="187"/>
                    </a:lnTo>
                    <a:lnTo>
                      <a:pt x="201" y="187"/>
                    </a:lnTo>
                    <a:lnTo>
                      <a:pt x="203" y="189"/>
                    </a:lnTo>
                    <a:lnTo>
                      <a:pt x="203" y="197"/>
                    </a:lnTo>
                    <a:lnTo>
                      <a:pt x="201" y="199"/>
                    </a:lnTo>
                    <a:lnTo>
                      <a:pt x="194" y="201"/>
                    </a:lnTo>
                    <a:lnTo>
                      <a:pt x="194" y="199"/>
                    </a:lnTo>
                    <a:lnTo>
                      <a:pt x="187" y="206"/>
                    </a:lnTo>
                    <a:lnTo>
                      <a:pt x="184" y="206"/>
                    </a:lnTo>
                    <a:lnTo>
                      <a:pt x="158" y="211"/>
                    </a:lnTo>
                    <a:lnTo>
                      <a:pt x="158" y="208"/>
                    </a:lnTo>
                    <a:lnTo>
                      <a:pt x="161" y="201"/>
                    </a:lnTo>
                    <a:lnTo>
                      <a:pt x="158" y="199"/>
                    </a:lnTo>
                    <a:lnTo>
                      <a:pt x="156" y="199"/>
                    </a:lnTo>
                    <a:lnTo>
                      <a:pt x="146" y="199"/>
                    </a:lnTo>
                    <a:lnTo>
                      <a:pt x="139" y="201"/>
                    </a:lnTo>
                    <a:lnTo>
                      <a:pt x="132" y="206"/>
                    </a:lnTo>
                    <a:lnTo>
                      <a:pt x="125" y="201"/>
                    </a:lnTo>
                    <a:lnTo>
                      <a:pt x="116" y="199"/>
                    </a:lnTo>
                    <a:lnTo>
                      <a:pt x="113" y="201"/>
                    </a:lnTo>
                    <a:lnTo>
                      <a:pt x="106" y="201"/>
                    </a:lnTo>
                    <a:lnTo>
                      <a:pt x="106" y="206"/>
                    </a:lnTo>
                    <a:lnTo>
                      <a:pt x="102" y="206"/>
                    </a:lnTo>
                    <a:lnTo>
                      <a:pt x="80" y="201"/>
                    </a:lnTo>
                    <a:lnTo>
                      <a:pt x="76" y="201"/>
                    </a:lnTo>
                    <a:lnTo>
                      <a:pt x="69" y="201"/>
                    </a:lnTo>
                    <a:lnTo>
                      <a:pt x="66" y="206"/>
                    </a:lnTo>
                    <a:lnTo>
                      <a:pt x="52" y="201"/>
                    </a:lnTo>
                    <a:lnTo>
                      <a:pt x="50" y="201"/>
                    </a:lnTo>
                    <a:lnTo>
                      <a:pt x="43" y="201"/>
                    </a:lnTo>
                    <a:lnTo>
                      <a:pt x="35" y="199"/>
                    </a:lnTo>
                    <a:lnTo>
                      <a:pt x="35" y="187"/>
                    </a:lnTo>
                    <a:lnTo>
                      <a:pt x="52" y="180"/>
                    </a:lnTo>
                    <a:lnTo>
                      <a:pt x="69" y="180"/>
                    </a:lnTo>
                    <a:lnTo>
                      <a:pt x="69" y="178"/>
                    </a:lnTo>
                    <a:lnTo>
                      <a:pt x="61" y="175"/>
                    </a:lnTo>
                    <a:lnTo>
                      <a:pt x="66" y="173"/>
                    </a:lnTo>
                    <a:lnTo>
                      <a:pt x="54" y="168"/>
                    </a:lnTo>
                    <a:lnTo>
                      <a:pt x="54" y="163"/>
                    </a:lnTo>
                    <a:lnTo>
                      <a:pt x="66" y="154"/>
                    </a:lnTo>
                    <a:lnTo>
                      <a:pt x="69" y="152"/>
                    </a:lnTo>
                    <a:lnTo>
                      <a:pt x="66" y="152"/>
                    </a:lnTo>
                    <a:lnTo>
                      <a:pt x="66" y="147"/>
                    </a:lnTo>
                    <a:lnTo>
                      <a:pt x="76" y="135"/>
                    </a:lnTo>
                    <a:lnTo>
                      <a:pt x="78" y="135"/>
                    </a:lnTo>
                    <a:lnTo>
                      <a:pt x="102" y="130"/>
                    </a:lnTo>
                    <a:lnTo>
                      <a:pt x="106" y="130"/>
                    </a:lnTo>
                    <a:lnTo>
                      <a:pt x="104" y="126"/>
                    </a:lnTo>
                    <a:lnTo>
                      <a:pt x="106" y="123"/>
                    </a:lnTo>
                    <a:lnTo>
                      <a:pt x="111" y="121"/>
                    </a:lnTo>
                    <a:lnTo>
                      <a:pt x="97" y="109"/>
                    </a:lnTo>
                    <a:lnTo>
                      <a:pt x="78" y="102"/>
                    </a:lnTo>
                    <a:lnTo>
                      <a:pt x="78" y="100"/>
                    </a:lnTo>
                    <a:lnTo>
                      <a:pt x="87" y="100"/>
                    </a:lnTo>
                    <a:lnTo>
                      <a:pt x="76" y="93"/>
                    </a:lnTo>
                    <a:lnTo>
                      <a:pt x="78" y="88"/>
                    </a:lnTo>
                    <a:lnTo>
                      <a:pt x="87" y="88"/>
                    </a:lnTo>
                    <a:lnTo>
                      <a:pt x="76" y="78"/>
                    </a:lnTo>
                    <a:lnTo>
                      <a:pt x="69" y="78"/>
                    </a:lnTo>
                    <a:lnTo>
                      <a:pt x="43" y="71"/>
                    </a:lnTo>
                    <a:lnTo>
                      <a:pt x="40" y="69"/>
                    </a:lnTo>
                    <a:lnTo>
                      <a:pt x="33" y="67"/>
                    </a:lnTo>
                    <a:lnTo>
                      <a:pt x="24" y="64"/>
                    </a:lnTo>
                    <a:lnTo>
                      <a:pt x="24" y="60"/>
                    </a:lnTo>
                    <a:lnTo>
                      <a:pt x="40" y="57"/>
                    </a:lnTo>
                    <a:lnTo>
                      <a:pt x="31" y="57"/>
                    </a:lnTo>
                    <a:lnTo>
                      <a:pt x="21" y="55"/>
                    </a:lnTo>
                    <a:lnTo>
                      <a:pt x="17" y="50"/>
                    </a:lnTo>
                    <a:lnTo>
                      <a:pt x="9" y="50"/>
                    </a:lnTo>
                    <a:lnTo>
                      <a:pt x="0" y="48"/>
                    </a:lnTo>
                    <a:lnTo>
                      <a:pt x="7" y="4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360"/>
              <p:cNvSpPr>
                <a:spLocks noChangeAspect="1"/>
              </p:cNvSpPr>
              <p:nvPr/>
            </p:nvSpPr>
            <p:spPr bwMode="auto">
              <a:xfrm>
                <a:off x="2012" y="1567"/>
                <a:ext cx="64" cy="26"/>
              </a:xfrm>
              <a:custGeom>
                <a:avLst/>
                <a:gdLst>
                  <a:gd name="T0" fmla="*/ 0 w 64"/>
                  <a:gd name="T1" fmla="*/ 12 h 26"/>
                  <a:gd name="T2" fmla="*/ 0 w 64"/>
                  <a:gd name="T3" fmla="*/ 3 h 26"/>
                  <a:gd name="T4" fmla="*/ 0 w 64"/>
                  <a:gd name="T5" fmla="*/ 0 h 26"/>
                  <a:gd name="T6" fmla="*/ 22 w 64"/>
                  <a:gd name="T7" fmla="*/ 3 h 26"/>
                  <a:gd name="T8" fmla="*/ 36 w 64"/>
                  <a:gd name="T9" fmla="*/ 3 h 26"/>
                  <a:gd name="T10" fmla="*/ 48 w 64"/>
                  <a:gd name="T11" fmla="*/ 8 h 26"/>
                  <a:gd name="T12" fmla="*/ 52 w 64"/>
                  <a:gd name="T13" fmla="*/ 12 h 26"/>
                  <a:gd name="T14" fmla="*/ 57 w 64"/>
                  <a:gd name="T15" fmla="*/ 12 h 26"/>
                  <a:gd name="T16" fmla="*/ 57 w 64"/>
                  <a:gd name="T17" fmla="*/ 19 h 26"/>
                  <a:gd name="T18" fmla="*/ 62 w 64"/>
                  <a:gd name="T19" fmla="*/ 19 h 26"/>
                  <a:gd name="T20" fmla="*/ 62 w 64"/>
                  <a:gd name="T21" fmla="*/ 22 h 26"/>
                  <a:gd name="T22" fmla="*/ 64 w 64"/>
                  <a:gd name="T23" fmla="*/ 22 h 26"/>
                  <a:gd name="T24" fmla="*/ 64 w 64"/>
                  <a:gd name="T25" fmla="*/ 24 h 26"/>
                  <a:gd name="T26" fmla="*/ 57 w 64"/>
                  <a:gd name="T27" fmla="*/ 24 h 26"/>
                  <a:gd name="T28" fmla="*/ 31 w 64"/>
                  <a:gd name="T29" fmla="*/ 24 h 26"/>
                  <a:gd name="T30" fmla="*/ 19 w 64"/>
                  <a:gd name="T31" fmla="*/ 26 h 26"/>
                  <a:gd name="T32" fmla="*/ 10 w 64"/>
                  <a:gd name="T33" fmla="*/ 24 h 26"/>
                  <a:gd name="T34" fmla="*/ 5 w 64"/>
                  <a:gd name="T35" fmla="*/ 19 h 26"/>
                  <a:gd name="T36" fmla="*/ 5 w 64"/>
                  <a:gd name="T37" fmla="*/ 15 h 26"/>
                  <a:gd name="T38" fmla="*/ 0 w 64"/>
                  <a:gd name="T39" fmla="*/ 12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4"/>
                  <a:gd name="T61" fmla="*/ 0 h 26"/>
                  <a:gd name="T62" fmla="*/ 64 w 64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4" h="26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2" y="3"/>
                    </a:lnTo>
                    <a:lnTo>
                      <a:pt x="36" y="3"/>
                    </a:lnTo>
                    <a:lnTo>
                      <a:pt x="48" y="8"/>
                    </a:lnTo>
                    <a:lnTo>
                      <a:pt x="52" y="12"/>
                    </a:lnTo>
                    <a:lnTo>
                      <a:pt x="57" y="12"/>
                    </a:lnTo>
                    <a:lnTo>
                      <a:pt x="57" y="19"/>
                    </a:lnTo>
                    <a:lnTo>
                      <a:pt x="62" y="19"/>
                    </a:lnTo>
                    <a:lnTo>
                      <a:pt x="62" y="22"/>
                    </a:lnTo>
                    <a:lnTo>
                      <a:pt x="64" y="22"/>
                    </a:lnTo>
                    <a:lnTo>
                      <a:pt x="64" y="24"/>
                    </a:lnTo>
                    <a:lnTo>
                      <a:pt x="57" y="24"/>
                    </a:lnTo>
                    <a:lnTo>
                      <a:pt x="31" y="24"/>
                    </a:lnTo>
                    <a:lnTo>
                      <a:pt x="19" y="26"/>
                    </a:lnTo>
                    <a:lnTo>
                      <a:pt x="10" y="24"/>
                    </a:lnTo>
                    <a:lnTo>
                      <a:pt x="5" y="19"/>
                    </a:lnTo>
                    <a:lnTo>
                      <a:pt x="5" y="15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361"/>
              <p:cNvSpPr>
                <a:spLocks noChangeAspect="1"/>
              </p:cNvSpPr>
              <p:nvPr/>
            </p:nvSpPr>
            <p:spPr bwMode="auto">
              <a:xfrm>
                <a:off x="1781" y="1348"/>
                <a:ext cx="170" cy="99"/>
              </a:xfrm>
              <a:custGeom>
                <a:avLst/>
                <a:gdLst>
                  <a:gd name="T0" fmla="*/ 0 w 170"/>
                  <a:gd name="T1" fmla="*/ 38 h 99"/>
                  <a:gd name="T2" fmla="*/ 2 w 170"/>
                  <a:gd name="T3" fmla="*/ 35 h 99"/>
                  <a:gd name="T4" fmla="*/ 2 w 170"/>
                  <a:gd name="T5" fmla="*/ 33 h 99"/>
                  <a:gd name="T6" fmla="*/ 9 w 170"/>
                  <a:gd name="T7" fmla="*/ 28 h 99"/>
                  <a:gd name="T8" fmla="*/ 9 w 170"/>
                  <a:gd name="T9" fmla="*/ 23 h 99"/>
                  <a:gd name="T10" fmla="*/ 16 w 170"/>
                  <a:gd name="T11" fmla="*/ 16 h 99"/>
                  <a:gd name="T12" fmla="*/ 19 w 170"/>
                  <a:gd name="T13" fmla="*/ 16 h 99"/>
                  <a:gd name="T14" fmla="*/ 16 w 170"/>
                  <a:gd name="T15" fmla="*/ 14 h 99"/>
                  <a:gd name="T16" fmla="*/ 21 w 170"/>
                  <a:gd name="T17" fmla="*/ 12 h 99"/>
                  <a:gd name="T18" fmla="*/ 31 w 170"/>
                  <a:gd name="T19" fmla="*/ 5 h 99"/>
                  <a:gd name="T20" fmla="*/ 35 w 170"/>
                  <a:gd name="T21" fmla="*/ 0 h 99"/>
                  <a:gd name="T22" fmla="*/ 40 w 170"/>
                  <a:gd name="T23" fmla="*/ 0 h 99"/>
                  <a:gd name="T24" fmla="*/ 54 w 170"/>
                  <a:gd name="T25" fmla="*/ 2 h 99"/>
                  <a:gd name="T26" fmla="*/ 66 w 170"/>
                  <a:gd name="T27" fmla="*/ 9 h 99"/>
                  <a:gd name="T28" fmla="*/ 71 w 170"/>
                  <a:gd name="T29" fmla="*/ 12 h 99"/>
                  <a:gd name="T30" fmla="*/ 90 w 170"/>
                  <a:gd name="T31" fmla="*/ 23 h 99"/>
                  <a:gd name="T32" fmla="*/ 99 w 170"/>
                  <a:gd name="T33" fmla="*/ 26 h 99"/>
                  <a:gd name="T34" fmla="*/ 106 w 170"/>
                  <a:gd name="T35" fmla="*/ 26 h 99"/>
                  <a:gd name="T36" fmla="*/ 118 w 170"/>
                  <a:gd name="T37" fmla="*/ 28 h 99"/>
                  <a:gd name="T38" fmla="*/ 132 w 170"/>
                  <a:gd name="T39" fmla="*/ 28 h 99"/>
                  <a:gd name="T40" fmla="*/ 132 w 170"/>
                  <a:gd name="T41" fmla="*/ 35 h 99"/>
                  <a:gd name="T42" fmla="*/ 135 w 170"/>
                  <a:gd name="T43" fmla="*/ 42 h 99"/>
                  <a:gd name="T44" fmla="*/ 137 w 170"/>
                  <a:gd name="T45" fmla="*/ 45 h 99"/>
                  <a:gd name="T46" fmla="*/ 142 w 170"/>
                  <a:gd name="T47" fmla="*/ 45 h 99"/>
                  <a:gd name="T48" fmla="*/ 137 w 170"/>
                  <a:gd name="T49" fmla="*/ 49 h 99"/>
                  <a:gd name="T50" fmla="*/ 142 w 170"/>
                  <a:gd name="T51" fmla="*/ 49 h 99"/>
                  <a:gd name="T52" fmla="*/ 137 w 170"/>
                  <a:gd name="T53" fmla="*/ 54 h 99"/>
                  <a:gd name="T54" fmla="*/ 142 w 170"/>
                  <a:gd name="T55" fmla="*/ 54 h 99"/>
                  <a:gd name="T56" fmla="*/ 151 w 170"/>
                  <a:gd name="T57" fmla="*/ 54 h 99"/>
                  <a:gd name="T58" fmla="*/ 156 w 170"/>
                  <a:gd name="T59" fmla="*/ 54 h 99"/>
                  <a:gd name="T60" fmla="*/ 170 w 170"/>
                  <a:gd name="T61" fmla="*/ 66 h 99"/>
                  <a:gd name="T62" fmla="*/ 163 w 170"/>
                  <a:gd name="T63" fmla="*/ 68 h 99"/>
                  <a:gd name="T64" fmla="*/ 146 w 170"/>
                  <a:gd name="T65" fmla="*/ 71 h 99"/>
                  <a:gd name="T66" fmla="*/ 144 w 170"/>
                  <a:gd name="T67" fmla="*/ 75 h 99"/>
                  <a:gd name="T68" fmla="*/ 142 w 170"/>
                  <a:gd name="T69" fmla="*/ 75 h 99"/>
                  <a:gd name="T70" fmla="*/ 135 w 170"/>
                  <a:gd name="T71" fmla="*/ 78 h 99"/>
                  <a:gd name="T72" fmla="*/ 132 w 170"/>
                  <a:gd name="T73" fmla="*/ 82 h 99"/>
                  <a:gd name="T74" fmla="*/ 125 w 170"/>
                  <a:gd name="T75" fmla="*/ 87 h 99"/>
                  <a:gd name="T76" fmla="*/ 120 w 170"/>
                  <a:gd name="T77" fmla="*/ 90 h 99"/>
                  <a:gd name="T78" fmla="*/ 116 w 170"/>
                  <a:gd name="T79" fmla="*/ 97 h 99"/>
                  <a:gd name="T80" fmla="*/ 111 w 170"/>
                  <a:gd name="T81" fmla="*/ 99 h 99"/>
                  <a:gd name="T82" fmla="*/ 101 w 170"/>
                  <a:gd name="T83" fmla="*/ 99 h 99"/>
                  <a:gd name="T84" fmla="*/ 90 w 170"/>
                  <a:gd name="T85" fmla="*/ 99 h 99"/>
                  <a:gd name="T86" fmla="*/ 66 w 170"/>
                  <a:gd name="T87" fmla="*/ 97 h 99"/>
                  <a:gd name="T88" fmla="*/ 54 w 170"/>
                  <a:gd name="T89" fmla="*/ 87 h 99"/>
                  <a:gd name="T90" fmla="*/ 47 w 170"/>
                  <a:gd name="T91" fmla="*/ 82 h 99"/>
                  <a:gd name="T92" fmla="*/ 40 w 170"/>
                  <a:gd name="T93" fmla="*/ 80 h 99"/>
                  <a:gd name="T94" fmla="*/ 38 w 170"/>
                  <a:gd name="T95" fmla="*/ 78 h 99"/>
                  <a:gd name="T96" fmla="*/ 35 w 170"/>
                  <a:gd name="T97" fmla="*/ 75 h 99"/>
                  <a:gd name="T98" fmla="*/ 21 w 170"/>
                  <a:gd name="T99" fmla="*/ 66 h 99"/>
                  <a:gd name="T100" fmla="*/ 21 w 170"/>
                  <a:gd name="T101" fmla="*/ 64 h 99"/>
                  <a:gd name="T102" fmla="*/ 12 w 170"/>
                  <a:gd name="T103" fmla="*/ 59 h 99"/>
                  <a:gd name="T104" fmla="*/ 12 w 170"/>
                  <a:gd name="T105" fmla="*/ 56 h 99"/>
                  <a:gd name="T106" fmla="*/ 12 w 170"/>
                  <a:gd name="T107" fmla="*/ 54 h 99"/>
                  <a:gd name="T108" fmla="*/ 0 w 170"/>
                  <a:gd name="T109" fmla="*/ 47 h 99"/>
                  <a:gd name="T110" fmla="*/ 2 w 170"/>
                  <a:gd name="T111" fmla="*/ 45 h 99"/>
                  <a:gd name="T112" fmla="*/ 0 w 170"/>
                  <a:gd name="T113" fmla="*/ 38 h 9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70"/>
                  <a:gd name="T172" fmla="*/ 0 h 99"/>
                  <a:gd name="T173" fmla="*/ 170 w 170"/>
                  <a:gd name="T174" fmla="*/ 99 h 99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70" h="99">
                    <a:moveTo>
                      <a:pt x="0" y="38"/>
                    </a:moveTo>
                    <a:lnTo>
                      <a:pt x="2" y="35"/>
                    </a:lnTo>
                    <a:lnTo>
                      <a:pt x="2" y="33"/>
                    </a:lnTo>
                    <a:lnTo>
                      <a:pt x="9" y="28"/>
                    </a:lnTo>
                    <a:lnTo>
                      <a:pt x="9" y="23"/>
                    </a:lnTo>
                    <a:lnTo>
                      <a:pt x="16" y="16"/>
                    </a:lnTo>
                    <a:lnTo>
                      <a:pt x="19" y="16"/>
                    </a:lnTo>
                    <a:lnTo>
                      <a:pt x="16" y="14"/>
                    </a:lnTo>
                    <a:lnTo>
                      <a:pt x="21" y="12"/>
                    </a:lnTo>
                    <a:lnTo>
                      <a:pt x="31" y="5"/>
                    </a:lnTo>
                    <a:lnTo>
                      <a:pt x="35" y="0"/>
                    </a:lnTo>
                    <a:lnTo>
                      <a:pt x="40" y="0"/>
                    </a:lnTo>
                    <a:lnTo>
                      <a:pt x="54" y="2"/>
                    </a:lnTo>
                    <a:lnTo>
                      <a:pt x="66" y="9"/>
                    </a:lnTo>
                    <a:lnTo>
                      <a:pt x="71" y="12"/>
                    </a:lnTo>
                    <a:lnTo>
                      <a:pt x="90" y="23"/>
                    </a:lnTo>
                    <a:lnTo>
                      <a:pt x="99" y="26"/>
                    </a:lnTo>
                    <a:lnTo>
                      <a:pt x="106" y="26"/>
                    </a:lnTo>
                    <a:lnTo>
                      <a:pt x="118" y="28"/>
                    </a:lnTo>
                    <a:lnTo>
                      <a:pt x="132" y="28"/>
                    </a:lnTo>
                    <a:lnTo>
                      <a:pt x="132" y="35"/>
                    </a:lnTo>
                    <a:lnTo>
                      <a:pt x="135" y="42"/>
                    </a:lnTo>
                    <a:lnTo>
                      <a:pt x="137" y="45"/>
                    </a:lnTo>
                    <a:lnTo>
                      <a:pt x="142" y="45"/>
                    </a:lnTo>
                    <a:lnTo>
                      <a:pt x="137" y="49"/>
                    </a:lnTo>
                    <a:lnTo>
                      <a:pt x="142" y="49"/>
                    </a:lnTo>
                    <a:lnTo>
                      <a:pt x="137" y="54"/>
                    </a:lnTo>
                    <a:lnTo>
                      <a:pt x="142" y="54"/>
                    </a:lnTo>
                    <a:lnTo>
                      <a:pt x="151" y="54"/>
                    </a:lnTo>
                    <a:lnTo>
                      <a:pt x="156" y="54"/>
                    </a:lnTo>
                    <a:lnTo>
                      <a:pt x="170" y="66"/>
                    </a:lnTo>
                    <a:lnTo>
                      <a:pt x="163" y="68"/>
                    </a:lnTo>
                    <a:lnTo>
                      <a:pt x="146" y="71"/>
                    </a:lnTo>
                    <a:lnTo>
                      <a:pt x="144" y="75"/>
                    </a:lnTo>
                    <a:lnTo>
                      <a:pt x="142" y="75"/>
                    </a:lnTo>
                    <a:lnTo>
                      <a:pt x="135" y="78"/>
                    </a:lnTo>
                    <a:lnTo>
                      <a:pt x="132" y="82"/>
                    </a:lnTo>
                    <a:lnTo>
                      <a:pt x="125" y="87"/>
                    </a:lnTo>
                    <a:lnTo>
                      <a:pt x="120" y="90"/>
                    </a:lnTo>
                    <a:lnTo>
                      <a:pt x="116" y="97"/>
                    </a:lnTo>
                    <a:lnTo>
                      <a:pt x="111" y="99"/>
                    </a:lnTo>
                    <a:lnTo>
                      <a:pt x="101" y="99"/>
                    </a:lnTo>
                    <a:lnTo>
                      <a:pt x="90" y="99"/>
                    </a:lnTo>
                    <a:lnTo>
                      <a:pt x="66" y="97"/>
                    </a:lnTo>
                    <a:lnTo>
                      <a:pt x="54" y="87"/>
                    </a:lnTo>
                    <a:lnTo>
                      <a:pt x="47" y="82"/>
                    </a:lnTo>
                    <a:lnTo>
                      <a:pt x="40" y="80"/>
                    </a:lnTo>
                    <a:lnTo>
                      <a:pt x="38" y="78"/>
                    </a:lnTo>
                    <a:lnTo>
                      <a:pt x="35" y="75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12" y="59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0" y="47"/>
                    </a:lnTo>
                    <a:lnTo>
                      <a:pt x="2" y="45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362"/>
              <p:cNvSpPr>
                <a:spLocks noChangeAspect="1"/>
              </p:cNvSpPr>
              <p:nvPr/>
            </p:nvSpPr>
            <p:spPr bwMode="auto">
              <a:xfrm>
                <a:off x="1856" y="1461"/>
                <a:ext cx="24" cy="12"/>
              </a:xfrm>
              <a:custGeom>
                <a:avLst/>
                <a:gdLst>
                  <a:gd name="T0" fmla="*/ 24 w 24"/>
                  <a:gd name="T1" fmla="*/ 5 h 12"/>
                  <a:gd name="T2" fmla="*/ 24 w 24"/>
                  <a:gd name="T3" fmla="*/ 10 h 12"/>
                  <a:gd name="T4" fmla="*/ 17 w 24"/>
                  <a:gd name="T5" fmla="*/ 12 h 12"/>
                  <a:gd name="T6" fmla="*/ 5 w 24"/>
                  <a:gd name="T7" fmla="*/ 7 h 12"/>
                  <a:gd name="T8" fmla="*/ 0 w 24"/>
                  <a:gd name="T9" fmla="*/ 7 h 12"/>
                  <a:gd name="T10" fmla="*/ 0 w 24"/>
                  <a:gd name="T11" fmla="*/ 0 h 12"/>
                  <a:gd name="T12" fmla="*/ 12 w 24"/>
                  <a:gd name="T13" fmla="*/ 0 h 12"/>
                  <a:gd name="T14" fmla="*/ 17 w 24"/>
                  <a:gd name="T15" fmla="*/ 0 h 12"/>
                  <a:gd name="T16" fmla="*/ 24 w 24"/>
                  <a:gd name="T17" fmla="*/ 5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4"/>
                  <a:gd name="T28" fmla="*/ 0 h 12"/>
                  <a:gd name="T29" fmla="*/ 24 w 24"/>
                  <a:gd name="T30" fmla="*/ 12 h 1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4" h="12">
                    <a:moveTo>
                      <a:pt x="24" y="5"/>
                    </a:moveTo>
                    <a:lnTo>
                      <a:pt x="24" y="10"/>
                    </a:lnTo>
                    <a:lnTo>
                      <a:pt x="17" y="12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4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363"/>
              <p:cNvSpPr>
                <a:spLocks noChangeAspect="1"/>
              </p:cNvSpPr>
              <p:nvPr/>
            </p:nvSpPr>
            <p:spPr bwMode="auto">
              <a:xfrm>
                <a:off x="1783" y="1456"/>
                <a:ext cx="50" cy="12"/>
              </a:xfrm>
              <a:custGeom>
                <a:avLst/>
                <a:gdLst>
                  <a:gd name="T0" fmla="*/ 50 w 50"/>
                  <a:gd name="T1" fmla="*/ 5 h 12"/>
                  <a:gd name="T2" fmla="*/ 43 w 50"/>
                  <a:gd name="T3" fmla="*/ 5 h 12"/>
                  <a:gd name="T4" fmla="*/ 43 w 50"/>
                  <a:gd name="T5" fmla="*/ 12 h 12"/>
                  <a:gd name="T6" fmla="*/ 17 w 50"/>
                  <a:gd name="T7" fmla="*/ 12 h 12"/>
                  <a:gd name="T8" fmla="*/ 3 w 50"/>
                  <a:gd name="T9" fmla="*/ 10 h 12"/>
                  <a:gd name="T10" fmla="*/ 0 w 50"/>
                  <a:gd name="T11" fmla="*/ 10 h 12"/>
                  <a:gd name="T12" fmla="*/ 3 w 50"/>
                  <a:gd name="T13" fmla="*/ 3 h 12"/>
                  <a:gd name="T14" fmla="*/ 14 w 50"/>
                  <a:gd name="T15" fmla="*/ 0 h 12"/>
                  <a:gd name="T16" fmla="*/ 17 w 50"/>
                  <a:gd name="T17" fmla="*/ 3 h 12"/>
                  <a:gd name="T18" fmla="*/ 45 w 50"/>
                  <a:gd name="T19" fmla="*/ 3 h 12"/>
                  <a:gd name="T20" fmla="*/ 50 w 50"/>
                  <a:gd name="T21" fmla="*/ 5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0"/>
                  <a:gd name="T34" fmla="*/ 0 h 12"/>
                  <a:gd name="T35" fmla="*/ 50 w 50"/>
                  <a:gd name="T36" fmla="*/ 12 h 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0" h="12">
                    <a:moveTo>
                      <a:pt x="50" y="5"/>
                    </a:moveTo>
                    <a:lnTo>
                      <a:pt x="43" y="5"/>
                    </a:lnTo>
                    <a:lnTo>
                      <a:pt x="43" y="12"/>
                    </a:lnTo>
                    <a:lnTo>
                      <a:pt x="17" y="12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3" y="3"/>
                    </a:lnTo>
                    <a:lnTo>
                      <a:pt x="14" y="0"/>
                    </a:lnTo>
                    <a:lnTo>
                      <a:pt x="17" y="3"/>
                    </a:lnTo>
                    <a:lnTo>
                      <a:pt x="45" y="3"/>
                    </a:lnTo>
                    <a:lnTo>
                      <a:pt x="50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Freeform 364"/>
              <p:cNvSpPr>
                <a:spLocks noChangeAspect="1"/>
              </p:cNvSpPr>
              <p:nvPr/>
            </p:nvSpPr>
            <p:spPr bwMode="auto">
              <a:xfrm>
                <a:off x="1757" y="1426"/>
                <a:ext cx="50" cy="30"/>
              </a:xfrm>
              <a:custGeom>
                <a:avLst/>
                <a:gdLst>
                  <a:gd name="T0" fmla="*/ 0 w 50"/>
                  <a:gd name="T1" fmla="*/ 4 h 30"/>
                  <a:gd name="T2" fmla="*/ 0 w 50"/>
                  <a:gd name="T3" fmla="*/ 2 h 30"/>
                  <a:gd name="T4" fmla="*/ 7 w 50"/>
                  <a:gd name="T5" fmla="*/ 0 h 30"/>
                  <a:gd name="T6" fmla="*/ 29 w 50"/>
                  <a:gd name="T7" fmla="*/ 4 h 30"/>
                  <a:gd name="T8" fmla="*/ 29 w 50"/>
                  <a:gd name="T9" fmla="*/ 9 h 30"/>
                  <a:gd name="T10" fmla="*/ 40 w 50"/>
                  <a:gd name="T11" fmla="*/ 9 h 30"/>
                  <a:gd name="T12" fmla="*/ 45 w 50"/>
                  <a:gd name="T13" fmla="*/ 12 h 30"/>
                  <a:gd name="T14" fmla="*/ 50 w 50"/>
                  <a:gd name="T15" fmla="*/ 14 h 30"/>
                  <a:gd name="T16" fmla="*/ 43 w 50"/>
                  <a:gd name="T17" fmla="*/ 19 h 30"/>
                  <a:gd name="T18" fmla="*/ 50 w 50"/>
                  <a:gd name="T19" fmla="*/ 21 h 30"/>
                  <a:gd name="T20" fmla="*/ 45 w 50"/>
                  <a:gd name="T21" fmla="*/ 26 h 30"/>
                  <a:gd name="T22" fmla="*/ 24 w 50"/>
                  <a:gd name="T23" fmla="*/ 30 h 30"/>
                  <a:gd name="T24" fmla="*/ 17 w 50"/>
                  <a:gd name="T25" fmla="*/ 30 h 30"/>
                  <a:gd name="T26" fmla="*/ 17 w 50"/>
                  <a:gd name="T27" fmla="*/ 26 h 30"/>
                  <a:gd name="T28" fmla="*/ 7 w 50"/>
                  <a:gd name="T29" fmla="*/ 23 h 30"/>
                  <a:gd name="T30" fmla="*/ 7 w 50"/>
                  <a:gd name="T31" fmla="*/ 19 h 30"/>
                  <a:gd name="T32" fmla="*/ 0 w 50"/>
                  <a:gd name="T33" fmla="*/ 12 h 30"/>
                  <a:gd name="T34" fmla="*/ 5 w 50"/>
                  <a:gd name="T35" fmla="*/ 9 h 30"/>
                  <a:gd name="T36" fmla="*/ 0 w 50"/>
                  <a:gd name="T37" fmla="*/ 4 h 3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0"/>
                  <a:gd name="T58" fmla="*/ 0 h 30"/>
                  <a:gd name="T59" fmla="*/ 50 w 50"/>
                  <a:gd name="T60" fmla="*/ 30 h 3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0" h="30">
                    <a:moveTo>
                      <a:pt x="0" y="4"/>
                    </a:moveTo>
                    <a:lnTo>
                      <a:pt x="0" y="2"/>
                    </a:lnTo>
                    <a:lnTo>
                      <a:pt x="7" y="0"/>
                    </a:lnTo>
                    <a:lnTo>
                      <a:pt x="29" y="4"/>
                    </a:lnTo>
                    <a:lnTo>
                      <a:pt x="29" y="9"/>
                    </a:lnTo>
                    <a:lnTo>
                      <a:pt x="40" y="9"/>
                    </a:lnTo>
                    <a:lnTo>
                      <a:pt x="45" y="12"/>
                    </a:lnTo>
                    <a:lnTo>
                      <a:pt x="50" y="14"/>
                    </a:lnTo>
                    <a:lnTo>
                      <a:pt x="43" y="19"/>
                    </a:lnTo>
                    <a:lnTo>
                      <a:pt x="50" y="21"/>
                    </a:lnTo>
                    <a:lnTo>
                      <a:pt x="45" y="26"/>
                    </a:lnTo>
                    <a:lnTo>
                      <a:pt x="24" y="30"/>
                    </a:lnTo>
                    <a:lnTo>
                      <a:pt x="17" y="30"/>
                    </a:lnTo>
                    <a:lnTo>
                      <a:pt x="17" y="26"/>
                    </a:lnTo>
                    <a:lnTo>
                      <a:pt x="7" y="23"/>
                    </a:lnTo>
                    <a:lnTo>
                      <a:pt x="7" y="19"/>
                    </a:lnTo>
                    <a:lnTo>
                      <a:pt x="0" y="12"/>
                    </a:lnTo>
                    <a:lnTo>
                      <a:pt x="5" y="9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65"/>
              <p:cNvSpPr>
                <a:spLocks noChangeAspect="1"/>
              </p:cNvSpPr>
              <p:nvPr/>
            </p:nvSpPr>
            <p:spPr bwMode="auto">
              <a:xfrm>
                <a:off x="1693" y="1490"/>
                <a:ext cx="78" cy="47"/>
              </a:xfrm>
              <a:custGeom>
                <a:avLst/>
                <a:gdLst>
                  <a:gd name="T0" fmla="*/ 71 w 78"/>
                  <a:gd name="T1" fmla="*/ 4 h 47"/>
                  <a:gd name="T2" fmla="*/ 71 w 78"/>
                  <a:gd name="T3" fmla="*/ 9 h 47"/>
                  <a:gd name="T4" fmla="*/ 78 w 78"/>
                  <a:gd name="T5" fmla="*/ 14 h 47"/>
                  <a:gd name="T6" fmla="*/ 74 w 78"/>
                  <a:gd name="T7" fmla="*/ 14 h 47"/>
                  <a:gd name="T8" fmla="*/ 74 w 78"/>
                  <a:gd name="T9" fmla="*/ 23 h 47"/>
                  <a:gd name="T10" fmla="*/ 78 w 78"/>
                  <a:gd name="T11" fmla="*/ 25 h 47"/>
                  <a:gd name="T12" fmla="*/ 78 w 78"/>
                  <a:gd name="T13" fmla="*/ 35 h 47"/>
                  <a:gd name="T14" fmla="*/ 71 w 78"/>
                  <a:gd name="T15" fmla="*/ 37 h 47"/>
                  <a:gd name="T16" fmla="*/ 74 w 78"/>
                  <a:gd name="T17" fmla="*/ 42 h 47"/>
                  <a:gd name="T18" fmla="*/ 71 w 78"/>
                  <a:gd name="T19" fmla="*/ 44 h 47"/>
                  <a:gd name="T20" fmla="*/ 38 w 78"/>
                  <a:gd name="T21" fmla="*/ 47 h 47"/>
                  <a:gd name="T22" fmla="*/ 36 w 78"/>
                  <a:gd name="T23" fmla="*/ 44 h 47"/>
                  <a:gd name="T24" fmla="*/ 36 w 78"/>
                  <a:gd name="T25" fmla="*/ 42 h 47"/>
                  <a:gd name="T26" fmla="*/ 29 w 78"/>
                  <a:gd name="T27" fmla="*/ 35 h 47"/>
                  <a:gd name="T28" fmla="*/ 3 w 78"/>
                  <a:gd name="T29" fmla="*/ 33 h 47"/>
                  <a:gd name="T30" fmla="*/ 0 w 78"/>
                  <a:gd name="T31" fmla="*/ 25 h 47"/>
                  <a:gd name="T32" fmla="*/ 10 w 78"/>
                  <a:gd name="T33" fmla="*/ 25 h 47"/>
                  <a:gd name="T34" fmla="*/ 8 w 78"/>
                  <a:gd name="T35" fmla="*/ 23 h 47"/>
                  <a:gd name="T36" fmla="*/ 12 w 78"/>
                  <a:gd name="T37" fmla="*/ 21 h 47"/>
                  <a:gd name="T38" fmla="*/ 17 w 78"/>
                  <a:gd name="T39" fmla="*/ 16 h 47"/>
                  <a:gd name="T40" fmla="*/ 12 w 78"/>
                  <a:gd name="T41" fmla="*/ 16 h 47"/>
                  <a:gd name="T42" fmla="*/ 12 w 78"/>
                  <a:gd name="T43" fmla="*/ 11 h 47"/>
                  <a:gd name="T44" fmla="*/ 10 w 78"/>
                  <a:gd name="T45" fmla="*/ 11 h 47"/>
                  <a:gd name="T46" fmla="*/ 12 w 78"/>
                  <a:gd name="T47" fmla="*/ 4 h 47"/>
                  <a:gd name="T48" fmla="*/ 19 w 78"/>
                  <a:gd name="T49" fmla="*/ 4 h 47"/>
                  <a:gd name="T50" fmla="*/ 26 w 78"/>
                  <a:gd name="T51" fmla="*/ 4 h 47"/>
                  <a:gd name="T52" fmla="*/ 34 w 78"/>
                  <a:gd name="T53" fmla="*/ 2 h 47"/>
                  <a:gd name="T54" fmla="*/ 45 w 78"/>
                  <a:gd name="T55" fmla="*/ 2 h 47"/>
                  <a:gd name="T56" fmla="*/ 62 w 78"/>
                  <a:gd name="T57" fmla="*/ 0 h 47"/>
                  <a:gd name="T58" fmla="*/ 71 w 78"/>
                  <a:gd name="T59" fmla="*/ 4 h 4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78"/>
                  <a:gd name="T91" fmla="*/ 0 h 47"/>
                  <a:gd name="T92" fmla="*/ 78 w 78"/>
                  <a:gd name="T93" fmla="*/ 47 h 47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78" h="47">
                    <a:moveTo>
                      <a:pt x="71" y="4"/>
                    </a:moveTo>
                    <a:lnTo>
                      <a:pt x="71" y="9"/>
                    </a:lnTo>
                    <a:lnTo>
                      <a:pt x="78" y="14"/>
                    </a:lnTo>
                    <a:lnTo>
                      <a:pt x="74" y="14"/>
                    </a:lnTo>
                    <a:lnTo>
                      <a:pt x="74" y="23"/>
                    </a:lnTo>
                    <a:lnTo>
                      <a:pt x="78" y="25"/>
                    </a:lnTo>
                    <a:lnTo>
                      <a:pt x="78" y="35"/>
                    </a:lnTo>
                    <a:lnTo>
                      <a:pt x="71" y="37"/>
                    </a:lnTo>
                    <a:lnTo>
                      <a:pt x="74" y="42"/>
                    </a:lnTo>
                    <a:lnTo>
                      <a:pt x="71" y="44"/>
                    </a:lnTo>
                    <a:lnTo>
                      <a:pt x="38" y="47"/>
                    </a:lnTo>
                    <a:lnTo>
                      <a:pt x="36" y="44"/>
                    </a:lnTo>
                    <a:lnTo>
                      <a:pt x="36" y="42"/>
                    </a:lnTo>
                    <a:lnTo>
                      <a:pt x="29" y="35"/>
                    </a:lnTo>
                    <a:lnTo>
                      <a:pt x="3" y="33"/>
                    </a:lnTo>
                    <a:lnTo>
                      <a:pt x="0" y="25"/>
                    </a:lnTo>
                    <a:lnTo>
                      <a:pt x="10" y="25"/>
                    </a:lnTo>
                    <a:lnTo>
                      <a:pt x="8" y="23"/>
                    </a:lnTo>
                    <a:lnTo>
                      <a:pt x="12" y="21"/>
                    </a:lnTo>
                    <a:lnTo>
                      <a:pt x="17" y="16"/>
                    </a:lnTo>
                    <a:lnTo>
                      <a:pt x="12" y="16"/>
                    </a:lnTo>
                    <a:lnTo>
                      <a:pt x="12" y="11"/>
                    </a:lnTo>
                    <a:lnTo>
                      <a:pt x="10" y="11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6" y="4"/>
                    </a:lnTo>
                    <a:lnTo>
                      <a:pt x="34" y="2"/>
                    </a:lnTo>
                    <a:lnTo>
                      <a:pt x="45" y="2"/>
                    </a:lnTo>
                    <a:lnTo>
                      <a:pt x="62" y="0"/>
                    </a:lnTo>
                    <a:lnTo>
                      <a:pt x="71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Freeform 366"/>
              <p:cNvSpPr>
                <a:spLocks noChangeAspect="1"/>
              </p:cNvSpPr>
              <p:nvPr/>
            </p:nvSpPr>
            <p:spPr bwMode="auto">
              <a:xfrm>
                <a:off x="1729" y="1390"/>
                <a:ext cx="24" cy="12"/>
              </a:xfrm>
              <a:custGeom>
                <a:avLst/>
                <a:gdLst>
                  <a:gd name="T0" fmla="*/ 0 w 24"/>
                  <a:gd name="T1" fmla="*/ 0 h 12"/>
                  <a:gd name="T2" fmla="*/ 2 w 24"/>
                  <a:gd name="T3" fmla="*/ 0 h 12"/>
                  <a:gd name="T4" fmla="*/ 12 w 24"/>
                  <a:gd name="T5" fmla="*/ 0 h 12"/>
                  <a:gd name="T6" fmla="*/ 19 w 24"/>
                  <a:gd name="T7" fmla="*/ 0 h 12"/>
                  <a:gd name="T8" fmla="*/ 24 w 24"/>
                  <a:gd name="T9" fmla="*/ 12 h 12"/>
                  <a:gd name="T10" fmla="*/ 19 w 24"/>
                  <a:gd name="T11" fmla="*/ 12 h 12"/>
                  <a:gd name="T12" fmla="*/ 12 w 24"/>
                  <a:gd name="T13" fmla="*/ 7 h 12"/>
                  <a:gd name="T14" fmla="*/ 9 w 24"/>
                  <a:gd name="T15" fmla="*/ 5 h 12"/>
                  <a:gd name="T16" fmla="*/ 0 w 24"/>
                  <a:gd name="T17" fmla="*/ 5 h 12"/>
                  <a:gd name="T18" fmla="*/ 0 w 24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4"/>
                  <a:gd name="T31" fmla="*/ 0 h 12"/>
                  <a:gd name="T32" fmla="*/ 24 w 24"/>
                  <a:gd name="T33" fmla="*/ 12 h 1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4" h="12">
                    <a:moveTo>
                      <a:pt x="0" y="0"/>
                    </a:moveTo>
                    <a:lnTo>
                      <a:pt x="2" y="0"/>
                    </a:lnTo>
                    <a:lnTo>
                      <a:pt x="12" y="0"/>
                    </a:lnTo>
                    <a:lnTo>
                      <a:pt x="19" y="0"/>
                    </a:lnTo>
                    <a:lnTo>
                      <a:pt x="24" y="12"/>
                    </a:lnTo>
                    <a:lnTo>
                      <a:pt x="19" y="12"/>
                    </a:lnTo>
                    <a:lnTo>
                      <a:pt x="12" y="7"/>
                    </a:lnTo>
                    <a:lnTo>
                      <a:pt x="9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Freeform 367"/>
              <p:cNvSpPr>
                <a:spLocks noChangeAspect="1"/>
              </p:cNvSpPr>
              <p:nvPr/>
            </p:nvSpPr>
            <p:spPr bwMode="auto">
              <a:xfrm>
                <a:off x="1656" y="1412"/>
                <a:ext cx="92" cy="44"/>
              </a:xfrm>
              <a:custGeom>
                <a:avLst/>
                <a:gdLst>
                  <a:gd name="T0" fmla="*/ 0 w 92"/>
                  <a:gd name="T1" fmla="*/ 2 h 44"/>
                  <a:gd name="T2" fmla="*/ 19 w 92"/>
                  <a:gd name="T3" fmla="*/ 0 h 44"/>
                  <a:gd name="T4" fmla="*/ 37 w 92"/>
                  <a:gd name="T5" fmla="*/ 4 h 44"/>
                  <a:gd name="T6" fmla="*/ 49 w 92"/>
                  <a:gd name="T7" fmla="*/ 7 h 44"/>
                  <a:gd name="T8" fmla="*/ 63 w 92"/>
                  <a:gd name="T9" fmla="*/ 11 h 44"/>
                  <a:gd name="T10" fmla="*/ 73 w 92"/>
                  <a:gd name="T11" fmla="*/ 14 h 44"/>
                  <a:gd name="T12" fmla="*/ 80 w 92"/>
                  <a:gd name="T13" fmla="*/ 18 h 44"/>
                  <a:gd name="T14" fmla="*/ 82 w 92"/>
                  <a:gd name="T15" fmla="*/ 23 h 44"/>
                  <a:gd name="T16" fmla="*/ 82 w 92"/>
                  <a:gd name="T17" fmla="*/ 26 h 44"/>
                  <a:gd name="T18" fmla="*/ 80 w 92"/>
                  <a:gd name="T19" fmla="*/ 26 h 44"/>
                  <a:gd name="T20" fmla="*/ 80 w 92"/>
                  <a:gd name="T21" fmla="*/ 33 h 44"/>
                  <a:gd name="T22" fmla="*/ 92 w 92"/>
                  <a:gd name="T23" fmla="*/ 37 h 44"/>
                  <a:gd name="T24" fmla="*/ 92 w 92"/>
                  <a:gd name="T25" fmla="*/ 44 h 44"/>
                  <a:gd name="T26" fmla="*/ 85 w 92"/>
                  <a:gd name="T27" fmla="*/ 44 h 44"/>
                  <a:gd name="T28" fmla="*/ 73 w 92"/>
                  <a:gd name="T29" fmla="*/ 44 h 44"/>
                  <a:gd name="T30" fmla="*/ 66 w 92"/>
                  <a:gd name="T31" fmla="*/ 40 h 44"/>
                  <a:gd name="T32" fmla="*/ 66 w 92"/>
                  <a:gd name="T33" fmla="*/ 37 h 44"/>
                  <a:gd name="T34" fmla="*/ 63 w 92"/>
                  <a:gd name="T35" fmla="*/ 35 h 44"/>
                  <a:gd name="T36" fmla="*/ 54 w 92"/>
                  <a:gd name="T37" fmla="*/ 33 h 44"/>
                  <a:gd name="T38" fmla="*/ 40 w 92"/>
                  <a:gd name="T39" fmla="*/ 33 h 44"/>
                  <a:gd name="T40" fmla="*/ 37 w 92"/>
                  <a:gd name="T41" fmla="*/ 28 h 44"/>
                  <a:gd name="T42" fmla="*/ 21 w 92"/>
                  <a:gd name="T43" fmla="*/ 33 h 44"/>
                  <a:gd name="T44" fmla="*/ 11 w 92"/>
                  <a:gd name="T45" fmla="*/ 33 h 44"/>
                  <a:gd name="T46" fmla="*/ 4 w 92"/>
                  <a:gd name="T47" fmla="*/ 26 h 44"/>
                  <a:gd name="T48" fmla="*/ 0 w 92"/>
                  <a:gd name="T49" fmla="*/ 11 h 44"/>
                  <a:gd name="T50" fmla="*/ 0 w 92"/>
                  <a:gd name="T51" fmla="*/ 2 h 4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92"/>
                  <a:gd name="T79" fmla="*/ 0 h 44"/>
                  <a:gd name="T80" fmla="*/ 92 w 92"/>
                  <a:gd name="T81" fmla="*/ 44 h 44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92" h="44">
                    <a:moveTo>
                      <a:pt x="0" y="2"/>
                    </a:moveTo>
                    <a:lnTo>
                      <a:pt x="19" y="0"/>
                    </a:lnTo>
                    <a:lnTo>
                      <a:pt x="37" y="4"/>
                    </a:lnTo>
                    <a:lnTo>
                      <a:pt x="49" y="7"/>
                    </a:lnTo>
                    <a:lnTo>
                      <a:pt x="63" y="11"/>
                    </a:lnTo>
                    <a:lnTo>
                      <a:pt x="73" y="14"/>
                    </a:lnTo>
                    <a:lnTo>
                      <a:pt x="80" y="18"/>
                    </a:lnTo>
                    <a:lnTo>
                      <a:pt x="82" y="23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80" y="33"/>
                    </a:lnTo>
                    <a:lnTo>
                      <a:pt x="92" y="37"/>
                    </a:lnTo>
                    <a:lnTo>
                      <a:pt x="92" y="44"/>
                    </a:lnTo>
                    <a:lnTo>
                      <a:pt x="85" y="44"/>
                    </a:lnTo>
                    <a:lnTo>
                      <a:pt x="73" y="44"/>
                    </a:lnTo>
                    <a:lnTo>
                      <a:pt x="66" y="40"/>
                    </a:lnTo>
                    <a:lnTo>
                      <a:pt x="66" y="37"/>
                    </a:lnTo>
                    <a:lnTo>
                      <a:pt x="63" y="35"/>
                    </a:lnTo>
                    <a:lnTo>
                      <a:pt x="54" y="33"/>
                    </a:lnTo>
                    <a:lnTo>
                      <a:pt x="40" y="33"/>
                    </a:lnTo>
                    <a:lnTo>
                      <a:pt x="37" y="28"/>
                    </a:lnTo>
                    <a:lnTo>
                      <a:pt x="21" y="33"/>
                    </a:lnTo>
                    <a:lnTo>
                      <a:pt x="11" y="33"/>
                    </a:lnTo>
                    <a:lnTo>
                      <a:pt x="4" y="26"/>
                    </a:lnTo>
                    <a:lnTo>
                      <a:pt x="0" y="1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Freeform 368"/>
              <p:cNvSpPr>
                <a:spLocks noChangeAspect="1"/>
              </p:cNvSpPr>
              <p:nvPr/>
            </p:nvSpPr>
            <p:spPr bwMode="auto">
              <a:xfrm>
                <a:off x="1649" y="1459"/>
                <a:ext cx="26" cy="19"/>
              </a:xfrm>
              <a:custGeom>
                <a:avLst/>
                <a:gdLst>
                  <a:gd name="T0" fmla="*/ 9 w 26"/>
                  <a:gd name="T1" fmla="*/ 2 h 19"/>
                  <a:gd name="T2" fmla="*/ 11 w 26"/>
                  <a:gd name="T3" fmla="*/ 7 h 19"/>
                  <a:gd name="T4" fmla="*/ 16 w 26"/>
                  <a:gd name="T5" fmla="*/ 9 h 19"/>
                  <a:gd name="T6" fmla="*/ 26 w 26"/>
                  <a:gd name="T7" fmla="*/ 12 h 19"/>
                  <a:gd name="T8" fmla="*/ 26 w 26"/>
                  <a:gd name="T9" fmla="*/ 14 h 19"/>
                  <a:gd name="T10" fmla="*/ 18 w 26"/>
                  <a:gd name="T11" fmla="*/ 19 h 19"/>
                  <a:gd name="T12" fmla="*/ 11 w 26"/>
                  <a:gd name="T13" fmla="*/ 19 h 19"/>
                  <a:gd name="T14" fmla="*/ 7 w 26"/>
                  <a:gd name="T15" fmla="*/ 12 h 19"/>
                  <a:gd name="T16" fmla="*/ 2 w 26"/>
                  <a:gd name="T17" fmla="*/ 7 h 19"/>
                  <a:gd name="T18" fmla="*/ 0 w 26"/>
                  <a:gd name="T19" fmla="*/ 0 h 19"/>
                  <a:gd name="T20" fmla="*/ 9 w 26"/>
                  <a:gd name="T21" fmla="*/ 2 h 1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"/>
                  <a:gd name="T34" fmla="*/ 0 h 19"/>
                  <a:gd name="T35" fmla="*/ 26 w 26"/>
                  <a:gd name="T36" fmla="*/ 19 h 1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" h="19">
                    <a:moveTo>
                      <a:pt x="9" y="2"/>
                    </a:moveTo>
                    <a:lnTo>
                      <a:pt x="11" y="7"/>
                    </a:lnTo>
                    <a:lnTo>
                      <a:pt x="16" y="9"/>
                    </a:lnTo>
                    <a:lnTo>
                      <a:pt x="26" y="12"/>
                    </a:lnTo>
                    <a:lnTo>
                      <a:pt x="26" y="14"/>
                    </a:lnTo>
                    <a:lnTo>
                      <a:pt x="18" y="19"/>
                    </a:lnTo>
                    <a:lnTo>
                      <a:pt x="11" y="19"/>
                    </a:lnTo>
                    <a:lnTo>
                      <a:pt x="7" y="12"/>
                    </a:lnTo>
                    <a:lnTo>
                      <a:pt x="2" y="7"/>
                    </a:lnTo>
                    <a:lnTo>
                      <a:pt x="0" y="0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Freeform 369"/>
              <p:cNvSpPr>
                <a:spLocks noChangeAspect="1"/>
              </p:cNvSpPr>
              <p:nvPr/>
            </p:nvSpPr>
            <p:spPr bwMode="auto">
              <a:xfrm>
                <a:off x="1542" y="1430"/>
                <a:ext cx="59" cy="15"/>
              </a:xfrm>
              <a:custGeom>
                <a:avLst/>
                <a:gdLst>
                  <a:gd name="T0" fmla="*/ 7 w 59"/>
                  <a:gd name="T1" fmla="*/ 10 h 15"/>
                  <a:gd name="T2" fmla="*/ 24 w 59"/>
                  <a:gd name="T3" fmla="*/ 8 h 15"/>
                  <a:gd name="T4" fmla="*/ 38 w 59"/>
                  <a:gd name="T5" fmla="*/ 0 h 15"/>
                  <a:gd name="T6" fmla="*/ 55 w 59"/>
                  <a:gd name="T7" fmla="*/ 5 h 15"/>
                  <a:gd name="T8" fmla="*/ 59 w 59"/>
                  <a:gd name="T9" fmla="*/ 8 h 15"/>
                  <a:gd name="T10" fmla="*/ 59 w 59"/>
                  <a:gd name="T11" fmla="*/ 15 h 15"/>
                  <a:gd name="T12" fmla="*/ 45 w 59"/>
                  <a:gd name="T13" fmla="*/ 15 h 15"/>
                  <a:gd name="T14" fmla="*/ 29 w 59"/>
                  <a:gd name="T15" fmla="*/ 10 h 15"/>
                  <a:gd name="T16" fmla="*/ 29 w 59"/>
                  <a:gd name="T17" fmla="*/ 15 h 15"/>
                  <a:gd name="T18" fmla="*/ 24 w 59"/>
                  <a:gd name="T19" fmla="*/ 15 h 15"/>
                  <a:gd name="T20" fmla="*/ 19 w 59"/>
                  <a:gd name="T21" fmla="*/ 10 h 15"/>
                  <a:gd name="T22" fmla="*/ 3 w 59"/>
                  <a:gd name="T23" fmla="*/ 15 h 15"/>
                  <a:gd name="T24" fmla="*/ 0 w 59"/>
                  <a:gd name="T25" fmla="*/ 10 h 15"/>
                  <a:gd name="T26" fmla="*/ 7 w 59"/>
                  <a:gd name="T27" fmla="*/ 10 h 1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59"/>
                  <a:gd name="T43" fmla="*/ 0 h 15"/>
                  <a:gd name="T44" fmla="*/ 59 w 59"/>
                  <a:gd name="T45" fmla="*/ 15 h 1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59" h="15">
                    <a:moveTo>
                      <a:pt x="7" y="10"/>
                    </a:moveTo>
                    <a:lnTo>
                      <a:pt x="24" y="8"/>
                    </a:lnTo>
                    <a:lnTo>
                      <a:pt x="38" y="0"/>
                    </a:lnTo>
                    <a:lnTo>
                      <a:pt x="55" y="5"/>
                    </a:lnTo>
                    <a:lnTo>
                      <a:pt x="59" y="8"/>
                    </a:lnTo>
                    <a:lnTo>
                      <a:pt x="59" y="15"/>
                    </a:lnTo>
                    <a:lnTo>
                      <a:pt x="45" y="15"/>
                    </a:lnTo>
                    <a:lnTo>
                      <a:pt x="29" y="10"/>
                    </a:lnTo>
                    <a:lnTo>
                      <a:pt x="29" y="15"/>
                    </a:lnTo>
                    <a:lnTo>
                      <a:pt x="24" y="15"/>
                    </a:lnTo>
                    <a:lnTo>
                      <a:pt x="19" y="10"/>
                    </a:lnTo>
                    <a:lnTo>
                      <a:pt x="3" y="15"/>
                    </a:lnTo>
                    <a:lnTo>
                      <a:pt x="0" y="10"/>
                    </a:lnTo>
                    <a:lnTo>
                      <a:pt x="7" y="1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Freeform 370"/>
              <p:cNvSpPr>
                <a:spLocks noChangeAspect="1"/>
              </p:cNvSpPr>
              <p:nvPr/>
            </p:nvSpPr>
            <p:spPr bwMode="auto">
              <a:xfrm>
                <a:off x="1542" y="1449"/>
                <a:ext cx="55" cy="22"/>
              </a:xfrm>
              <a:custGeom>
                <a:avLst/>
                <a:gdLst>
                  <a:gd name="T0" fmla="*/ 0 w 55"/>
                  <a:gd name="T1" fmla="*/ 7 h 22"/>
                  <a:gd name="T2" fmla="*/ 12 w 55"/>
                  <a:gd name="T3" fmla="*/ 3 h 22"/>
                  <a:gd name="T4" fmla="*/ 38 w 55"/>
                  <a:gd name="T5" fmla="*/ 0 h 22"/>
                  <a:gd name="T6" fmla="*/ 55 w 55"/>
                  <a:gd name="T7" fmla="*/ 0 h 22"/>
                  <a:gd name="T8" fmla="*/ 52 w 55"/>
                  <a:gd name="T9" fmla="*/ 3 h 22"/>
                  <a:gd name="T10" fmla="*/ 45 w 55"/>
                  <a:gd name="T11" fmla="*/ 10 h 22"/>
                  <a:gd name="T12" fmla="*/ 48 w 55"/>
                  <a:gd name="T13" fmla="*/ 17 h 22"/>
                  <a:gd name="T14" fmla="*/ 33 w 55"/>
                  <a:gd name="T15" fmla="*/ 22 h 22"/>
                  <a:gd name="T16" fmla="*/ 17 w 55"/>
                  <a:gd name="T17" fmla="*/ 22 h 22"/>
                  <a:gd name="T18" fmla="*/ 3 w 55"/>
                  <a:gd name="T19" fmla="*/ 17 h 22"/>
                  <a:gd name="T20" fmla="*/ 3 w 55"/>
                  <a:gd name="T21" fmla="*/ 12 h 22"/>
                  <a:gd name="T22" fmla="*/ 0 w 55"/>
                  <a:gd name="T23" fmla="*/ 10 h 22"/>
                  <a:gd name="T24" fmla="*/ 0 w 55"/>
                  <a:gd name="T25" fmla="*/ 7 h 2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5"/>
                  <a:gd name="T40" fmla="*/ 0 h 22"/>
                  <a:gd name="T41" fmla="*/ 55 w 55"/>
                  <a:gd name="T42" fmla="*/ 22 h 2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5" h="22">
                    <a:moveTo>
                      <a:pt x="0" y="7"/>
                    </a:moveTo>
                    <a:lnTo>
                      <a:pt x="12" y="3"/>
                    </a:lnTo>
                    <a:lnTo>
                      <a:pt x="38" y="0"/>
                    </a:lnTo>
                    <a:lnTo>
                      <a:pt x="55" y="0"/>
                    </a:lnTo>
                    <a:lnTo>
                      <a:pt x="52" y="3"/>
                    </a:lnTo>
                    <a:lnTo>
                      <a:pt x="45" y="10"/>
                    </a:lnTo>
                    <a:lnTo>
                      <a:pt x="48" y="17"/>
                    </a:lnTo>
                    <a:lnTo>
                      <a:pt x="33" y="22"/>
                    </a:lnTo>
                    <a:lnTo>
                      <a:pt x="17" y="22"/>
                    </a:lnTo>
                    <a:lnTo>
                      <a:pt x="3" y="17"/>
                    </a:lnTo>
                    <a:lnTo>
                      <a:pt x="3" y="12"/>
                    </a:lnTo>
                    <a:lnTo>
                      <a:pt x="0" y="1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Freeform 371"/>
              <p:cNvSpPr>
                <a:spLocks noChangeAspect="1"/>
              </p:cNvSpPr>
              <p:nvPr/>
            </p:nvSpPr>
            <p:spPr bwMode="auto">
              <a:xfrm>
                <a:off x="1481" y="1485"/>
                <a:ext cx="177" cy="64"/>
              </a:xfrm>
              <a:custGeom>
                <a:avLst/>
                <a:gdLst>
                  <a:gd name="T0" fmla="*/ 52 w 177"/>
                  <a:gd name="T1" fmla="*/ 9 h 64"/>
                  <a:gd name="T2" fmla="*/ 68 w 177"/>
                  <a:gd name="T3" fmla="*/ 16 h 64"/>
                  <a:gd name="T4" fmla="*/ 73 w 177"/>
                  <a:gd name="T5" fmla="*/ 19 h 64"/>
                  <a:gd name="T6" fmla="*/ 73 w 177"/>
                  <a:gd name="T7" fmla="*/ 21 h 64"/>
                  <a:gd name="T8" fmla="*/ 85 w 177"/>
                  <a:gd name="T9" fmla="*/ 26 h 64"/>
                  <a:gd name="T10" fmla="*/ 90 w 177"/>
                  <a:gd name="T11" fmla="*/ 28 h 64"/>
                  <a:gd name="T12" fmla="*/ 113 w 177"/>
                  <a:gd name="T13" fmla="*/ 28 h 64"/>
                  <a:gd name="T14" fmla="*/ 113 w 177"/>
                  <a:gd name="T15" fmla="*/ 26 h 64"/>
                  <a:gd name="T16" fmla="*/ 120 w 177"/>
                  <a:gd name="T17" fmla="*/ 21 h 64"/>
                  <a:gd name="T18" fmla="*/ 120 w 177"/>
                  <a:gd name="T19" fmla="*/ 19 h 64"/>
                  <a:gd name="T20" fmla="*/ 109 w 177"/>
                  <a:gd name="T21" fmla="*/ 19 h 64"/>
                  <a:gd name="T22" fmla="*/ 106 w 177"/>
                  <a:gd name="T23" fmla="*/ 16 h 64"/>
                  <a:gd name="T24" fmla="*/ 104 w 177"/>
                  <a:gd name="T25" fmla="*/ 14 h 64"/>
                  <a:gd name="T26" fmla="*/ 113 w 177"/>
                  <a:gd name="T27" fmla="*/ 9 h 64"/>
                  <a:gd name="T28" fmla="*/ 116 w 177"/>
                  <a:gd name="T29" fmla="*/ 7 h 64"/>
                  <a:gd name="T30" fmla="*/ 120 w 177"/>
                  <a:gd name="T31" fmla="*/ 0 h 64"/>
                  <a:gd name="T32" fmla="*/ 132 w 177"/>
                  <a:gd name="T33" fmla="*/ 0 h 64"/>
                  <a:gd name="T34" fmla="*/ 132 w 177"/>
                  <a:gd name="T35" fmla="*/ 5 h 64"/>
                  <a:gd name="T36" fmla="*/ 132 w 177"/>
                  <a:gd name="T37" fmla="*/ 9 h 64"/>
                  <a:gd name="T38" fmla="*/ 139 w 177"/>
                  <a:gd name="T39" fmla="*/ 14 h 64"/>
                  <a:gd name="T40" fmla="*/ 139 w 177"/>
                  <a:gd name="T41" fmla="*/ 16 h 64"/>
                  <a:gd name="T42" fmla="*/ 132 w 177"/>
                  <a:gd name="T43" fmla="*/ 19 h 64"/>
                  <a:gd name="T44" fmla="*/ 132 w 177"/>
                  <a:gd name="T45" fmla="*/ 21 h 64"/>
                  <a:gd name="T46" fmla="*/ 139 w 177"/>
                  <a:gd name="T47" fmla="*/ 21 h 64"/>
                  <a:gd name="T48" fmla="*/ 144 w 177"/>
                  <a:gd name="T49" fmla="*/ 21 h 64"/>
                  <a:gd name="T50" fmla="*/ 149 w 177"/>
                  <a:gd name="T51" fmla="*/ 26 h 64"/>
                  <a:gd name="T52" fmla="*/ 158 w 177"/>
                  <a:gd name="T53" fmla="*/ 21 h 64"/>
                  <a:gd name="T54" fmla="*/ 161 w 177"/>
                  <a:gd name="T55" fmla="*/ 21 h 64"/>
                  <a:gd name="T56" fmla="*/ 175 w 177"/>
                  <a:gd name="T57" fmla="*/ 26 h 64"/>
                  <a:gd name="T58" fmla="*/ 177 w 177"/>
                  <a:gd name="T59" fmla="*/ 35 h 64"/>
                  <a:gd name="T60" fmla="*/ 175 w 177"/>
                  <a:gd name="T61" fmla="*/ 38 h 64"/>
                  <a:gd name="T62" fmla="*/ 170 w 177"/>
                  <a:gd name="T63" fmla="*/ 40 h 64"/>
                  <a:gd name="T64" fmla="*/ 168 w 177"/>
                  <a:gd name="T65" fmla="*/ 49 h 64"/>
                  <a:gd name="T66" fmla="*/ 149 w 177"/>
                  <a:gd name="T67" fmla="*/ 52 h 64"/>
                  <a:gd name="T68" fmla="*/ 139 w 177"/>
                  <a:gd name="T69" fmla="*/ 52 h 64"/>
                  <a:gd name="T70" fmla="*/ 132 w 177"/>
                  <a:gd name="T71" fmla="*/ 52 h 64"/>
                  <a:gd name="T72" fmla="*/ 120 w 177"/>
                  <a:gd name="T73" fmla="*/ 52 h 64"/>
                  <a:gd name="T74" fmla="*/ 104 w 177"/>
                  <a:gd name="T75" fmla="*/ 54 h 64"/>
                  <a:gd name="T76" fmla="*/ 104 w 177"/>
                  <a:gd name="T77" fmla="*/ 59 h 64"/>
                  <a:gd name="T78" fmla="*/ 80 w 177"/>
                  <a:gd name="T79" fmla="*/ 64 h 64"/>
                  <a:gd name="T80" fmla="*/ 61 w 177"/>
                  <a:gd name="T81" fmla="*/ 64 h 64"/>
                  <a:gd name="T82" fmla="*/ 52 w 177"/>
                  <a:gd name="T83" fmla="*/ 61 h 64"/>
                  <a:gd name="T84" fmla="*/ 49 w 177"/>
                  <a:gd name="T85" fmla="*/ 59 h 64"/>
                  <a:gd name="T86" fmla="*/ 40 w 177"/>
                  <a:gd name="T87" fmla="*/ 52 h 64"/>
                  <a:gd name="T88" fmla="*/ 33 w 177"/>
                  <a:gd name="T89" fmla="*/ 49 h 64"/>
                  <a:gd name="T90" fmla="*/ 23 w 177"/>
                  <a:gd name="T91" fmla="*/ 49 h 64"/>
                  <a:gd name="T92" fmla="*/ 9 w 177"/>
                  <a:gd name="T93" fmla="*/ 47 h 64"/>
                  <a:gd name="T94" fmla="*/ 0 w 177"/>
                  <a:gd name="T95" fmla="*/ 42 h 64"/>
                  <a:gd name="T96" fmla="*/ 7 w 177"/>
                  <a:gd name="T97" fmla="*/ 40 h 64"/>
                  <a:gd name="T98" fmla="*/ 9 w 177"/>
                  <a:gd name="T99" fmla="*/ 35 h 64"/>
                  <a:gd name="T100" fmla="*/ 14 w 177"/>
                  <a:gd name="T101" fmla="*/ 28 h 64"/>
                  <a:gd name="T102" fmla="*/ 14 w 177"/>
                  <a:gd name="T103" fmla="*/ 26 h 64"/>
                  <a:gd name="T104" fmla="*/ 16 w 177"/>
                  <a:gd name="T105" fmla="*/ 26 h 64"/>
                  <a:gd name="T106" fmla="*/ 14 w 177"/>
                  <a:gd name="T107" fmla="*/ 21 h 64"/>
                  <a:gd name="T108" fmla="*/ 19 w 177"/>
                  <a:gd name="T109" fmla="*/ 19 h 64"/>
                  <a:gd name="T110" fmla="*/ 26 w 177"/>
                  <a:gd name="T111" fmla="*/ 16 h 64"/>
                  <a:gd name="T112" fmla="*/ 26 w 177"/>
                  <a:gd name="T113" fmla="*/ 14 h 64"/>
                  <a:gd name="T114" fmla="*/ 40 w 177"/>
                  <a:gd name="T115" fmla="*/ 9 h 64"/>
                  <a:gd name="T116" fmla="*/ 52 w 177"/>
                  <a:gd name="T117" fmla="*/ 9 h 6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77"/>
                  <a:gd name="T178" fmla="*/ 0 h 64"/>
                  <a:gd name="T179" fmla="*/ 177 w 177"/>
                  <a:gd name="T180" fmla="*/ 64 h 6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77" h="64">
                    <a:moveTo>
                      <a:pt x="52" y="9"/>
                    </a:moveTo>
                    <a:lnTo>
                      <a:pt x="68" y="16"/>
                    </a:lnTo>
                    <a:lnTo>
                      <a:pt x="73" y="19"/>
                    </a:lnTo>
                    <a:lnTo>
                      <a:pt x="73" y="21"/>
                    </a:lnTo>
                    <a:lnTo>
                      <a:pt x="85" y="26"/>
                    </a:lnTo>
                    <a:lnTo>
                      <a:pt x="90" y="28"/>
                    </a:lnTo>
                    <a:lnTo>
                      <a:pt x="113" y="28"/>
                    </a:lnTo>
                    <a:lnTo>
                      <a:pt x="113" y="26"/>
                    </a:lnTo>
                    <a:lnTo>
                      <a:pt x="120" y="21"/>
                    </a:lnTo>
                    <a:lnTo>
                      <a:pt x="120" y="19"/>
                    </a:lnTo>
                    <a:lnTo>
                      <a:pt x="109" y="19"/>
                    </a:lnTo>
                    <a:lnTo>
                      <a:pt x="106" y="16"/>
                    </a:lnTo>
                    <a:lnTo>
                      <a:pt x="104" y="14"/>
                    </a:lnTo>
                    <a:lnTo>
                      <a:pt x="113" y="9"/>
                    </a:lnTo>
                    <a:lnTo>
                      <a:pt x="116" y="7"/>
                    </a:lnTo>
                    <a:lnTo>
                      <a:pt x="120" y="0"/>
                    </a:lnTo>
                    <a:lnTo>
                      <a:pt x="132" y="0"/>
                    </a:lnTo>
                    <a:lnTo>
                      <a:pt x="132" y="5"/>
                    </a:lnTo>
                    <a:lnTo>
                      <a:pt x="132" y="9"/>
                    </a:lnTo>
                    <a:lnTo>
                      <a:pt x="139" y="14"/>
                    </a:lnTo>
                    <a:lnTo>
                      <a:pt x="139" y="16"/>
                    </a:lnTo>
                    <a:lnTo>
                      <a:pt x="132" y="19"/>
                    </a:lnTo>
                    <a:lnTo>
                      <a:pt x="132" y="21"/>
                    </a:lnTo>
                    <a:lnTo>
                      <a:pt x="139" y="21"/>
                    </a:lnTo>
                    <a:lnTo>
                      <a:pt x="144" y="21"/>
                    </a:lnTo>
                    <a:lnTo>
                      <a:pt x="149" y="26"/>
                    </a:lnTo>
                    <a:lnTo>
                      <a:pt x="158" y="21"/>
                    </a:lnTo>
                    <a:lnTo>
                      <a:pt x="161" y="21"/>
                    </a:lnTo>
                    <a:lnTo>
                      <a:pt x="175" y="26"/>
                    </a:lnTo>
                    <a:lnTo>
                      <a:pt x="177" y="35"/>
                    </a:lnTo>
                    <a:lnTo>
                      <a:pt x="175" y="38"/>
                    </a:lnTo>
                    <a:lnTo>
                      <a:pt x="170" y="40"/>
                    </a:lnTo>
                    <a:lnTo>
                      <a:pt x="168" y="49"/>
                    </a:lnTo>
                    <a:lnTo>
                      <a:pt x="149" y="52"/>
                    </a:lnTo>
                    <a:lnTo>
                      <a:pt x="139" y="52"/>
                    </a:lnTo>
                    <a:lnTo>
                      <a:pt x="132" y="52"/>
                    </a:lnTo>
                    <a:lnTo>
                      <a:pt x="120" y="52"/>
                    </a:lnTo>
                    <a:lnTo>
                      <a:pt x="104" y="54"/>
                    </a:lnTo>
                    <a:lnTo>
                      <a:pt x="104" y="59"/>
                    </a:lnTo>
                    <a:lnTo>
                      <a:pt x="80" y="64"/>
                    </a:lnTo>
                    <a:lnTo>
                      <a:pt x="61" y="64"/>
                    </a:lnTo>
                    <a:lnTo>
                      <a:pt x="52" y="61"/>
                    </a:lnTo>
                    <a:lnTo>
                      <a:pt x="49" y="59"/>
                    </a:lnTo>
                    <a:lnTo>
                      <a:pt x="40" y="52"/>
                    </a:lnTo>
                    <a:lnTo>
                      <a:pt x="33" y="49"/>
                    </a:lnTo>
                    <a:lnTo>
                      <a:pt x="23" y="49"/>
                    </a:lnTo>
                    <a:lnTo>
                      <a:pt x="9" y="47"/>
                    </a:lnTo>
                    <a:lnTo>
                      <a:pt x="0" y="42"/>
                    </a:lnTo>
                    <a:lnTo>
                      <a:pt x="7" y="40"/>
                    </a:lnTo>
                    <a:lnTo>
                      <a:pt x="9" y="35"/>
                    </a:lnTo>
                    <a:lnTo>
                      <a:pt x="14" y="28"/>
                    </a:lnTo>
                    <a:lnTo>
                      <a:pt x="14" y="26"/>
                    </a:lnTo>
                    <a:lnTo>
                      <a:pt x="16" y="26"/>
                    </a:lnTo>
                    <a:lnTo>
                      <a:pt x="14" y="21"/>
                    </a:lnTo>
                    <a:lnTo>
                      <a:pt x="19" y="19"/>
                    </a:lnTo>
                    <a:lnTo>
                      <a:pt x="26" y="16"/>
                    </a:lnTo>
                    <a:lnTo>
                      <a:pt x="26" y="14"/>
                    </a:lnTo>
                    <a:lnTo>
                      <a:pt x="40" y="9"/>
                    </a:lnTo>
                    <a:lnTo>
                      <a:pt x="52" y="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Freeform 372"/>
              <p:cNvSpPr>
                <a:spLocks noChangeAspect="1"/>
              </p:cNvSpPr>
              <p:nvPr/>
            </p:nvSpPr>
            <p:spPr bwMode="auto">
              <a:xfrm>
                <a:off x="1410" y="1466"/>
                <a:ext cx="104" cy="47"/>
              </a:xfrm>
              <a:custGeom>
                <a:avLst/>
                <a:gdLst>
                  <a:gd name="T0" fmla="*/ 5 w 104"/>
                  <a:gd name="T1" fmla="*/ 33 h 47"/>
                  <a:gd name="T2" fmla="*/ 17 w 104"/>
                  <a:gd name="T3" fmla="*/ 33 h 47"/>
                  <a:gd name="T4" fmla="*/ 24 w 104"/>
                  <a:gd name="T5" fmla="*/ 26 h 47"/>
                  <a:gd name="T6" fmla="*/ 33 w 104"/>
                  <a:gd name="T7" fmla="*/ 24 h 47"/>
                  <a:gd name="T8" fmla="*/ 33 w 104"/>
                  <a:gd name="T9" fmla="*/ 19 h 47"/>
                  <a:gd name="T10" fmla="*/ 40 w 104"/>
                  <a:gd name="T11" fmla="*/ 14 h 47"/>
                  <a:gd name="T12" fmla="*/ 43 w 104"/>
                  <a:gd name="T13" fmla="*/ 12 h 47"/>
                  <a:gd name="T14" fmla="*/ 52 w 104"/>
                  <a:gd name="T15" fmla="*/ 5 h 47"/>
                  <a:gd name="T16" fmla="*/ 71 w 104"/>
                  <a:gd name="T17" fmla="*/ 5 h 47"/>
                  <a:gd name="T18" fmla="*/ 78 w 104"/>
                  <a:gd name="T19" fmla="*/ 2 h 47"/>
                  <a:gd name="T20" fmla="*/ 87 w 104"/>
                  <a:gd name="T21" fmla="*/ 0 h 47"/>
                  <a:gd name="T22" fmla="*/ 104 w 104"/>
                  <a:gd name="T23" fmla="*/ 5 h 47"/>
                  <a:gd name="T24" fmla="*/ 90 w 104"/>
                  <a:gd name="T25" fmla="*/ 12 h 47"/>
                  <a:gd name="T26" fmla="*/ 97 w 104"/>
                  <a:gd name="T27" fmla="*/ 14 h 47"/>
                  <a:gd name="T28" fmla="*/ 97 w 104"/>
                  <a:gd name="T29" fmla="*/ 16 h 47"/>
                  <a:gd name="T30" fmla="*/ 97 w 104"/>
                  <a:gd name="T31" fmla="*/ 24 h 47"/>
                  <a:gd name="T32" fmla="*/ 94 w 104"/>
                  <a:gd name="T33" fmla="*/ 24 h 47"/>
                  <a:gd name="T34" fmla="*/ 80 w 104"/>
                  <a:gd name="T35" fmla="*/ 26 h 47"/>
                  <a:gd name="T36" fmla="*/ 80 w 104"/>
                  <a:gd name="T37" fmla="*/ 33 h 47"/>
                  <a:gd name="T38" fmla="*/ 76 w 104"/>
                  <a:gd name="T39" fmla="*/ 35 h 47"/>
                  <a:gd name="T40" fmla="*/ 69 w 104"/>
                  <a:gd name="T41" fmla="*/ 33 h 47"/>
                  <a:gd name="T42" fmla="*/ 59 w 104"/>
                  <a:gd name="T43" fmla="*/ 35 h 47"/>
                  <a:gd name="T44" fmla="*/ 54 w 104"/>
                  <a:gd name="T45" fmla="*/ 35 h 47"/>
                  <a:gd name="T46" fmla="*/ 54 w 104"/>
                  <a:gd name="T47" fmla="*/ 38 h 47"/>
                  <a:gd name="T48" fmla="*/ 52 w 104"/>
                  <a:gd name="T49" fmla="*/ 40 h 47"/>
                  <a:gd name="T50" fmla="*/ 50 w 104"/>
                  <a:gd name="T51" fmla="*/ 40 h 47"/>
                  <a:gd name="T52" fmla="*/ 43 w 104"/>
                  <a:gd name="T53" fmla="*/ 47 h 47"/>
                  <a:gd name="T54" fmla="*/ 35 w 104"/>
                  <a:gd name="T55" fmla="*/ 47 h 47"/>
                  <a:gd name="T56" fmla="*/ 33 w 104"/>
                  <a:gd name="T57" fmla="*/ 47 h 47"/>
                  <a:gd name="T58" fmla="*/ 24 w 104"/>
                  <a:gd name="T59" fmla="*/ 45 h 47"/>
                  <a:gd name="T60" fmla="*/ 14 w 104"/>
                  <a:gd name="T61" fmla="*/ 40 h 47"/>
                  <a:gd name="T62" fmla="*/ 7 w 104"/>
                  <a:gd name="T63" fmla="*/ 45 h 47"/>
                  <a:gd name="T64" fmla="*/ 5 w 104"/>
                  <a:gd name="T65" fmla="*/ 45 h 47"/>
                  <a:gd name="T66" fmla="*/ 5 w 104"/>
                  <a:gd name="T67" fmla="*/ 40 h 47"/>
                  <a:gd name="T68" fmla="*/ 0 w 104"/>
                  <a:gd name="T69" fmla="*/ 38 h 47"/>
                  <a:gd name="T70" fmla="*/ 5 w 104"/>
                  <a:gd name="T71" fmla="*/ 33 h 4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04"/>
                  <a:gd name="T109" fmla="*/ 0 h 47"/>
                  <a:gd name="T110" fmla="*/ 104 w 104"/>
                  <a:gd name="T111" fmla="*/ 47 h 47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04" h="47">
                    <a:moveTo>
                      <a:pt x="5" y="33"/>
                    </a:moveTo>
                    <a:lnTo>
                      <a:pt x="17" y="33"/>
                    </a:lnTo>
                    <a:lnTo>
                      <a:pt x="24" y="26"/>
                    </a:lnTo>
                    <a:lnTo>
                      <a:pt x="33" y="24"/>
                    </a:lnTo>
                    <a:lnTo>
                      <a:pt x="33" y="19"/>
                    </a:lnTo>
                    <a:lnTo>
                      <a:pt x="40" y="14"/>
                    </a:lnTo>
                    <a:lnTo>
                      <a:pt x="43" y="12"/>
                    </a:lnTo>
                    <a:lnTo>
                      <a:pt x="52" y="5"/>
                    </a:lnTo>
                    <a:lnTo>
                      <a:pt x="71" y="5"/>
                    </a:lnTo>
                    <a:lnTo>
                      <a:pt x="78" y="2"/>
                    </a:lnTo>
                    <a:lnTo>
                      <a:pt x="87" y="0"/>
                    </a:lnTo>
                    <a:lnTo>
                      <a:pt x="104" y="5"/>
                    </a:lnTo>
                    <a:lnTo>
                      <a:pt x="90" y="12"/>
                    </a:lnTo>
                    <a:lnTo>
                      <a:pt x="97" y="14"/>
                    </a:lnTo>
                    <a:lnTo>
                      <a:pt x="97" y="16"/>
                    </a:lnTo>
                    <a:lnTo>
                      <a:pt x="97" y="24"/>
                    </a:lnTo>
                    <a:lnTo>
                      <a:pt x="94" y="24"/>
                    </a:lnTo>
                    <a:lnTo>
                      <a:pt x="80" y="26"/>
                    </a:lnTo>
                    <a:lnTo>
                      <a:pt x="80" y="33"/>
                    </a:lnTo>
                    <a:lnTo>
                      <a:pt x="76" y="35"/>
                    </a:lnTo>
                    <a:lnTo>
                      <a:pt x="69" y="33"/>
                    </a:lnTo>
                    <a:lnTo>
                      <a:pt x="59" y="35"/>
                    </a:lnTo>
                    <a:lnTo>
                      <a:pt x="54" y="35"/>
                    </a:lnTo>
                    <a:lnTo>
                      <a:pt x="54" y="38"/>
                    </a:lnTo>
                    <a:lnTo>
                      <a:pt x="52" y="40"/>
                    </a:lnTo>
                    <a:lnTo>
                      <a:pt x="50" y="40"/>
                    </a:lnTo>
                    <a:lnTo>
                      <a:pt x="43" y="47"/>
                    </a:lnTo>
                    <a:lnTo>
                      <a:pt x="35" y="47"/>
                    </a:lnTo>
                    <a:lnTo>
                      <a:pt x="33" y="47"/>
                    </a:lnTo>
                    <a:lnTo>
                      <a:pt x="24" y="45"/>
                    </a:lnTo>
                    <a:lnTo>
                      <a:pt x="14" y="40"/>
                    </a:lnTo>
                    <a:lnTo>
                      <a:pt x="7" y="45"/>
                    </a:lnTo>
                    <a:lnTo>
                      <a:pt x="5" y="45"/>
                    </a:lnTo>
                    <a:lnTo>
                      <a:pt x="5" y="40"/>
                    </a:lnTo>
                    <a:lnTo>
                      <a:pt x="0" y="38"/>
                    </a:lnTo>
                    <a:lnTo>
                      <a:pt x="5" y="3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Freeform 373"/>
              <p:cNvSpPr>
                <a:spLocks noChangeAspect="1"/>
              </p:cNvSpPr>
              <p:nvPr/>
            </p:nvSpPr>
            <p:spPr bwMode="auto">
              <a:xfrm>
                <a:off x="1701" y="1565"/>
                <a:ext cx="85" cy="66"/>
              </a:xfrm>
              <a:custGeom>
                <a:avLst/>
                <a:gdLst>
                  <a:gd name="T0" fmla="*/ 85 w 85"/>
                  <a:gd name="T1" fmla="*/ 50 h 66"/>
                  <a:gd name="T2" fmla="*/ 82 w 85"/>
                  <a:gd name="T3" fmla="*/ 54 h 66"/>
                  <a:gd name="T4" fmla="*/ 75 w 85"/>
                  <a:gd name="T5" fmla="*/ 54 h 66"/>
                  <a:gd name="T6" fmla="*/ 73 w 85"/>
                  <a:gd name="T7" fmla="*/ 57 h 66"/>
                  <a:gd name="T8" fmla="*/ 63 w 85"/>
                  <a:gd name="T9" fmla="*/ 59 h 66"/>
                  <a:gd name="T10" fmla="*/ 56 w 85"/>
                  <a:gd name="T11" fmla="*/ 66 h 66"/>
                  <a:gd name="T12" fmla="*/ 52 w 85"/>
                  <a:gd name="T13" fmla="*/ 66 h 66"/>
                  <a:gd name="T14" fmla="*/ 47 w 85"/>
                  <a:gd name="T15" fmla="*/ 64 h 66"/>
                  <a:gd name="T16" fmla="*/ 44 w 85"/>
                  <a:gd name="T17" fmla="*/ 64 h 66"/>
                  <a:gd name="T18" fmla="*/ 44 w 85"/>
                  <a:gd name="T19" fmla="*/ 57 h 66"/>
                  <a:gd name="T20" fmla="*/ 40 w 85"/>
                  <a:gd name="T21" fmla="*/ 54 h 66"/>
                  <a:gd name="T22" fmla="*/ 37 w 85"/>
                  <a:gd name="T23" fmla="*/ 50 h 66"/>
                  <a:gd name="T24" fmla="*/ 30 w 85"/>
                  <a:gd name="T25" fmla="*/ 47 h 66"/>
                  <a:gd name="T26" fmla="*/ 28 w 85"/>
                  <a:gd name="T27" fmla="*/ 45 h 66"/>
                  <a:gd name="T28" fmla="*/ 21 w 85"/>
                  <a:gd name="T29" fmla="*/ 45 h 66"/>
                  <a:gd name="T30" fmla="*/ 18 w 85"/>
                  <a:gd name="T31" fmla="*/ 43 h 66"/>
                  <a:gd name="T32" fmla="*/ 11 w 85"/>
                  <a:gd name="T33" fmla="*/ 43 h 66"/>
                  <a:gd name="T34" fmla="*/ 9 w 85"/>
                  <a:gd name="T35" fmla="*/ 38 h 66"/>
                  <a:gd name="T36" fmla="*/ 0 w 85"/>
                  <a:gd name="T37" fmla="*/ 36 h 66"/>
                  <a:gd name="T38" fmla="*/ 0 w 85"/>
                  <a:gd name="T39" fmla="*/ 28 h 66"/>
                  <a:gd name="T40" fmla="*/ 2 w 85"/>
                  <a:gd name="T41" fmla="*/ 26 h 66"/>
                  <a:gd name="T42" fmla="*/ 4 w 85"/>
                  <a:gd name="T43" fmla="*/ 24 h 66"/>
                  <a:gd name="T44" fmla="*/ 16 w 85"/>
                  <a:gd name="T45" fmla="*/ 12 h 66"/>
                  <a:gd name="T46" fmla="*/ 16 w 85"/>
                  <a:gd name="T47" fmla="*/ 10 h 66"/>
                  <a:gd name="T48" fmla="*/ 18 w 85"/>
                  <a:gd name="T49" fmla="*/ 5 h 66"/>
                  <a:gd name="T50" fmla="*/ 18 w 85"/>
                  <a:gd name="T51" fmla="*/ 2 h 66"/>
                  <a:gd name="T52" fmla="*/ 28 w 85"/>
                  <a:gd name="T53" fmla="*/ 0 h 66"/>
                  <a:gd name="T54" fmla="*/ 35 w 85"/>
                  <a:gd name="T55" fmla="*/ 0 h 66"/>
                  <a:gd name="T56" fmla="*/ 47 w 85"/>
                  <a:gd name="T57" fmla="*/ 5 h 66"/>
                  <a:gd name="T58" fmla="*/ 61 w 85"/>
                  <a:gd name="T59" fmla="*/ 0 h 66"/>
                  <a:gd name="T60" fmla="*/ 73 w 85"/>
                  <a:gd name="T61" fmla="*/ 0 h 66"/>
                  <a:gd name="T62" fmla="*/ 75 w 85"/>
                  <a:gd name="T63" fmla="*/ 2 h 66"/>
                  <a:gd name="T64" fmla="*/ 75 w 85"/>
                  <a:gd name="T65" fmla="*/ 5 h 66"/>
                  <a:gd name="T66" fmla="*/ 73 w 85"/>
                  <a:gd name="T67" fmla="*/ 12 h 66"/>
                  <a:gd name="T68" fmla="*/ 73 w 85"/>
                  <a:gd name="T69" fmla="*/ 14 h 66"/>
                  <a:gd name="T70" fmla="*/ 73 w 85"/>
                  <a:gd name="T71" fmla="*/ 24 h 66"/>
                  <a:gd name="T72" fmla="*/ 73 w 85"/>
                  <a:gd name="T73" fmla="*/ 26 h 66"/>
                  <a:gd name="T74" fmla="*/ 75 w 85"/>
                  <a:gd name="T75" fmla="*/ 28 h 66"/>
                  <a:gd name="T76" fmla="*/ 82 w 85"/>
                  <a:gd name="T77" fmla="*/ 28 h 66"/>
                  <a:gd name="T78" fmla="*/ 85 w 85"/>
                  <a:gd name="T79" fmla="*/ 38 h 66"/>
                  <a:gd name="T80" fmla="*/ 82 w 85"/>
                  <a:gd name="T81" fmla="*/ 43 h 66"/>
                  <a:gd name="T82" fmla="*/ 85 w 85"/>
                  <a:gd name="T83" fmla="*/ 50 h 6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85"/>
                  <a:gd name="T127" fmla="*/ 0 h 66"/>
                  <a:gd name="T128" fmla="*/ 85 w 85"/>
                  <a:gd name="T129" fmla="*/ 66 h 6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85" h="66">
                    <a:moveTo>
                      <a:pt x="85" y="50"/>
                    </a:moveTo>
                    <a:lnTo>
                      <a:pt x="82" y="54"/>
                    </a:lnTo>
                    <a:lnTo>
                      <a:pt x="75" y="54"/>
                    </a:lnTo>
                    <a:lnTo>
                      <a:pt x="73" y="57"/>
                    </a:lnTo>
                    <a:lnTo>
                      <a:pt x="63" y="59"/>
                    </a:lnTo>
                    <a:lnTo>
                      <a:pt x="56" y="66"/>
                    </a:lnTo>
                    <a:lnTo>
                      <a:pt x="52" y="66"/>
                    </a:lnTo>
                    <a:lnTo>
                      <a:pt x="47" y="64"/>
                    </a:lnTo>
                    <a:lnTo>
                      <a:pt x="44" y="64"/>
                    </a:lnTo>
                    <a:lnTo>
                      <a:pt x="44" y="57"/>
                    </a:lnTo>
                    <a:lnTo>
                      <a:pt x="40" y="54"/>
                    </a:lnTo>
                    <a:lnTo>
                      <a:pt x="37" y="50"/>
                    </a:lnTo>
                    <a:lnTo>
                      <a:pt x="30" y="47"/>
                    </a:lnTo>
                    <a:lnTo>
                      <a:pt x="28" y="45"/>
                    </a:lnTo>
                    <a:lnTo>
                      <a:pt x="21" y="45"/>
                    </a:lnTo>
                    <a:lnTo>
                      <a:pt x="18" y="43"/>
                    </a:lnTo>
                    <a:lnTo>
                      <a:pt x="11" y="43"/>
                    </a:lnTo>
                    <a:lnTo>
                      <a:pt x="9" y="38"/>
                    </a:lnTo>
                    <a:lnTo>
                      <a:pt x="0" y="36"/>
                    </a:lnTo>
                    <a:lnTo>
                      <a:pt x="0" y="28"/>
                    </a:lnTo>
                    <a:lnTo>
                      <a:pt x="2" y="26"/>
                    </a:lnTo>
                    <a:lnTo>
                      <a:pt x="4" y="24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18" y="5"/>
                    </a:lnTo>
                    <a:lnTo>
                      <a:pt x="18" y="2"/>
                    </a:lnTo>
                    <a:lnTo>
                      <a:pt x="28" y="0"/>
                    </a:lnTo>
                    <a:lnTo>
                      <a:pt x="35" y="0"/>
                    </a:lnTo>
                    <a:lnTo>
                      <a:pt x="47" y="5"/>
                    </a:lnTo>
                    <a:lnTo>
                      <a:pt x="6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5" y="5"/>
                    </a:lnTo>
                    <a:lnTo>
                      <a:pt x="73" y="12"/>
                    </a:lnTo>
                    <a:lnTo>
                      <a:pt x="73" y="14"/>
                    </a:lnTo>
                    <a:lnTo>
                      <a:pt x="73" y="24"/>
                    </a:lnTo>
                    <a:lnTo>
                      <a:pt x="73" y="26"/>
                    </a:lnTo>
                    <a:lnTo>
                      <a:pt x="75" y="28"/>
                    </a:lnTo>
                    <a:lnTo>
                      <a:pt x="82" y="28"/>
                    </a:lnTo>
                    <a:lnTo>
                      <a:pt x="85" y="38"/>
                    </a:lnTo>
                    <a:lnTo>
                      <a:pt x="82" y="43"/>
                    </a:lnTo>
                    <a:lnTo>
                      <a:pt x="85" y="5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Freeform 374"/>
              <p:cNvSpPr>
                <a:spLocks noChangeAspect="1"/>
              </p:cNvSpPr>
              <p:nvPr/>
            </p:nvSpPr>
            <p:spPr bwMode="auto">
              <a:xfrm>
                <a:off x="1783" y="1520"/>
                <a:ext cx="45" cy="24"/>
              </a:xfrm>
              <a:custGeom>
                <a:avLst/>
                <a:gdLst>
                  <a:gd name="T0" fmla="*/ 0 w 45"/>
                  <a:gd name="T1" fmla="*/ 14 h 24"/>
                  <a:gd name="T2" fmla="*/ 0 w 45"/>
                  <a:gd name="T3" fmla="*/ 12 h 24"/>
                  <a:gd name="T4" fmla="*/ 7 w 45"/>
                  <a:gd name="T5" fmla="*/ 7 h 24"/>
                  <a:gd name="T6" fmla="*/ 7 w 45"/>
                  <a:gd name="T7" fmla="*/ 5 h 24"/>
                  <a:gd name="T8" fmla="*/ 10 w 45"/>
                  <a:gd name="T9" fmla="*/ 3 h 24"/>
                  <a:gd name="T10" fmla="*/ 14 w 45"/>
                  <a:gd name="T11" fmla="*/ 0 h 24"/>
                  <a:gd name="T12" fmla="*/ 29 w 45"/>
                  <a:gd name="T13" fmla="*/ 0 h 24"/>
                  <a:gd name="T14" fmla="*/ 43 w 45"/>
                  <a:gd name="T15" fmla="*/ 7 h 24"/>
                  <a:gd name="T16" fmla="*/ 45 w 45"/>
                  <a:gd name="T17" fmla="*/ 24 h 24"/>
                  <a:gd name="T18" fmla="*/ 26 w 45"/>
                  <a:gd name="T19" fmla="*/ 24 h 24"/>
                  <a:gd name="T20" fmla="*/ 10 w 45"/>
                  <a:gd name="T21" fmla="*/ 19 h 24"/>
                  <a:gd name="T22" fmla="*/ 0 w 45"/>
                  <a:gd name="T23" fmla="*/ 14 h 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5"/>
                  <a:gd name="T37" fmla="*/ 0 h 24"/>
                  <a:gd name="T38" fmla="*/ 45 w 45"/>
                  <a:gd name="T39" fmla="*/ 24 h 2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5" h="24">
                    <a:moveTo>
                      <a:pt x="0" y="14"/>
                    </a:moveTo>
                    <a:lnTo>
                      <a:pt x="0" y="12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9" y="0"/>
                    </a:lnTo>
                    <a:lnTo>
                      <a:pt x="43" y="7"/>
                    </a:lnTo>
                    <a:lnTo>
                      <a:pt x="45" y="24"/>
                    </a:lnTo>
                    <a:lnTo>
                      <a:pt x="26" y="24"/>
                    </a:lnTo>
                    <a:lnTo>
                      <a:pt x="10" y="19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375"/>
              <p:cNvSpPr>
                <a:spLocks noChangeAspect="1"/>
              </p:cNvSpPr>
              <p:nvPr/>
            </p:nvSpPr>
            <p:spPr bwMode="auto">
              <a:xfrm>
                <a:off x="1797" y="1558"/>
                <a:ext cx="76" cy="54"/>
              </a:xfrm>
              <a:custGeom>
                <a:avLst/>
                <a:gdLst>
                  <a:gd name="T0" fmla="*/ 71 w 76"/>
                  <a:gd name="T1" fmla="*/ 17 h 54"/>
                  <a:gd name="T2" fmla="*/ 59 w 76"/>
                  <a:gd name="T3" fmla="*/ 21 h 54"/>
                  <a:gd name="T4" fmla="*/ 59 w 76"/>
                  <a:gd name="T5" fmla="*/ 24 h 54"/>
                  <a:gd name="T6" fmla="*/ 55 w 76"/>
                  <a:gd name="T7" fmla="*/ 33 h 54"/>
                  <a:gd name="T8" fmla="*/ 48 w 76"/>
                  <a:gd name="T9" fmla="*/ 35 h 54"/>
                  <a:gd name="T10" fmla="*/ 31 w 76"/>
                  <a:gd name="T11" fmla="*/ 43 h 54"/>
                  <a:gd name="T12" fmla="*/ 24 w 76"/>
                  <a:gd name="T13" fmla="*/ 50 h 54"/>
                  <a:gd name="T14" fmla="*/ 22 w 76"/>
                  <a:gd name="T15" fmla="*/ 52 h 54"/>
                  <a:gd name="T16" fmla="*/ 22 w 76"/>
                  <a:gd name="T17" fmla="*/ 54 h 54"/>
                  <a:gd name="T18" fmla="*/ 5 w 76"/>
                  <a:gd name="T19" fmla="*/ 52 h 54"/>
                  <a:gd name="T20" fmla="*/ 5 w 76"/>
                  <a:gd name="T21" fmla="*/ 43 h 54"/>
                  <a:gd name="T22" fmla="*/ 0 w 76"/>
                  <a:gd name="T23" fmla="*/ 35 h 54"/>
                  <a:gd name="T24" fmla="*/ 0 w 76"/>
                  <a:gd name="T25" fmla="*/ 9 h 54"/>
                  <a:gd name="T26" fmla="*/ 3 w 76"/>
                  <a:gd name="T27" fmla="*/ 2 h 54"/>
                  <a:gd name="T28" fmla="*/ 19 w 76"/>
                  <a:gd name="T29" fmla="*/ 0 h 54"/>
                  <a:gd name="T30" fmla="*/ 24 w 76"/>
                  <a:gd name="T31" fmla="*/ 0 h 54"/>
                  <a:gd name="T32" fmla="*/ 45 w 76"/>
                  <a:gd name="T33" fmla="*/ 0 h 54"/>
                  <a:gd name="T34" fmla="*/ 48 w 76"/>
                  <a:gd name="T35" fmla="*/ 2 h 54"/>
                  <a:gd name="T36" fmla="*/ 59 w 76"/>
                  <a:gd name="T37" fmla="*/ 2 h 54"/>
                  <a:gd name="T38" fmla="*/ 76 w 76"/>
                  <a:gd name="T39" fmla="*/ 7 h 54"/>
                  <a:gd name="T40" fmla="*/ 71 w 76"/>
                  <a:gd name="T41" fmla="*/ 17 h 5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6"/>
                  <a:gd name="T64" fmla="*/ 0 h 54"/>
                  <a:gd name="T65" fmla="*/ 76 w 76"/>
                  <a:gd name="T66" fmla="*/ 54 h 5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6" h="54">
                    <a:moveTo>
                      <a:pt x="71" y="17"/>
                    </a:moveTo>
                    <a:lnTo>
                      <a:pt x="59" y="21"/>
                    </a:lnTo>
                    <a:lnTo>
                      <a:pt x="59" y="24"/>
                    </a:lnTo>
                    <a:lnTo>
                      <a:pt x="55" y="33"/>
                    </a:lnTo>
                    <a:lnTo>
                      <a:pt x="48" y="35"/>
                    </a:lnTo>
                    <a:lnTo>
                      <a:pt x="31" y="43"/>
                    </a:lnTo>
                    <a:lnTo>
                      <a:pt x="24" y="50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5" y="52"/>
                    </a:lnTo>
                    <a:lnTo>
                      <a:pt x="5" y="43"/>
                    </a:lnTo>
                    <a:lnTo>
                      <a:pt x="0" y="35"/>
                    </a:lnTo>
                    <a:lnTo>
                      <a:pt x="0" y="9"/>
                    </a:lnTo>
                    <a:lnTo>
                      <a:pt x="3" y="2"/>
                    </a:lnTo>
                    <a:lnTo>
                      <a:pt x="19" y="0"/>
                    </a:lnTo>
                    <a:lnTo>
                      <a:pt x="24" y="0"/>
                    </a:lnTo>
                    <a:lnTo>
                      <a:pt x="45" y="0"/>
                    </a:lnTo>
                    <a:lnTo>
                      <a:pt x="48" y="2"/>
                    </a:lnTo>
                    <a:lnTo>
                      <a:pt x="59" y="2"/>
                    </a:lnTo>
                    <a:lnTo>
                      <a:pt x="76" y="7"/>
                    </a:lnTo>
                    <a:lnTo>
                      <a:pt x="71" y="1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Freeform 376"/>
              <p:cNvSpPr>
                <a:spLocks noChangeAspect="1"/>
              </p:cNvSpPr>
              <p:nvPr/>
            </p:nvSpPr>
            <p:spPr bwMode="auto">
              <a:xfrm>
                <a:off x="1776" y="1480"/>
                <a:ext cx="255" cy="69"/>
              </a:xfrm>
              <a:custGeom>
                <a:avLst/>
                <a:gdLst>
                  <a:gd name="T0" fmla="*/ 85 w 255"/>
                  <a:gd name="T1" fmla="*/ 66 h 69"/>
                  <a:gd name="T2" fmla="*/ 71 w 255"/>
                  <a:gd name="T3" fmla="*/ 59 h 69"/>
                  <a:gd name="T4" fmla="*/ 66 w 255"/>
                  <a:gd name="T5" fmla="*/ 52 h 69"/>
                  <a:gd name="T6" fmla="*/ 71 w 255"/>
                  <a:gd name="T7" fmla="*/ 40 h 69"/>
                  <a:gd name="T8" fmla="*/ 62 w 255"/>
                  <a:gd name="T9" fmla="*/ 26 h 69"/>
                  <a:gd name="T10" fmla="*/ 59 w 255"/>
                  <a:gd name="T11" fmla="*/ 19 h 69"/>
                  <a:gd name="T12" fmla="*/ 36 w 255"/>
                  <a:gd name="T13" fmla="*/ 21 h 69"/>
                  <a:gd name="T14" fmla="*/ 26 w 255"/>
                  <a:gd name="T15" fmla="*/ 21 h 69"/>
                  <a:gd name="T16" fmla="*/ 14 w 255"/>
                  <a:gd name="T17" fmla="*/ 14 h 69"/>
                  <a:gd name="T18" fmla="*/ 0 w 255"/>
                  <a:gd name="T19" fmla="*/ 10 h 69"/>
                  <a:gd name="T20" fmla="*/ 5 w 255"/>
                  <a:gd name="T21" fmla="*/ 2 h 69"/>
                  <a:gd name="T22" fmla="*/ 10 w 255"/>
                  <a:gd name="T23" fmla="*/ 0 h 69"/>
                  <a:gd name="T24" fmla="*/ 40 w 255"/>
                  <a:gd name="T25" fmla="*/ 2 h 69"/>
                  <a:gd name="T26" fmla="*/ 52 w 255"/>
                  <a:gd name="T27" fmla="*/ 10 h 69"/>
                  <a:gd name="T28" fmla="*/ 62 w 255"/>
                  <a:gd name="T29" fmla="*/ 12 h 69"/>
                  <a:gd name="T30" fmla="*/ 92 w 255"/>
                  <a:gd name="T31" fmla="*/ 12 h 69"/>
                  <a:gd name="T32" fmla="*/ 114 w 255"/>
                  <a:gd name="T33" fmla="*/ 21 h 69"/>
                  <a:gd name="T34" fmla="*/ 95 w 255"/>
                  <a:gd name="T35" fmla="*/ 24 h 69"/>
                  <a:gd name="T36" fmla="*/ 106 w 255"/>
                  <a:gd name="T37" fmla="*/ 31 h 69"/>
                  <a:gd name="T38" fmla="*/ 121 w 255"/>
                  <a:gd name="T39" fmla="*/ 35 h 69"/>
                  <a:gd name="T40" fmla="*/ 140 w 255"/>
                  <a:gd name="T41" fmla="*/ 40 h 69"/>
                  <a:gd name="T42" fmla="*/ 158 w 255"/>
                  <a:gd name="T43" fmla="*/ 40 h 69"/>
                  <a:gd name="T44" fmla="*/ 177 w 255"/>
                  <a:gd name="T45" fmla="*/ 35 h 69"/>
                  <a:gd name="T46" fmla="*/ 196 w 255"/>
                  <a:gd name="T47" fmla="*/ 33 h 69"/>
                  <a:gd name="T48" fmla="*/ 229 w 255"/>
                  <a:gd name="T49" fmla="*/ 33 h 69"/>
                  <a:gd name="T50" fmla="*/ 239 w 255"/>
                  <a:gd name="T51" fmla="*/ 35 h 69"/>
                  <a:gd name="T52" fmla="*/ 246 w 255"/>
                  <a:gd name="T53" fmla="*/ 43 h 69"/>
                  <a:gd name="T54" fmla="*/ 253 w 255"/>
                  <a:gd name="T55" fmla="*/ 47 h 69"/>
                  <a:gd name="T56" fmla="*/ 248 w 255"/>
                  <a:gd name="T57" fmla="*/ 54 h 69"/>
                  <a:gd name="T58" fmla="*/ 248 w 255"/>
                  <a:gd name="T59" fmla="*/ 59 h 69"/>
                  <a:gd name="T60" fmla="*/ 246 w 255"/>
                  <a:gd name="T61" fmla="*/ 66 h 69"/>
                  <a:gd name="T62" fmla="*/ 220 w 255"/>
                  <a:gd name="T63" fmla="*/ 69 h 69"/>
                  <a:gd name="T64" fmla="*/ 196 w 255"/>
                  <a:gd name="T65" fmla="*/ 66 h 69"/>
                  <a:gd name="T66" fmla="*/ 173 w 255"/>
                  <a:gd name="T67" fmla="*/ 69 h 69"/>
                  <a:gd name="T68" fmla="*/ 158 w 255"/>
                  <a:gd name="T69" fmla="*/ 69 h 69"/>
                  <a:gd name="T70" fmla="*/ 149 w 255"/>
                  <a:gd name="T71" fmla="*/ 69 h 69"/>
                  <a:gd name="T72" fmla="*/ 137 w 255"/>
                  <a:gd name="T73" fmla="*/ 69 h 69"/>
                  <a:gd name="T74" fmla="*/ 114 w 255"/>
                  <a:gd name="T75" fmla="*/ 66 h 69"/>
                  <a:gd name="T76" fmla="*/ 88 w 255"/>
                  <a:gd name="T77" fmla="*/ 64 h 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55"/>
                  <a:gd name="T118" fmla="*/ 0 h 69"/>
                  <a:gd name="T119" fmla="*/ 255 w 255"/>
                  <a:gd name="T120" fmla="*/ 69 h 6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55" h="69">
                    <a:moveTo>
                      <a:pt x="88" y="64"/>
                    </a:moveTo>
                    <a:lnTo>
                      <a:pt x="85" y="66"/>
                    </a:lnTo>
                    <a:lnTo>
                      <a:pt x="76" y="64"/>
                    </a:lnTo>
                    <a:lnTo>
                      <a:pt x="71" y="59"/>
                    </a:lnTo>
                    <a:lnTo>
                      <a:pt x="71" y="52"/>
                    </a:lnTo>
                    <a:lnTo>
                      <a:pt x="66" y="52"/>
                    </a:lnTo>
                    <a:lnTo>
                      <a:pt x="66" y="45"/>
                    </a:lnTo>
                    <a:lnTo>
                      <a:pt x="71" y="40"/>
                    </a:lnTo>
                    <a:lnTo>
                      <a:pt x="69" y="33"/>
                    </a:lnTo>
                    <a:lnTo>
                      <a:pt x="62" y="26"/>
                    </a:lnTo>
                    <a:lnTo>
                      <a:pt x="62" y="24"/>
                    </a:lnTo>
                    <a:lnTo>
                      <a:pt x="59" y="19"/>
                    </a:lnTo>
                    <a:lnTo>
                      <a:pt x="45" y="21"/>
                    </a:lnTo>
                    <a:lnTo>
                      <a:pt x="36" y="21"/>
                    </a:lnTo>
                    <a:lnTo>
                      <a:pt x="31" y="21"/>
                    </a:lnTo>
                    <a:lnTo>
                      <a:pt x="26" y="21"/>
                    </a:lnTo>
                    <a:lnTo>
                      <a:pt x="24" y="19"/>
                    </a:lnTo>
                    <a:lnTo>
                      <a:pt x="14" y="14"/>
                    </a:lnTo>
                    <a:lnTo>
                      <a:pt x="17" y="12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33" y="0"/>
                    </a:lnTo>
                    <a:lnTo>
                      <a:pt x="40" y="2"/>
                    </a:lnTo>
                    <a:lnTo>
                      <a:pt x="43" y="2"/>
                    </a:lnTo>
                    <a:lnTo>
                      <a:pt x="52" y="10"/>
                    </a:lnTo>
                    <a:lnTo>
                      <a:pt x="57" y="12"/>
                    </a:lnTo>
                    <a:lnTo>
                      <a:pt x="62" y="12"/>
                    </a:lnTo>
                    <a:lnTo>
                      <a:pt x="78" y="10"/>
                    </a:lnTo>
                    <a:lnTo>
                      <a:pt x="92" y="12"/>
                    </a:lnTo>
                    <a:lnTo>
                      <a:pt x="92" y="14"/>
                    </a:lnTo>
                    <a:lnTo>
                      <a:pt x="114" y="21"/>
                    </a:lnTo>
                    <a:lnTo>
                      <a:pt x="111" y="21"/>
                    </a:lnTo>
                    <a:lnTo>
                      <a:pt x="95" y="24"/>
                    </a:lnTo>
                    <a:lnTo>
                      <a:pt x="102" y="26"/>
                    </a:lnTo>
                    <a:lnTo>
                      <a:pt x="106" y="31"/>
                    </a:lnTo>
                    <a:lnTo>
                      <a:pt x="111" y="33"/>
                    </a:lnTo>
                    <a:lnTo>
                      <a:pt x="121" y="35"/>
                    </a:lnTo>
                    <a:lnTo>
                      <a:pt x="132" y="40"/>
                    </a:lnTo>
                    <a:lnTo>
                      <a:pt x="140" y="40"/>
                    </a:lnTo>
                    <a:lnTo>
                      <a:pt x="149" y="43"/>
                    </a:lnTo>
                    <a:lnTo>
                      <a:pt x="158" y="40"/>
                    </a:lnTo>
                    <a:lnTo>
                      <a:pt x="173" y="35"/>
                    </a:lnTo>
                    <a:lnTo>
                      <a:pt x="177" y="35"/>
                    </a:lnTo>
                    <a:lnTo>
                      <a:pt x="187" y="33"/>
                    </a:lnTo>
                    <a:lnTo>
                      <a:pt x="196" y="33"/>
                    </a:lnTo>
                    <a:lnTo>
                      <a:pt x="213" y="33"/>
                    </a:lnTo>
                    <a:lnTo>
                      <a:pt x="229" y="33"/>
                    </a:lnTo>
                    <a:lnTo>
                      <a:pt x="227" y="35"/>
                    </a:lnTo>
                    <a:lnTo>
                      <a:pt x="239" y="35"/>
                    </a:lnTo>
                    <a:lnTo>
                      <a:pt x="246" y="40"/>
                    </a:lnTo>
                    <a:lnTo>
                      <a:pt x="246" y="43"/>
                    </a:lnTo>
                    <a:lnTo>
                      <a:pt x="253" y="43"/>
                    </a:lnTo>
                    <a:lnTo>
                      <a:pt x="253" y="47"/>
                    </a:lnTo>
                    <a:lnTo>
                      <a:pt x="255" y="47"/>
                    </a:lnTo>
                    <a:lnTo>
                      <a:pt x="248" y="54"/>
                    </a:lnTo>
                    <a:lnTo>
                      <a:pt x="255" y="57"/>
                    </a:lnTo>
                    <a:lnTo>
                      <a:pt x="248" y="59"/>
                    </a:lnTo>
                    <a:lnTo>
                      <a:pt x="246" y="59"/>
                    </a:lnTo>
                    <a:lnTo>
                      <a:pt x="246" y="66"/>
                    </a:lnTo>
                    <a:lnTo>
                      <a:pt x="232" y="66"/>
                    </a:lnTo>
                    <a:lnTo>
                      <a:pt x="220" y="69"/>
                    </a:lnTo>
                    <a:lnTo>
                      <a:pt x="203" y="66"/>
                    </a:lnTo>
                    <a:lnTo>
                      <a:pt x="196" y="66"/>
                    </a:lnTo>
                    <a:lnTo>
                      <a:pt x="175" y="69"/>
                    </a:lnTo>
                    <a:lnTo>
                      <a:pt x="173" y="69"/>
                    </a:lnTo>
                    <a:lnTo>
                      <a:pt x="166" y="66"/>
                    </a:lnTo>
                    <a:lnTo>
                      <a:pt x="158" y="69"/>
                    </a:lnTo>
                    <a:lnTo>
                      <a:pt x="156" y="66"/>
                    </a:lnTo>
                    <a:lnTo>
                      <a:pt x="149" y="69"/>
                    </a:lnTo>
                    <a:lnTo>
                      <a:pt x="140" y="69"/>
                    </a:lnTo>
                    <a:lnTo>
                      <a:pt x="137" y="69"/>
                    </a:lnTo>
                    <a:lnTo>
                      <a:pt x="123" y="69"/>
                    </a:lnTo>
                    <a:lnTo>
                      <a:pt x="114" y="66"/>
                    </a:lnTo>
                    <a:lnTo>
                      <a:pt x="104" y="69"/>
                    </a:lnTo>
                    <a:lnTo>
                      <a:pt x="88" y="6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Freeform 377"/>
              <p:cNvSpPr>
                <a:spLocks noChangeAspect="1"/>
              </p:cNvSpPr>
              <p:nvPr/>
            </p:nvSpPr>
            <p:spPr bwMode="auto">
              <a:xfrm>
                <a:off x="1958" y="1752"/>
                <a:ext cx="14" cy="9"/>
              </a:xfrm>
              <a:custGeom>
                <a:avLst/>
                <a:gdLst>
                  <a:gd name="T0" fmla="*/ 5 w 14"/>
                  <a:gd name="T1" fmla="*/ 2 h 9"/>
                  <a:gd name="T2" fmla="*/ 12 w 14"/>
                  <a:gd name="T3" fmla="*/ 2 h 9"/>
                  <a:gd name="T4" fmla="*/ 14 w 14"/>
                  <a:gd name="T5" fmla="*/ 9 h 9"/>
                  <a:gd name="T6" fmla="*/ 9 w 14"/>
                  <a:gd name="T7" fmla="*/ 9 h 9"/>
                  <a:gd name="T8" fmla="*/ 2 w 14"/>
                  <a:gd name="T9" fmla="*/ 4 h 9"/>
                  <a:gd name="T10" fmla="*/ 2 w 14"/>
                  <a:gd name="T11" fmla="*/ 2 h 9"/>
                  <a:gd name="T12" fmla="*/ 0 w 14"/>
                  <a:gd name="T13" fmla="*/ 0 h 9"/>
                  <a:gd name="T14" fmla="*/ 5 w 14"/>
                  <a:gd name="T15" fmla="*/ 2 h 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"/>
                  <a:gd name="T25" fmla="*/ 0 h 9"/>
                  <a:gd name="T26" fmla="*/ 14 w 14"/>
                  <a:gd name="T27" fmla="*/ 9 h 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" h="9">
                    <a:moveTo>
                      <a:pt x="5" y="2"/>
                    </a:moveTo>
                    <a:lnTo>
                      <a:pt x="12" y="2"/>
                    </a:lnTo>
                    <a:lnTo>
                      <a:pt x="14" y="9"/>
                    </a:lnTo>
                    <a:lnTo>
                      <a:pt x="9" y="9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Freeform 378"/>
              <p:cNvSpPr>
                <a:spLocks noChangeAspect="1"/>
              </p:cNvSpPr>
              <p:nvPr/>
            </p:nvSpPr>
            <p:spPr bwMode="auto">
              <a:xfrm>
                <a:off x="1963" y="1818"/>
                <a:ext cx="30" cy="19"/>
              </a:xfrm>
              <a:custGeom>
                <a:avLst/>
                <a:gdLst>
                  <a:gd name="T0" fmla="*/ 23 w 30"/>
                  <a:gd name="T1" fmla="*/ 9 h 19"/>
                  <a:gd name="T2" fmla="*/ 16 w 30"/>
                  <a:gd name="T3" fmla="*/ 14 h 19"/>
                  <a:gd name="T4" fmla="*/ 14 w 30"/>
                  <a:gd name="T5" fmla="*/ 19 h 19"/>
                  <a:gd name="T6" fmla="*/ 7 w 30"/>
                  <a:gd name="T7" fmla="*/ 14 h 19"/>
                  <a:gd name="T8" fmla="*/ 4 w 30"/>
                  <a:gd name="T9" fmla="*/ 19 h 19"/>
                  <a:gd name="T10" fmla="*/ 4 w 30"/>
                  <a:gd name="T11" fmla="*/ 14 h 19"/>
                  <a:gd name="T12" fmla="*/ 0 w 30"/>
                  <a:gd name="T13" fmla="*/ 12 h 19"/>
                  <a:gd name="T14" fmla="*/ 7 w 30"/>
                  <a:gd name="T15" fmla="*/ 7 h 19"/>
                  <a:gd name="T16" fmla="*/ 9 w 30"/>
                  <a:gd name="T17" fmla="*/ 2 h 19"/>
                  <a:gd name="T18" fmla="*/ 14 w 30"/>
                  <a:gd name="T19" fmla="*/ 2 h 19"/>
                  <a:gd name="T20" fmla="*/ 26 w 30"/>
                  <a:gd name="T21" fmla="*/ 0 h 19"/>
                  <a:gd name="T22" fmla="*/ 30 w 30"/>
                  <a:gd name="T23" fmla="*/ 2 h 19"/>
                  <a:gd name="T24" fmla="*/ 30 w 30"/>
                  <a:gd name="T25" fmla="*/ 7 h 19"/>
                  <a:gd name="T26" fmla="*/ 23 w 30"/>
                  <a:gd name="T27" fmla="*/ 9 h 1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30"/>
                  <a:gd name="T43" fmla="*/ 0 h 19"/>
                  <a:gd name="T44" fmla="*/ 30 w 30"/>
                  <a:gd name="T45" fmla="*/ 19 h 1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30" h="19">
                    <a:moveTo>
                      <a:pt x="23" y="9"/>
                    </a:moveTo>
                    <a:lnTo>
                      <a:pt x="16" y="14"/>
                    </a:lnTo>
                    <a:lnTo>
                      <a:pt x="14" y="19"/>
                    </a:lnTo>
                    <a:lnTo>
                      <a:pt x="7" y="14"/>
                    </a:lnTo>
                    <a:lnTo>
                      <a:pt x="4" y="19"/>
                    </a:lnTo>
                    <a:lnTo>
                      <a:pt x="4" y="14"/>
                    </a:lnTo>
                    <a:lnTo>
                      <a:pt x="0" y="12"/>
                    </a:lnTo>
                    <a:lnTo>
                      <a:pt x="7" y="7"/>
                    </a:lnTo>
                    <a:lnTo>
                      <a:pt x="9" y="2"/>
                    </a:lnTo>
                    <a:lnTo>
                      <a:pt x="14" y="2"/>
                    </a:lnTo>
                    <a:lnTo>
                      <a:pt x="26" y="0"/>
                    </a:lnTo>
                    <a:lnTo>
                      <a:pt x="30" y="2"/>
                    </a:lnTo>
                    <a:lnTo>
                      <a:pt x="30" y="7"/>
                    </a:lnTo>
                    <a:lnTo>
                      <a:pt x="23" y="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Freeform 379"/>
              <p:cNvSpPr>
                <a:spLocks noChangeAspect="1"/>
              </p:cNvSpPr>
              <p:nvPr/>
            </p:nvSpPr>
            <p:spPr bwMode="auto">
              <a:xfrm>
                <a:off x="2017" y="1830"/>
                <a:ext cx="14" cy="18"/>
              </a:xfrm>
              <a:custGeom>
                <a:avLst/>
                <a:gdLst>
                  <a:gd name="T0" fmla="*/ 0 w 14"/>
                  <a:gd name="T1" fmla="*/ 2 h 18"/>
                  <a:gd name="T2" fmla="*/ 5 w 14"/>
                  <a:gd name="T3" fmla="*/ 0 h 18"/>
                  <a:gd name="T4" fmla="*/ 14 w 14"/>
                  <a:gd name="T5" fmla="*/ 2 h 18"/>
                  <a:gd name="T6" fmla="*/ 12 w 14"/>
                  <a:gd name="T7" fmla="*/ 9 h 18"/>
                  <a:gd name="T8" fmla="*/ 7 w 14"/>
                  <a:gd name="T9" fmla="*/ 18 h 18"/>
                  <a:gd name="T10" fmla="*/ 5 w 14"/>
                  <a:gd name="T11" fmla="*/ 16 h 18"/>
                  <a:gd name="T12" fmla="*/ 0 w 14"/>
                  <a:gd name="T13" fmla="*/ 11 h 18"/>
                  <a:gd name="T14" fmla="*/ 0 w 14"/>
                  <a:gd name="T15" fmla="*/ 2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"/>
                  <a:gd name="T25" fmla="*/ 0 h 18"/>
                  <a:gd name="T26" fmla="*/ 14 w 14"/>
                  <a:gd name="T27" fmla="*/ 18 h 1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" h="18">
                    <a:moveTo>
                      <a:pt x="0" y="2"/>
                    </a:moveTo>
                    <a:lnTo>
                      <a:pt x="5" y="0"/>
                    </a:lnTo>
                    <a:lnTo>
                      <a:pt x="14" y="2"/>
                    </a:lnTo>
                    <a:lnTo>
                      <a:pt x="12" y="9"/>
                    </a:lnTo>
                    <a:lnTo>
                      <a:pt x="7" y="18"/>
                    </a:lnTo>
                    <a:lnTo>
                      <a:pt x="5" y="16"/>
                    </a:lnTo>
                    <a:lnTo>
                      <a:pt x="0" y="1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Freeform 380"/>
              <p:cNvSpPr>
                <a:spLocks noChangeAspect="1"/>
              </p:cNvSpPr>
              <p:nvPr/>
            </p:nvSpPr>
            <p:spPr bwMode="auto">
              <a:xfrm>
                <a:off x="2041" y="1808"/>
                <a:ext cx="16" cy="7"/>
              </a:xfrm>
              <a:custGeom>
                <a:avLst/>
                <a:gdLst>
                  <a:gd name="T0" fmla="*/ 16 w 16"/>
                  <a:gd name="T1" fmla="*/ 7 h 7"/>
                  <a:gd name="T2" fmla="*/ 9 w 16"/>
                  <a:gd name="T3" fmla="*/ 7 h 7"/>
                  <a:gd name="T4" fmla="*/ 7 w 16"/>
                  <a:gd name="T5" fmla="*/ 7 h 7"/>
                  <a:gd name="T6" fmla="*/ 0 w 16"/>
                  <a:gd name="T7" fmla="*/ 0 h 7"/>
                  <a:gd name="T8" fmla="*/ 7 w 16"/>
                  <a:gd name="T9" fmla="*/ 0 h 7"/>
                  <a:gd name="T10" fmla="*/ 16 w 16"/>
                  <a:gd name="T11" fmla="*/ 3 h 7"/>
                  <a:gd name="T12" fmla="*/ 16 w 16"/>
                  <a:gd name="T13" fmla="*/ 7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6"/>
                  <a:gd name="T22" fmla="*/ 0 h 7"/>
                  <a:gd name="T23" fmla="*/ 16 w 16"/>
                  <a:gd name="T24" fmla="*/ 7 h 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6" h="7">
                    <a:moveTo>
                      <a:pt x="16" y="7"/>
                    </a:moveTo>
                    <a:lnTo>
                      <a:pt x="9" y="7"/>
                    </a:lnTo>
                    <a:lnTo>
                      <a:pt x="7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6" y="3"/>
                    </a:lnTo>
                    <a:lnTo>
                      <a:pt x="16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Freeform 381"/>
              <p:cNvSpPr>
                <a:spLocks noChangeAspect="1"/>
              </p:cNvSpPr>
              <p:nvPr/>
            </p:nvSpPr>
            <p:spPr bwMode="auto">
              <a:xfrm>
                <a:off x="2057" y="1804"/>
                <a:ext cx="12" cy="4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4 h 4"/>
                  <a:gd name="T4" fmla="*/ 0 w 12"/>
                  <a:gd name="T5" fmla="*/ 2 h 4"/>
                  <a:gd name="T6" fmla="*/ 3 w 12"/>
                  <a:gd name="T7" fmla="*/ 0 h 4"/>
                  <a:gd name="T8" fmla="*/ 12 w 12"/>
                  <a:gd name="T9" fmla="*/ 2 h 4"/>
                  <a:gd name="T10" fmla="*/ 12 w 12"/>
                  <a:gd name="T11" fmla="*/ 4 h 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"/>
                  <a:gd name="T19" fmla="*/ 0 h 4"/>
                  <a:gd name="T20" fmla="*/ 12 w 12"/>
                  <a:gd name="T21" fmla="*/ 4 h 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" h="4">
                    <a:moveTo>
                      <a:pt x="12" y="4"/>
                    </a:moveTo>
                    <a:lnTo>
                      <a:pt x="10" y="4"/>
                    </a:lnTo>
                    <a:lnTo>
                      <a:pt x="0" y="2"/>
                    </a:lnTo>
                    <a:lnTo>
                      <a:pt x="3" y="0"/>
                    </a:lnTo>
                    <a:lnTo>
                      <a:pt x="12" y="2"/>
                    </a:lnTo>
                    <a:lnTo>
                      <a:pt x="12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Freeform 382"/>
              <p:cNvSpPr>
                <a:spLocks noChangeAspect="1"/>
              </p:cNvSpPr>
              <p:nvPr/>
            </p:nvSpPr>
            <p:spPr bwMode="auto">
              <a:xfrm>
                <a:off x="2190" y="1870"/>
                <a:ext cx="4" cy="4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4 h 4"/>
                  <a:gd name="T4" fmla="*/ 2 w 4"/>
                  <a:gd name="T5" fmla="*/ 0 h 4"/>
                  <a:gd name="T6" fmla="*/ 4 w 4"/>
                  <a:gd name="T7" fmla="*/ 0 h 4"/>
                  <a:gd name="T8" fmla="*/ 2 w 4"/>
                  <a:gd name="T9" fmla="*/ 4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4"/>
                  <a:gd name="T17" fmla="*/ 4 w 4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4">
                    <a:moveTo>
                      <a:pt x="2" y="4"/>
                    </a:move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Freeform 383"/>
              <p:cNvSpPr>
                <a:spLocks noChangeAspect="1"/>
              </p:cNvSpPr>
              <p:nvPr/>
            </p:nvSpPr>
            <p:spPr bwMode="auto">
              <a:xfrm>
                <a:off x="2230" y="1846"/>
                <a:ext cx="9" cy="7"/>
              </a:xfrm>
              <a:custGeom>
                <a:avLst/>
                <a:gdLst>
                  <a:gd name="T0" fmla="*/ 7 w 9"/>
                  <a:gd name="T1" fmla="*/ 7 h 7"/>
                  <a:gd name="T2" fmla="*/ 7 w 9"/>
                  <a:gd name="T3" fmla="*/ 5 h 7"/>
                  <a:gd name="T4" fmla="*/ 0 w 9"/>
                  <a:gd name="T5" fmla="*/ 2 h 7"/>
                  <a:gd name="T6" fmla="*/ 4 w 9"/>
                  <a:gd name="T7" fmla="*/ 0 h 7"/>
                  <a:gd name="T8" fmla="*/ 9 w 9"/>
                  <a:gd name="T9" fmla="*/ 2 h 7"/>
                  <a:gd name="T10" fmla="*/ 7 w 9"/>
                  <a:gd name="T11" fmla="*/ 7 h 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"/>
                  <a:gd name="T19" fmla="*/ 0 h 7"/>
                  <a:gd name="T20" fmla="*/ 9 w 9"/>
                  <a:gd name="T21" fmla="*/ 7 h 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" h="7">
                    <a:moveTo>
                      <a:pt x="7" y="7"/>
                    </a:moveTo>
                    <a:lnTo>
                      <a:pt x="7" y="5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9" y="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Freeform 384"/>
              <p:cNvSpPr>
                <a:spLocks noChangeAspect="1"/>
              </p:cNvSpPr>
              <p:nvPr/>
            </p:nvSpPr>
            <p:spPr bwMode="auto">
              <a:xfrm>
                <a:off x="1878" y="1565"/>
                <a:ext cx="411" cy="276"/>
              </a:xfrm>
              <a:custGeom>
                <a:avLst/>
                <a:gdLst>
                  <a:gd name="T0" fmla="*/ 401 w 411"/>
                  <a:gd name="T1" fmla="*/ 187 h 276"/>
                  <a:gd name="T2" fmla="*/ 382 w 411"/>
                  <a:gd name="T3" fmla="*/ 208 h 276"/>
                  <a:gd name="T4" fmla="*/ 361 w 411"/>
                  <a:gd name="T5" fmla="*/ 208 h 276"/>
                  <a:gd name="T6" fmla="*/ 361 w 411"/>
                  <a:gd name="T7" fmla="*/ 234 h 276"/>
                  <a:gd name="T8" fmla="*/ 361 w 411"/>
                  <a:gd name="T9" fmla="*/ 246 h 276"/>
                  <a:gd name="T10" fmla="*/ 342 w 411"/>
                  <a:gd name="T11" fmla="*/ 272 h 276"/>
                  <a:gd name="T12" fmla="*/ 335 w 411"/>
                  <a:gd name="T13" fmla="*/ 276 h 276"/>
                  <a:gd name="T14" fmla="*/ 290 w 411"/>
                  <a:gd name="T15" fmla="*/ 262 h 276"/>
                  <a:gd name="T16" fmla="*/ 262 w 411"/>
                  <a:gd name="T17" fmla="*/ 250 h 276"/>
                  <a:gd name="T18" fmla="*/ 252 w 411"/>
                  <a:gd name="T19" fmla="*/ 239 h 276"/>
                  <a:gd name="T20" fmla="*/ 243 w 411"/>
                  <a:gd name="T21" fmla="*/ 229 h 276"/>
                  <a:gd name="T22" fmla="*/ 226 w 411"/>
                  <a:gd name="T23" fmla="*/ 227 h 276"/>
                  <a:gd name="T24" fmla="*/ 205 w 411"/>
                  <a:gd name="T25" fmla="*/ 227 h 276"/>
                  <a:gd name="T26" fmla="*/ 182 w 411"/>
                  <a:gd name="T27" fmla="*/ 227 h 276"/>
                  <a:gd name="T28" fmla="*/ 170 w 411"/>
                  <a:gd name="T29" fmla="*/ 217 h 276"/>
                  <a:gd name="T30" fmla="*/ 179 w 411"/>
                  <a:gd name="T31" fmla="*/ 201 h 276"/>
                  <a:gd name="T32" fmla="*/ 215 w 411"/>
                  <a:gd name="T33" fmla="*/ 201 h 276"/>
                  <a:gd name="T34" fmla="*/ 224 w 411"/>
                  <a:gd name="T35" fmla="*/ 187 h 276"/>
                  <a:gd name="T36" fmla="*/ 245 w 411"/>
                  <a:gd name="T37" fmla="*/ 165 h 276"/>
                  <a:gd name="T38" fmla="*/ 245 w 411"/>
                  <a:gd name="T39" fmla="*/ 151 h 276"/>
                  <a:gd name="T40" fmla="*/ 243 w 411"/>
                  <a:gd name="T41" fmla="*/ 137 h 276"/>
                  <a:gd name="T42" fmla="*/ 226 w 411"/>
                  <a:gd name="T43" fmla="*/ 132 h 276"/>
                  <a:gd name="T44" fmla="*/ 210 w 411"/>
                  <a:gd name="T45" fmla="*/ 123 h 276"/>
                  <a:gd name="T46" fmla="*/ 191 w 411"/>
                  <a:gd name="T47" fmla="*/ 125 h 276"/>
                  <a:gd name="T48" fmla="*/ 186 w 411"/>
                  <a:gd name="T49" fmla="*/ 104 h 276"/>
                  <a:gd name="T50" fmla="*/ 160 w 411"/>
                  <a:gd name="T51" fmla="*/ 99 h 276"/>
                  <a:gd name="T52" fmla="*/ 127 w 411"/>
                  <a:gd name="T53" fmla="*/ 102 h 276"/>
                  <a:gd name="T54" fmla="*/ 99 w 411"/>
                  <a:gd name="T55" fmla="*/ 97 h 276"/>
                  <a:gd name="T56" fmla="*/ 71 w 411"/>
                  <a:gd name="T57" fmla="*/ 97 h 276"/>
                  <a:gd name="T58" fmla="*/ 45 w 411"/>
                  <a:gd name="T59" fmla="*/ 90 h 276"/>
                  <a:gd name="T60" fmla="*/ 19 w 411"/>
                  <a:gd name="T61" fmla="*/ 83 h 276"/>
                  <a:gd name="T62" fmla="*/ 9 w 411"/>
                  <a:gd name="T63" fmla="*/ 69 h 276"/>
                  <a:gd name="T64" fmla="*/ 2 w 411"/>
                  <a:gd name="T65" fmla="*/ 50 h 276"/>
                  <a:gd name="T66" fmla="*/ 2 w 411"/>
                  <a:gd name="T67" fmla="*/ 33 h 276"/>
                  <a:gd name="T68" fmla="*/ 12 w 411"/>
                  <a:gd name="T69" fmla="*/ 21 h 276"/>
                  <a:gd name="T70" fmla="*/ 64 w 411"/>
                  <a:gd name="T71" fmla="*/ 0 h 276"/>
                  <a:gd name="T72" fmla="*/ 104 w 411"/>
                  <a:gd name="T73" fmla="*/ 2 h 276"/>
                  <a:gd name="T74" fmla="*/ 134 w 411"/>
                  <a:gd name="T75" fmla="*/ 17 h 276"/>
                  <a:gd name="T76" fmla="*/ 144 w 411"/>
                  <a:gd name="T77" fmla="*/ 36 h 276"/>
                  <a:gd name="T78" fmla="*/ 163 w 411"/>
                  <a:gd name="T79" fmla="*/ 36 h 276"/>
                  <a:gd name="T80" fmla="*/ 182 w 411"/>
                  <a:gd name="T81" fmla="*/ 28 h 276"/>
                  <a:gd name="T82" fmla="*/ 215 w 411"/>
                  <a:gd name="T83" fmla="*/ 36 h 276"/>
                  <a:gd name="T84" fmla="*/ 226 w 411"/>
                  <a:gd name="T85" fmla="*/ 50 h 276"/>
                  <a:gd name="T86" fmla="*/ 267 w 411"/>
                  <a:gd name="T87" fmla="*/ 59 h 276"/>
                  <a:gd name="T88" fmla="*/ 278 w 411"/>
                  <a:gd name="T89" fmla="*/ 76 h 276"/>
                  <a:gd name="T90" fmla="*/ 312 w 411"/>
                  <a:gd name="T91" fmla="*/ 83 h 276"/>
                  <a:gd name="T92" fmla="*/ 330 w 411"/>
                  <a:gd name="T93" fmla="*/ 102 h 276"/>
                  <a:gd name="T94" fmla="*/ 316 w 411"/>
                  <a:gd name="T95" fmla="*/ 121 h 276"/>
                  <a:gd name="T96" fmla="*/ 323 w 411"/>
                  <a:gd name="T97" fmla="*/ 132 h 276"/>
                  <a:gd name="T98" fmla="*/ 347 w 411"/>
                  <a:gd name="T99" fmla="*/ 144 h 276"/>
                  <a:gd name="T100" fmla="*/ 361 w 411"/>
                  <a:gd name="T101" fmla="*/ 147 h 276"/>
                  <a:gd name="T102" fmla="*/ 382 w 411"/>
                  <a:gd name="T103" fmla="*/ 156 h 276"/>
                  <a:gd name="T104" fmla="*/ 411 w 411"/>
                  <a:gd name="T105" fmla="*/ 175 h 27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11"/>
                  <a:gd name="T160" fmla="*/ 0 h 276"/>
                  <a:gd name="T161" fmla="*/ 411 w 411"/>
                  <a:gd name="T162" fmla="*/ 276 h 27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11" h="276">
                    <a:moveTo>
                      <a:pt x="406" y="180"/>
                    </a:moveTo>
                    <a:lnTo>
                      <a:pt x="406" y="184"/>
                    </a:lnTo>
                    <a:lnTo>
                      <a:pt x="401" y="187"/>
                    </a:lnTo>
                    <a:lnTo>
                      <a:pt x="394" y="191"/>
                    </a:lnTo>
                    <a:lnTo>
                      <a:pt x="392" y="198"/>
                    </a:lnTo>
                    <a:lnTo>
                      <a:pt x="382" y="208"/>
                    </a:lnTo>
                    <a:lnTo>
                      <a:pt x="378" y="213"/>
                    </a:lnTo>
                    <a:lnTo>
                      <a:pt x="366" y="208"/>
                    </a:lnTo>
                    <a:lnTo>
                      <a:pt x="361" y="208"/>
                    </a:lnTo>
                    <a:lnTo>
                      <a:pt x="349" y="220"/>
                    </a:lnTo>
                    <a:lnTo>
                      <a:pt x="356" y="222"/>
                    </a:lnTo>
                    <a:lnTo>
                      <a:pt x="361" y="234"/>
                    </a:lnTo>
                    <a:lnTo>
                      <a:pt x="361" y="239"/>
                    </a:lnTo>
                    <a:lnTo>
                      <a:pt x="366" y="241"/>
                    </a:lnTo>
                    <a:lnTo>
                      <a:pt x="361" y="246"/>
                    </a:lnTo>
                    <a:lnTo>
                      <a:pt x="361" y="255"/>
                    </a:lnTo>
                    <a:lnTo>
                      <a:pt x="359" y="262"/>
                    </a:lnTo>
                    <a:lnTo>
                      <a:pt x="342" y="272"/>
                    </a:lnTo>
                    <a:lnTo>
                      <a:pt x="342" y="274"/>
                    </a:lnTo>
                    <a:lnTo>
                      <a:pt x="342" y="276"/>
                    </a:lnTo>
                    <a:lnTo>
                      <a:pt x="335" y="276"/>
                    </a:lnTo>
                    <a:lnTo>
                      <a:pt x="316" y="272"/>
                    </a:lnTo>
                    <a:lnTo>
                      <a:pt x="297" y="265"/>
                    </a:lnTo>
                    <a:lnTo>
                      <a:pt x="290" y="262"/>
                    </a:lnTo>
                    <a:lnTo>
                      <a:pt x="290" y="260"/>
                    </a:lnTo>
                    <a:lnTo>
                      <a:pt x="281" y="260"/>
                    </a:lnTo>
                    <a:lnTo>
                      <a:pt x="262" y="250"/>
                    </a:lnTo>
                    <a:lnTo>
                      <a:pt x="260" y="243"/>
                    </a:lnTo>
                    <a:lnTo>
                      <a:pt x="255" y="239"/>
                    </a:lnTo>
                    <a:lnTo>
                      <a:pt x="252" y="239"/>
                    </a:lnTo>
                    <a:lnTo>
                      <a:pt x="250" y="239"/>
                    </a:lnTo>
                    <a:lnTo>
                      <a:pt x="245" y="232"/>
                    </a:lnTo>
                    <a:lnTo>
                      <a:pt x="243" y="229"/>
                    </a:lnTo>
                    <a:lnTo>
                      <a:pt x="236" y="227"/>
                    </a:lnTo>
                    <a:lnTo>
                      <a:pt x="234" y="227"/>
                    </a:lnTo>
                    <a:lnTo>
                      <a:pt x="226" y="227"/>
                    </a:lnTo>
                    <a:lnTo>
                      <a:pt x="219" y="222"/>
                    </a:lnTo>
                    <a:lnTo>
                      <a:pt x="210" y="222"/>
                    </a:lnTo>
                    <a:lnTo>
                      <a:pt x="205" y="227"/>
                    </a:lnTo>
                    <a:lnTo>
                      <a:pt x="198" y="227"/>
                    </a:lnTo>
                    <a:lnTo>
                      <a:pt x="196" y="229"/>
                    </a:lnTo>
                    <a:lnTo>
                      <a:pt x="182" y="227"/>
                    </a:lnTo>
                    <a:lnTo>
                      <a:pt x="175" y="227"/>
                    </a:lnTo>
                    <a:lnTo>
                      <a:pt x="172" y="222"/>
                    </a:lnTo>
                    <a:lnTo>
                      <a:pt x="170" y="217"/>
                    </a:lnTo>
                    <a:lnTo>
                      <a:pt x="170" y="210"/>
                    </a:lnTo>
                    <a:lnTo>
                      <a:pt x="182" y="206"/>
                    </a:lnTo>
                    <a:lnTo>
                      <a:pt x="179" y="201"/>
                    </a:lnTo>
                    <a:lnTo>
                      <a:pt x="201" y="206"/>
                    </a:lnTo>
                    <a:lnTo>
                      <a:pt x="210" y="206"/>
                    </a:lnTo>
                    <a:lnTo>
                      <a:pt x="215" y="201"/>
                    </a:lnTo>
                    <a:lnTo>
                      <a:pt x="224" y="201"/>
                    </a:lnTo>
                    <a:lnTo>
                      <a:pt x="226" y="198"/>
                    </a:lnTo>
                    <a:lnTo>
                      <a:pt x="224" y="187"/>
                    </a:lnTo>
                    <a:lnTo>
                      <a:pt x="224" y="184"/>
                    </a:lnTo>
                    <a:lnTo>
                      <a:pt x="243" y="172"/>
                    </a:lnTo>
                    <a:lnTo>
                      <a:pt x="245" y="165"/>
                    </a:lnTo>
                    <a:lnTo>
                      <a:pt x="252" y="163"/>
                    </a:lnTo>
                    <a:lnTo>
                      <a:pt x="250" y="154"/>
                    </a:lnTo>
                    <a:lnTo>
                      <a:pt x="245" y="151"/>
                    </a:lnTo>
                    <a:lnTo>
                      <a:pt x="245" y="147"/>
                    </a:lnTo>
                    <a:lnTo>
                      <a:pt x="243" y="144"/>
                    </a:lnTo>
                    <a:lnTo>
                      <a:pt x="243" y="137"/>
                    </a:lnTo>
                    <a:lnTo>
                      <a:pt x="231" y="135"/>
                    </a:lnTo>
                    <a:lnTo>
                      <a:pt x="231" y="130"/>
                    </a:lnTo>
                    <a:lnTo>
                      <a:pt x="226" y="132"/>
                    </a:lnTo>
                    <a:lnTo>
                      <a:pt x="219" y="130"/>
                    </a:lnTo>
                    <a:lnTo>
                      <a:pt x="217" y="123"/>
                    </a:lnTo>
                    <a:lnTo>
                      <a:pt x="210" y="123"/>
                    </a:lnTo>
                    <a:lnTo>
                      <a:pt x="205" y="123"/>
                    </a:lnTo>
                    <a:lnTo>
                      <a:pt x="196" y="125"/>
                    </a:lnTo>
                    <a:lnTo>
                      <a:pt x="191" y="125"/>
                    </a:lnTo>
                    <a:lnTo>
                      <a:pt x="191" y="121"/>
                    </a:lnTo>
                    <a:lnTo>
                      <a:pt x="191" y="109"/>
                    </a:lnTo>
                    <a:lnTo>
                      <a:pt x="186" y="104"/>
                    </a:lnTo>
                    <a:lnTo>
                      <a:pt x="179" y="102"/>
                    </a:lnTo>
                    <a:lnTo>
                      <a:pt x="163" y="97"/>
                    </a:lnTo>
                    <a:lnTo>
                      <a:pt x="160" y="99"/>
                    </a:lnTo>
                    <a:lnTo>
                      <a:pt x="146" y="99"/>
                    </a:lnTo>
                    <a:lnTo>
                      <a:pt x="134" y="102"/>
                    </a:lnTo>
                    <a:lnTo>
                      <a:pt x="127" y="102"/>
                    </a:lnTo>
                    <a:lnTo>
                      <a:pt x="115" y="99"/>
                    </a:lnTo>
                    <a:lnTo>
                      <a:pt x="115" y="102"/>
                    </a:lnTo>
                    <a:lnTo>
                      <a:pt x="99" y="97"/>
                    </a:lnTo>
                    <a:lnTo>
                      <a:pt x="85" y="97"/>
                    </a:lnTo>
                    <a:lnTo>
                      <a:pt x="75" y="97"/>
                    </a:lnTo>
                    <a:lnTo>
                      <a:pt x="71" y="97"/>
                    </a:lnTo>
                    <a:lnTo>
                      <a:pt x="56" y="97"/>
                    </a:lnTo>
                    <a:lnTo>
                      <a:pt x="49" y="90"/>
                    </a:lnTo>
                    <a:lnTo>
                      <a:pt x="45" y="90"/>
                    </a:lnTo>
                    <a:lnTo>
                      <a:pt x="35" y="90"/>
                    </a:lnTo>
                    <a:lnTo>
                      <a:pt x="28" y="90"/>
                    </a:lnTo>
                    <a:lnTo>
                      <a:pt x="19" y="83"/>
                    </a:lnTo>
                    <a:lnTo>
                      <a:pt x="9" y="76"/>
                    </a:lnTo>
                    <a:lnTo>
                      <a:pt x="12" y="71"/>
                    </a:lnTo>
                    <a:lnTo>
                      <a:pt x="9" y="69"/>
                    </a:lnTo>
                    <a:lnTo>
                      <a:pt x="2" y="66"/>
                    </a:lnTo>
                    <a:lnTo>
                      <a:pt x="2" y="57"/>
                    </a:lnTo>
                    <a:lnTo>
                      <a:pt x="2" y="50"/>
                    </a:lnTo>
                    <a:lnTo>
                      <a:pt x="0" y="45"/>
                    </a:lnTo>
                    <a:lnTo>
                      <a:pt x="2" y="43"/>
                    </a:lnTo>
                    <a:lnTo>
                      <a:pt x="2" y="33"/>
                    </a:lnTo>
                    <a:lnTo>
                      <a:pt x="4" y="28"/>
                    </a:lnTo>
                    <a:lnTo>
                      <a:pt x="9" y="26"/>
                    </a:lnTo>
                    <a:lnTo>
                      <a:pt x="12" y="21"/>
                    </a:lnTo>
                    <a:lnTo>
                      <a:pt x="23" y="10"/>
                    </a:lnTo>
                    <a:lnTo>
                      <a:pt x="45" y="2"/>
                    </a:lnTo>
                    <a:lnTo>
                      <a:pt x="64" y="0"/>
                    </a:lnTo>
                    <a:lnTo>
                      <a:pt x="73" y="2"/>
                    </a:lnTo>
                    <a:lnTo>
                      <a:pt x="80" y="12"/>
                    </a:lnTo>
                    <a:lnTo>
                      <a:pt x="104" y="2"/>
                    </a:lnTo>
                    <a:lnTo>
                      <a:pt x="125" y="5"/>
                    </a:lnTo>
                    <a:lnTo>
                      <a:pt x="127" y="17"/>
                    </a:lnTo>
                    <a:lnTo>
                      <a:pt x="134" y="17"/>
                    </a:lnTo>
                    <a:lnTo>
                      <a:pt x="134" y="24"/>
                    </a:lnTo>
                    <a:lnTo>
                      <a:pt x="139" y="28"/>
                    </a:lnTo>
                    <a:lnTo>
                      <a:pt x="144" y="36"/>
                    </a:lnTo>
                    <a:lnTo>
                      <a:pt x="146" y="38"/>
                    </a:lnTo>
                    <a:lnTo>
                      <a:pt x="153" y="38"/>
                    </a:lnTo>
                    <a:lnTo>
                      <a:pt x="163" y="36"/>
                    </a:lnTo>
                    <a:lnTo>
                      <a:pt x="163" y="33"/>
                    </a:lnTo>
                    <a:lnTo>
                      <a:pt x="172" y="28"/>
                    </a:lnTo>
                    <a:lnTo>
                      <a:pt x="182" y="28"/>
                    </a:lnTo>
                    <a:lnTo>
                      <a:pt x="198" y="33"/>
                    </a:lnTo>
                    <a:lnTo>
                      <a:pt x="205" y="33"/>
                    </a:lnTo>
                    <a:lnTo>
                      <a:pt x="215" y="36"/>
                    </a:lnTo>
                    <a:lnTo>
                      <a:pt x="215" y="43"/>
                    </a:lnTo>
                    <a:lnTo>
                      <a:pt x="226" y="47"/>
                    </a:lnTo>
                    <a:lnTo>
                      <a:pt x="226" y="50"/>
                    </a:lnTo>
                    <a:lnTo>
                      <a:pt x="234" y="54"/>
                    </a:lnTo>
                    <a:lnTo>
                      <a:pt x="250" y="57"/>
                    </a:lnTo>
                    <a:lnTo>
                      <a:pt x="267" y="59"/>
                    </a:lnTo>
                    <a:lnTo>
                      <a:pt x="271" y="66"/>
                    </a:lnTo>
                    <a:lnTo>
                      <a:pt x="276" y="71"/>
                    </a:lnTo>
                    <a:lnTo>
                      <a:pt x="278" y="76"/>
                    </a:lnTo>
                    <a:lnTo>
                      <a:pt x="288" y="76"/>
                    </a:lnTo>
                    <a:lnTo>
                      <a:pt x="290" y="78"/>
                    </a:lnTo>
                    <a:lnTo>
                      <a:pt x="312" y="83"/>
                    </a:lnTo>
                    <a:lnTo>
                      <a:pt x="314" y="90"/>
                    </a:lnTo>
                    <a:lnTo>
                      <a:pt x="326" y="97"/>
                    </a:lnTo>
                    <a:lnTo>
                      <a:pt x="330" y="102"/>
                    </a:lnTo>
                    <a:lnTo>
                      <a:pt x="335" y="113"/>
                    </a:lnTo>
                    <a:lnTo>
                      <a:pt x="335" y="118"/>
                    </a:lnTo>
                    <a:lnTo>
                      <a:pt x="316" y="121"/>
                    </a:lnTo>
                    <a:lnTo>
                      <a:pt x="316" y="125"/>
                    </a:lnTo>
                    <a:lnTo>
                      <a:pt x="321" y="132"/>
                    </a:lnTo>
                    <a:lnTo>
                      <a:pt x="323" y="132"/>
                    </a:lnTo>
                    <a:lnTo>
                      <a:pt x="330" y="137"/>
                    </a:lnTo>
                    <a:lnTo>
                      <a:pt x="333" y="142"/>
                    </a:lnTo>
                    <a:lnTo>
                      <a:pt x="347" y="144"/>
                    </a:lnTo>
                    <a:lnTo>
                      <a:pt x="356" y="144"/>
                    </a:lnTo>
                    <a:lnTo>
                      <a:pt x="359" y="144"/>
                    </a:lnTo>
                    <a:lnTo>
                      <a:pt x="361" y="147"/>
                    </a:lnTo>
                    <a:lnTo>
                      <a:pt x="368" y="151"/>
                    </a:lnTo>
                    <a:lnTo>
                      <a:pt x="375" y="154"/>
                    </a:lnTo>
                    <a:lnTo>
                      <a:pt x="382" y="156"/>
                    </a:lnTo>
                    <a:lnTo>
                      <a:pt x="385" y="163"/>
                    </a:lnTo>
                    <a:lnTo>
                      <a:pt x="397" y="165"/>
                    </a:lnTo>
                    <a:lnTo>
                      <a:pt x="411" y="175"/>
                    </a:lnTo>
                    <a:lnTo>
                      <a:pt x="406" y="180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Freeform 385"/>
              <p:cNvSpPr>
                <a:spLocks noChangeAspect="1"/>
              </p:cNvSpPr>
              <p:nvPr/>
            </p:nvSpPr>
            <p:spPr bwMode="auto">
              <a:xfrm>
                <a:off x="2060" y="1700"/>
                <a:ext cx="33" cy="23"/>
              </a:xfrm>
              <a:custGeom>
                <a:avLst/>
                <a:gdLst>
                  <a:gd name="T0" fmla="*/ 33 w 33"/>
                  <a:gd name="T1" fmla="*/ 16 h 23"/>
                  <a:gd name="T2" fmla="*/ 26 w 33"/>
                  <a:gd name="T3" fmla="*/ 21 h 23"/>
                  <a:gd name="T4" fmla="*/ 16 w 33"/>
                  <a:gd name="T5" fmla="*/ 23 h 23"/>
                  <a:gd name="T6" fmla="*/ 4 w 33"/>
                  <a:gd name="T7" fmla="*/ 23 h 23"/>
                  <a:gd name="T8" fmla="*/ 0 w 33"/>
                  <a:gd name="T9" fmla="*/ 21 h 23"/>
                  <a:gd name="T10" fmla="*/ 4 w 33"/>
                  <a:gd name="T11" fmla="*/ 9 h 23"/>
                  <a:gd name="T12" fmla="*/ 7 w 33"/>
                  <a:gd name="T13" fmla="*/ 2 h 23"/>
                  <a:gd name="T14" fmla="*/ 19 w 33"/>
                  <a:gd name="T15" fmla="*/ 0 h 23"/>
                  <a:gd name="T16" fmla="*/ 33 w 33"/>
                  <a:gd name="T17" fmla="*/ 2 h 23"/>
                  <a:gd name="T18" fmla="*/ 28 w 33"/>
                  <a:gd name="T19" fmla="*/ 12 h 23"/>
                  <a:gd name="T20" fmla="*/ 33 w 33"/>
                  <a:gd name="T21" fmla="*/ 16 h 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3"/>
                  <a:gd name="T34" fmla="*/ 0 h 23"/>
                  <a:gd name="T35" fmla="*/ 33 w 33"/>
                  <a:gd name="T36" fmla="*/ 23 h 2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3" h="23">
                    <a:moveTo>
                      <a:pt x="33" y="16"/>
                    </a:moveTo>
                    <a:lnTo>
                      <a:pt x="26" y="21"/>
                    </a:lnTo>
                    <a:lnTo>
                      <a:pt x="16" y="23"/>
                    </a:lnTo>
                    <a:lnTo>
                      <a:pt x="4" y="23"/>
                    </a:lnTo>
                    <a:lnTo>
                      <a:pt x="0" y="21"/>
                    </a:lnTo>
                    <a:lnTo>
                      <a:pt x="4" y="9"/>
                    </a:lnTo>
                    <a:lnTo>
                      <a:pt x="7" y="2"/>
                    </a:lnTo>
                    <a:lnTo>
                      <a:pt x="19" y="0"/>
                    </a:lnTo>
                    <a:lnTo>
                      <a:pt x="33" y="2"/>
                    </a:lnTo>
                    <a:lnTo>
                      <a:pt x="28" y="12"/>
                    </a:lnTo>
                    <a:lnTo>
                      <a:pt x="33" y="16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Freeform 386"/>
              <p:cNvSpPr>
                <a:spLocks noChangeAspect="1"/>
              </p:cNvSpPr>
              <p:nvPr/>
            </p:nvSpPr>
            <p:spPr bwMode="auto">
              <a:xfrm>
                <a:off x="1223" y="1669"/>
                <a:ext cx="33" cy="19"/>
              </a:xfrm>
              <a:custGeom>
                <a:avLst/>
                <a:gdLst>
                  <a:gd name="T0" fmla="*/ 33 w 33"/>
                  <a:gd name="T1" fmla="*/ 5 h 19"/>
                  <a:gd name="T2" fmla="*/ 26 w 33"/>
                  <a:gd name="T3" fmla="*/ 5 h 19"/>
                  <a:gd name="T4" fmla="*/ 24 w 33"/>
                  <a:gd name="T5" fmla="*/ 0 h 19"/>
                  <a:gd name="T6" fmla="*/ 19 w 33"/>
                  <a:gd name="T7" fmla="*/ 0 h 19"/>
                  <a:gd name="T8" fmla="*/ 19 w 33"/>
                  <a:gd name="T9" fmla="*/ 7 h 19"/>
                  <a:gd name="T10" fmla="*/ 10 w 33"/>
                  <a:gd name="T11" fmla="*/ 7 h 19"/>
                  <a:gd name="T12" fmla="*/ 0 w 33"/>
                  <a:gd name="T13" fmla="*/ 14 h 19"/>
                  <a:gd name="T14" fmla="*/ 5 w 33"/>
                  <a:gd name="T15" fmla="*/ 17 h 19"/>
                  <a:gd name="T16" fmla="*/ 10 w 33"/>
                  <a:gd name="T17" fmla="*/ 19 h 19"/>
                  <a:gd name="T18" fmla="*/ 31 w 33"/>
                  <a:gd name="T19" fmla="*/ 9 h 19"/>
                  <a:gd name="T20" fmla="*/ 33 w 33"/>
                  <a:gd name="T21" fmla="*/ 5 h 1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3"/>
                  <a:gd name="T34" fmla="*/ 0 h 19"/>
                  <a:gd name="T35" fmla="*/ 33 w 33"/>
                  <a:gd name="T36" fmla="*/ 19 h 1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3" h="19">
                    <a:moveTo>
                      <a:pt x="33" y="5"/>
                    </a:moveTo>
                    <a:lnTo>
                      <a:pt x="26" y="5"/>
                    </a:lnTo>
                    <a:lnTo>
                      <a:pt x="24" y="0"/>
                    </a:lnTo>
                    <a:lnTo>
                      <a:pt x="19" y="0"/>
                    </a:lnTo>
                    <a:lnTo>
                      <a:pt x="19" y="7"/>
                    </a:lnTo>
                    <a:lnTo>
                      <a:pt x="10" y="7"/>
                    </a:lnTo>
                    <a:lnTo>
                      <a:pt x="0" y="14"/>
                    </a:lnTo>
                    <a:lnTo>
                      <a:pt x="5" y="17"/>
                    </a:lnTo>
                    <a:lnTo>
                      <a:pt x="10" y="19"/>
                    </a:lnTo>
                    <a:lnTo>
                      <a:pt x="31" y="9"/>
                    </a:lnTo>
                    <a:lnTo>
                      <a:pt x="33" y="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Freeform 387"/>
              <p:cNvSpPr>
                <a:spLocks noChangeAspect="1"/>
              </p:cNvSpPr>
              <p:nvPr/>
            </p:nvSpPr>
            <p:spPr bwMode="auto">
              <a:xfrm>
                <a:off x="2038" y="1950"/>
                <a:ext cx="3" cy="7"/>
              </a:xfrm>
              <a:custGeom>
                <a:avLst/>
                <a:gdLst>
                  <a:gd name="T0" fmla="*/ 0 w 3"/>
                  <a:gd name="T1" fmla="*/ 7 h 7"/>
                  <a:gd name="T2" fmla="*/ 3 w 3"/>
                  <a:gd name="T3" fmla="*/ 5 h 7"/>
                  <a:gd name="T4" fmla="*/ 3 w 3"/>
                  <a:gd name="T5" fmla="*/ 0 h 7"/>
                  <a:gd name="T6" fmla="*/ 0 w 3"/>
                  <a:gd name="T7" fmla="*/ 5 h 7"/>
                  <a:gd name="T8" fmla="*/ 0 w 3"/>
                  <a:gd name="T9" fmla="*/ 7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7"/>
                  <a:gd name="T17" fmla="*/ 3 w 3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7">
                    <a:moveTo>
                      <a:pt x="0" y="7"/>
                    </a:moveTo>
                    <a:lnTo>
                      <a:pt x="3" y="5"/>
                    </a:lnTo>
                    <a:lnTo>
                      <a:pt x="3" y="0"/>
                    </a:lnTo>
                    <a:lnTo>
                      <a:pt x="0" y="5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Freeform 388"/>
              <p:cNvSpPr>
                <a:spLocks noChangeAspect="1"/>
              </p:cNvSpPr>
              <p:nvPr/>
            </p:nvSpPr>
            <p:spPr bwMode="auto">
              <a:xfrm>
                <a:off x="1370" y="1549"/>
                <a:ext cx="146" cy="87"/>
              </a:xfrm>
              <a:custGeom>
                <a:avLst/>
                <a:gdLst>
                  <a:gd name="T0" fmla="*/ 75 w 146"/>
                  <a:gd name="T1" fmla="*/ 59 h 87"/>
                  <a:gd name="T2" fmla="*/ 75 w 146"/>
                  <a:gd name="T3" fmla="*/ 63 h 87"/>
                  <a:gd name="T4" fmla="*/ 73 w 146"/>
                  <a:gd name="T5" fmla="*/ 63 h 87"/>
                  <a:gd name="T6" fmla="*/ 73 w 146"/>
                  <a:gd name="T7" fmla="*/ 75 h 87"/>
                  <a:gd name="T8" fmla="*/ 59 w 146"/>
                  <a:gd name="T9" fmla="*/ 80 h 87"/>
                  <a:gd name="T10" fmla="*/ 57 w 146"/>
                  <a:gd name="T11" fmla="*/ 75 h 87"/>
                  <a:gd name="T12" fmla="*/ 38 w 146"/>
                  <a:gd name="T13" fmla="*/ 87 h 87"/>
                  <a:gd name="T14" fmla="*/ 35 w 146"/>
                  <a:gd name="T15" fmla="*/ 85 h 87"/>
                  <a:gd name="T16" fmla="*/ 28 w 146"/>
                  <a:gd name="T17" fmla="*/ 75 h 87"/>
                  <a:gd name="T18" fmla="*/ 21 w 146"/>
                  <a:gd name="T19" fmla="*/ 70 h 87"/>
                  <a:gd name="T20" fmla="*/ 5 w 146"/>
                  <a:gd name="T21" fmla="*/ 63 h 87"/>
                  <a:gd name="T22" fmla="*/ 0 w 146"/>
                  <a:gd name="T23" fmla="*/ 63 h 87"/>
                  <a:gd name="T24" fmla="*/ 2 w 146"/>
                  <a:gd name="T25" fmla="*/ 54 h 87"/>
                  <a:gd name="T26" fmla="*/ 9 w 146"/>
                  <a:gd name="T27" fmla="*/ 49 h 87"/>
                  <a:gd name="T28" fmla="*/ 9 w 146"/>
                  <a:gd name="T29" fmla="*/ 42 h 87"/>
                  <a:gd name="T30" fmla="*/ 9 w 146"/>
                  <a:gd name="T31" fmla="*/ 37 h 87"/>
                  <a:gd name="T32" fmla="*/ 23 w 146"/>
                  <a:gd name="T33" fmla="*/ 21 h 87"/>
                  <a:gd name="T34" fmla="*/ 21 w 146"/>
                  <a:gd name="T35" fmla="*/ 18 h 87"/>
                  <a:gd name="T36" fmla="*/ 14 w 146"/>
                  <a:gd name="T37" fmla="*/ 11 h 87"/>
                  <a:gd name="T38" fmla="*/ 14 w 146"/>
                  <a:gd name="T39" fmla="*/ 7 h 87"/>
                  <a:gd name="T40" fmla="*/ 12 w 146"/>
                  <a:gd name="T41" fmla="*/ 4 h 87"/>
                  <a:gd name="T42" fmla="*/ 59 w 146"/>
                  <a:gd name="T43" fmla="*/ 0 h 87"/>
                  <a:gd name="T44" fmla="*/ 83 w 146"/>
                  <a:gd name="T45" fmla="*/ 7 h 87"/>
                  <a:gd name="T46" fmla="*/ 85 w 146"/>
                  <a:gd name="T47" fmla="*/ 9 h 87"/>
                  <a:gd name="T48" fmla="*/ 90 w 146"/>
                  <a:gd name="T49" fmla="*/ 9 h 87"/>
                  <a:gd name="T50" fmla="*/ 94 w 146"/>
                  <a:gd name="T51" fmla="*/ 7 h 87"/>
                  <a:gd name="T52" fmla="*/ 111 w 146"/>
                  <a:gd name="T53" fmla="*/ 7 h 87"/>
                  <a:gd name="T54" fmla="*/ 127 w 146"/>
                  <a:gd name="T55" fmla="*/ 11 h 87"/>
                  <a:gd name="T56" fmla="*/ 146 w 146"/>
                  <a:gd name="T57" fmla="*/ 26 h 87"/>
                  <a:gd name="T58" fmla="*/ 139 w 146"/>
                  <a:gd name="T59" fmla="*/ 30 h 87"/>
                  <a:gd name="T60" fmla="*/ 101 w 146"/>
                  <a:gd name="T61" fmla="*/ 44 h 87"/>
                  <a:gd name="T62" fmla="*/ 92 w 146"/>
                  <a:gd name="T63" fmla="*/ 49 h 87"/>
                  <a:gd name="T64" fmla="*/ 90 w 146"/>
                  <a:gd name="T65" fmla="*/ 54 h 87"/>
                  <a:gd name="T66" fmla="*/ 75 w 146"/>
                  <a:gd name="T67" fmla="*/ 59 h 8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46"/>
                  <a:gd name="T103" fmla="*/ 0 h 87"/>
                  <a:gd name="T104" fmla="*/ 146 w 146"/>
                  <a:gd name="T105" fmla="*/ 87 h 8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46" h="87">
                    <a:moveTo>
                      <a:pt x="75" y="59"/>
                    </a:moveTo>
                    <a:lnTo>
                      <a:pt x="75" y="63"/>
                    </a:lnTo>
                    <a:lnTo>
                      <a:pt x="73" y="63"/>
                    </a:lnTo>
                    <a:lnTo>
                      <a:pt x="73" y="75"/>
                    </a:lnTo>
                    <a:lnTo>
                      <a:pt x="59" y="80"/>
                    </a:lnTo>
                    <a:lnTo>
                      <a:pt x="57" y="75"/>
                    </a:lnTo>
                    <a:lnTo>
                      <a:pt x="38" y="87"/>
                    </a:lnTo>
                    <a:lnTo>
                      <a:pt x="35" y="85"/>
                    </a:lnTo>
                    <a:lnTo>
                      <a:pt x="28" y="75"/>
                    </a:lnTo>
                    <a:lnTo>
                      <a:pt x="21" y="70"/>
                    </a:lnTo>
                    <a:lnTo>
                      <a:pt x="5" y="63"/>
                    </a:lnTo>
                    <a:lnTo>
                      <a:pt x="0" y="63"/>
                    </a:lnTo>
                    <a:lnTo>
                      <a:pt x="2" y="54"/>
                    </a:lnTo>
                    <a:lnTo>
                      <a:pt x="9" y="49"/>
                    </a:lnTo>
                    <a:lnTo>
                      <a:pt x="9" y="42"/>
                    </a:lnTo>
                    <a:lnTo>
                      <a:pt x="9" y="37"/>
                    </a:lnTo>
                    <a:lnTo>
                      <a:pt x="23" y="21"/>
                    </a:lnTo>
                    <a:lnTo>
                      <a:pt x="21" y="18"/>
                    </a:lnTo>
                    <a:lnTo>
                      <a:pt x="14" y="11"/>
                    </a:lnTo>
                    <a:lnTo>
                      <a:pt x="14" y="7"/>
                    </a:lnTo>
                    <a:lnTo>
                      <a:pt x="12" y="4"/>
                    </a:lnTo>
                    <a:lnTo>
                      <a:pt x="59" y="0"/>
                    </a:lnTo>
                    <a:lnTo>
                      <a:pt x="83" y="7"/>
                    </a:lnTo>
                    <a:lnTo>
                      <a:pt x="85" y="9"/>
                    </a:lnTo>
                    <a:lnTo>
                      <a:pt x="90" y="9"/>
                    </a:lnTo>
                    <a:lnTo>
                      <a:pt x="94" y="7"/>
                    </a:lnTo>
                    <a:lnTo>
                      <a:pt x="111" y="7"/>
                    </a:lnTo>
                    <a:lnTo>
                      <a:pt x="127" y="11"/>
                    </a:lnTo>
                    <a:lnTo>
                      <a:pt x="146" y="26"/>
                    </a:lnTo>
                    <a:lnTo>
                      <a:pt x="139" y="30"/>
                    </a:lnTo>
                    <a:lnTo>
                      <a:pt x="101" y="44"/>
                    </a:lnTo>
                    <a:lnTo>
                      <a:pt x="92" y="49"/>
                    </a:lnTo>
                    <a:lnTo>
                      <a:pt x="90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389"/>
              <p:cNvSpPr>
                <a:spLocks noChangeAspect="1"/>
              </p:cNvSpPr>
              <p:nvPr/>
            </p:nvSpPr>
            <p:spPr bwMode="auto">
              <a:xfrm>
                <a:off x="1462" y="1567"/>
                <a:ext cx="260" cy="130"/>
              </a:xfrm>
              <a:custGeom>
                <a:avLst/>
                <a:gdLst>
                  <a:gd name="T0" fmla="*/ 257 w 260"/>
                  <a:gd name="T1" fmla="*/ 102 h 130"/>
                  <a:gd name="T2" fmla="*/ 250 w 260"/>
                  <a:gd name="T3" fmla="*/ 119 h 130"/>
                  <a:gd name="T4" fmla="*/ 241 w 260"/>
                  <a:gd name="T5" fmla="*/ 121 h 130"/>
                  <a:gd name="T6" fmla="*/ 234 w 260"/>
                  <a:gd name="T7" fmla="*/ 121 h 130"/>
                  <a:gd name="T8" fmla="*/ 224 w 260"/>
                  <a:gd name="T9" fmla="*/ 123 h 130"/>
                  <a:gd name="T10" fmla="*/ 198 w 260"/>
                  <a:gd name="T11" fmla="*/ 121 h 130"/>
                  <a:gd name="T12" fmla="*/ 189 w 260"/>
                  <a:gd name="T13" fmla="*/ 116 h 130"/>
                  <a:gd name="T14" fmla="*/ 177 w 260"/>
                  <a:gd name="T15" fmla="*/ 116 h 130"/>
                  <a:gd name="T16" fmla="*/ 151 w 260"/>
                  <a:gd name="T17" fmla="*/ 121 h 130"/>
                  <a:gd name="T18" fmla="*/ 123 w 260"/>
                  <a:gd name="T19" fmla="*/ 128 h 130"/>
                  <a:gd name="T20" fmla="*/ 113 w 260"/>
                  <a:gd name="T21" fmla="*/ 130 h 130"/>
                  <a:gd name="T22" fmla="*/ 83 w 260"/>
                  <a:gd name="T23" fmla="*/ 128 h 130"/>
                  <a:gd name="T24" fmla="*/ 80 w 260"/>
                  <a:gd name="T25" fmla="*/ 116 h 130"/>
                  <a:gd name="T26" fmla="*/ 47 w 260"/>
                  <a:gd name="T27" fmla="*/ 111 h 130"/>
                  <a:gd name="T28" fmla="*/ 38 w 260"/>
                  <a:gd name="T29" fmla="*/ 107 h 130"/>
                  <a:gd name="T30" fmla="*/ 28 w 260"/>
                  <a:gd name="T31" fmla="*/ 100 h 130"/>
                  <a:gd name="T32" fmla="*/ 24 w 260"/>
                  <a:gd name="T33" fmla="*/ 78 h 130"/>
                  <a:gd name="T34" fmla="*/ 12 w 260"/>
                  <a:gd name="T35" fmla="*/ 62 h 130"/>
                  <a:gd name="T36" fmla="*/ 2 w 260"/>
                  <a:gd name="T37" fmla="*/ 55 h 130"/>
                  <a:gd name="T38" fmla="*/ 0 w 260"/>
                  <a:gd name="T39" fmla="*/ 48 h 130"/>
                  <a:gd name="T40" fmla="*/ 12 w 260"/>
                  <a:gd name="T41" fmla="*/ 41 h 130"/>
                  <a:gd name="T42" fmla="*/ 9 w 260"/>
                  <a:gd name="T43" fmla="*/ 31 h 130"/>
                  <a:gd name="T44" fmla="*/ 64 w 260"/>
                  <a:gd name="T45" fmla="*/ 12 h 130"/>
                  <a:gd name="T46" fmla="*/ 83 w 260"/>
                  <a:gd name="T47" fmla="*/ 22 h 130"/>
                  <a:gd name="T48" fmla="*/ 118 w 260"/>
                  <a:gd name="T49" fmla="*/ 22 h 130"/>
                  <a:gd name="T50" fmla="*/ 154 w 260"/>
                  <a:gd name="T51" fmla="*/ 15 h 130"/>
                  <a:gd name="T52" fmla="*/ 170 w 260"/>
                  <a:gd name="T53" fmla="*/ 12 h 130"/>
                  <a:gd name="T54" fmla="*/ 184 w 260"/>
                  <a:gd name="T55" fmla="*/ 19 h 130"/>
                  <a:gd name="T56" fmla="*/ 196 w 260"/>
                  <a:gd name="T57" fmla="*/ 24 h 130"/>
                  <a:gd name="T58" fmla="*/ 170 w 260"/>
                  <a:gd name="T59" fmla="*/ 8 h 130"/>
                  <a:gd name="T60" fmla="*/ 194 w 260"/>
                  <a:gd name="T61" fmla="*/ 0 h 130"/>
                  <a:gd name="T62" fmla="*/ 208 w 260"/>
                  <a:gd name="T63" fmla="*/ 10 h 130"/>
                  <a:gd name="T64" fmla="*/ 194 w 260"/>
                  <a:gd name="T65" fmla="*/ 26 h 130"/>
                  <a:gd name="T66" fmla="*/ 208 w 260"/>
                  <a:gd name="T67" fmla="*/ 55 h 130"/>
                  <a:gd name="T68" fmla="*/ 208 w 260"/>
                  <a:gd name="T69" fmla="*/ 67 h 130"/>
                  <a:gd name="T70" fmla="*/ 215 w 260"/>
                  <a:gd name="T71" fmla="*/ 76 h 130"/>
                  <a:gd name="T72" fmla="*/ 229 w 260"/>
                  <a:gd name="T73" fmla="*/ 78 h 130"/>
                  <a:gd name="T74" fmla="*/ 234 w 260"/>
                  <a:gd name="T75" fmla="*/ 81 h 130"/>
                  <a:gd name="T76" fmla="*/ 250 w 260"/>
                  <a:gd name="T77" fmla="*/ 88 h 130"/>
                  <a:gd name="T78" fmla="*/ 260 w 260"/>
                  <a:gd name="T79" fmla="*/ 102 h 130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60"/>
                  <a:gd name="T121" fmla="*/ 0 h 130"/>
                  <a:gd name="T122" fmla="*/ 260 w 260"/>
                  <a:gd name="T123" fmla="*/ 130 h 130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60" h="130">
                    <a:moveTo>
                      <a:pt x="260" y="102"/>
                    </a:moveTo>
                    <a:lnTo>
                      <a:pt x="257" y="102"/>
                    </a:lnTo>
                    <a:lnTo>
                      <a:pt x="248" y="116"/>
                    </a:lnTo>
                    <a:lnTo>
                      <a:pt x="250" y="119"/>
                    </a:lnTo>
                    <a:lnTo>
                      <a:pt x="248" y="119"/>
                    </a:lnTo>
                    <a:lnTo>
                      <a:pt x="241" y="121"/>
                    </a:lnTo>
                    <a:lnTo>
                      <a:pt x="239" y="121"/>
                    </a:lnTo>
                    <a:lnTo>
                      <a:pt x="234" y="121"/>
                    </a:lnTo>
                    <a:lnTo>
                      <a:pt x="231" y="123"/>
                    </a:lnTo>
                    <a:lnTo>
                      <a:pt x="224" y="123"/>
                    </a:lnTo>
                    <a:lnTo>
                      <a:pt x="208" y="121"/>
                    </a:lnTo>
                    <a:lnTo>
                      <a:pt x="198" y="121"/>
                    </a:lnTo>
                    <a:lnTo>
                      <a:pt x="198" y="119"/>
                    </a:lnTo>
                    <a:lnTo>
                      <a:pt x="189" y="116"/>
                    </a:lnTo>
                    <a:lnTo>
                      <a:pt x="187" y="116"/>
                    </a:lnTo>
                    <a:lnTo>
                      <a:pt x="177" y="116"/>
                    </a:lnTo>
                    <a:lnTo>
                      <a:pt x="168" y="119"/>
                    </a:lnTo>
                    <a:lnTo>
                      <a:pt x="151" y="121"/>
                    </a:lnTo>
                    <a:lnTo>
                      <a:pt x="144" y="123"/>
                    </a:lnTo>
                    <a:lnTo>
                      <a:pt x="123" y="128"/>
                    </a:lnTo>
                    <a:lnTo>
                      <a:pt x="116" y="128"/>
                    </a:lnTo>
                    <a:lnTo>
                      <a:pt x="113" y="130"/>
                    </a:lnTo>
                    <a:lnTo>
                      <a:pt x="83" y="130"/>
                    </a:lnTo>
                    <a:lnTo>
                      <a:pt x="83" y="128"/>
                    </a:lnTo>
                    <a:lnTo>
                      <a:pt x="80" y="121"/>
                    </a:lnTo>
                    <a:lnTo>
                      <a:pt x="80" y="116"/>
                    </a:lnTo>
                    <a:lnTo>
                      <a:pt x="71" y="111"/>
                    </a:lnTo>
                    <a:lnTo>
                      <a:pt x="47" y="111"/>
                    </a:lnTo>
                    <a:lnTo>
                      <a:pt x="38" y="109"/>
                    </a:lnTo>
                    <a:lnTo>
                      <a:pt x="38" y="107"/>
                    </a:lnTo>
                    <a:lnTo>
                      <a:pt x="35" y="102"/>
                    </a:lnTo>
                    <a:lnTo>
                      <a:pt x="28" y="100"/>
                    </a:lnTo>
                    <a:lnTo>
                      <a:pt x="26" y="95"/>
                    </a:lnTo>
                    <a:lnTo>
                      <a:pt x="24" y="78"/>
                    </a:lnTo>
                    <a:lnTo>
                      <a:pt x="9" y="69"/>
                    </a:lnTo>
                    <a:lnTo>
                      <a:pt x="12" y="62"/>
                    </a:lnTo>
                    <a:lnTo>
                      <a:pt x="12" y="57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0" y="48"/>
                    </a:lnTo>
                    <a:lnTo>
                      <a:pt x="9" y="43"/>
                    </a:lnTo>
                    <a:lnTo>
                      <a:pt x="12" y="41"/>
                    </a:lnTo>
                    <a:lnTo>
                      <a:pt x="7" y="36"/>
                    </a:lnTo>
                    <a:lnTo>
                      <a:pt x="9" y="31"/>
                    </a:lnTo>
                    <a:lnTo>
                      <a:pt x="26" y="22"/>
                    </a:lnTo>
                    <a:lnTo>
                      <a:pt x="64" y="12"/>
                    </a:lnTo>
                    <a:lnTo>
                      <a:pt x="71" y="12"/>
                    </a:lnTo>
                    <a:lnTo>
                      <a:pt x="83" y="22"/>
                    </a:lnTo>
                    <a:lnTo>
                      <a:pt x="99" y="24"/>
                    </a:lnTo>
                    <a:lnTo>
                      <a:pt x="118" y="22"/>
                    </a:lnTo>
                    <a:lnTo>
                      <a:pt x="135" y="22"/>
                    </a:lnTo>
                    <a:lnTo>
                      <a:pt x="154" y="15"/>
                    </a:lnTo>
                    <a:lnTo>
                      <a:pt x="158" y="12"/>
                    </a:lnTo>
                    <a:lnTo>
                      <a:pt x="170" y="12"/>
                    </a:lnTo>
                    <a:lnTo>
                      <a:pt x="180" y="15"/>
                    </a:lnTo>
                    <a:lnTo>
                      <a:pt x="184" y="19"/>
                    </a:lnTo>
                    <a:lnTo>
                      <a:pt x="189" y="19"/>
                    </a:lnTo>
                    <a:lnTo>
                      <a:pt x="196" y="24"/>
                    </a:lnTo>
                    <a:lnTo>
                      <a:pt x="184" y="12"/>
                    </a:lnTo>
                    <a:lnTo>
                      <a:pt x="170" y="8"/>
                    </a:lnTo>
                    <a:lnTo>
                      <a:pt x="175" y="3"/>
                    </a:lnTo>
                    <a:lnTo>
                      <a:pt x="194" y="0"/>
                    </a:lnTo>
                    <a:lnTo>
                      <a:pt x="205" y="3"/>
                    </a:lnTo>
                    <a:lnTo>
                      <a:pt x="208" y="10"/>
                    </a:lnTo>
                    <a:lnTo>
                      <a:pt x="196" y="24"/>
                    </a:lnTo>
                    <a:lnTo>
                      <a:pt x="194" y="26"/>
                    </a:lnTo>
                    <a:lnTo>
                      <a:pt x="205" y="48"/>
                    </a:lnTo>
                    <a:lnTo>
                      <a:pt x="208" y="55"/>
                    </a:lnTo>
                    <a:lnTo>
                      <a:pt x="213" y="62"/>
                    </a:lnTo>
                    <a:lnTo>
                      <a:pt x="208" y="67"/>
                    </a:lnTo>
                    <a:lnTo>
                      <a:pt x="213" y="69"/>
                    </a:lnTo>
                    <a:lnTo>
                      <a:pt x="215" y="76"/>
                    </a:lnTo>
                    <a:lnTo>
                      <a:pt x="224" y="78"/>
                    </a:lnTo>
                    <a:lnTo>
                      <a:pt x="229" y="78"/>
                    </a:lnTo>
                    <a:lnTo>
                      <a:pt x="231" y="78"/>
                    </a:lnTo>
                    <a:lnTo>
                      <a:pt x="234" y="81"/>
                    </a:lnTo>
                    <a:lnTo>
                      <a:pt x="241" y="88"/>
                    </a:lnTo>
                    <a:lnTo>
                      <a:pt x="250" y="88"/>
                    </a:lnTo>
                    <a:lnTo>
                      <a:pt x="260" y="90"/>
                    </a:lnTo>
                    <a:lnTo>
                      <a:pt x="260" y="10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390"/>
              <p:cNvSpPr>
                <a:spLocks noChangeAspect="1"/>
              </p:cNvSpPr>
              <p:nvPr/>
            </p:nvSpPr>
            <p:spPr bwMode="auto">
              <a:xfrm>
                <a:off x="1745" y="1664"/>
                <a:ext cx="57" cy="33"/>
              </a:xfrm>
              <a:custGeom>
                <a:avLst/>
                <a:gdLst>
                  <a:gd name="T0" fmla="*/ 48 w 57"/>
                  <a:gd name="T1" fmla="*/ 14 h 33"/>
                  <a:gd name="T2" fmla="*/ 48 w 57"/>
                  <a:gd name="T3" fmla="*/ 19 h 33"/>
                  <a:gd name="T4" fmla="*/ 52 w 57"/>
                  <a:gd name="T5" fmla="*/ 24 h 33"/>
                  <a:gd name="T6" fmla="*/ 57 w 57"/>
                  <a:gd name="T7" fmla="*/ 24 h 33"/>
                  <a:gd name="T8" fmla="*/ 55 w 57"/>
                  <a:gd name="T9" fmla="*/ 26 h 33"/>
                  <a:gd name="T10" fmla="*/ 52 w 57"/>
                  <a:gd name="T11" fmla="*/ 31 h 33"/>
                  <a:gd name="T12" fmla="*/ 41 w 57"/>
                  <a:gd name="T13" fmla="*/ 33 h 33"/>
                  <a:gd name="T14" fmla="*/ 31 w 57"/>
                  <a:gd name="T15" fmla="*/ 31 h 33"/>
                  <a:gd name="T16" fmla="*/ 31 w 57"/>
                  <a:gd name="T17" fmla="*/ 33 h 33"/>
                  <a:gd name="T18" fmla="*/ 26 w 57"/>
                  <a:gd name="T19" fmla="*/ 31 h 33"/>
                  <a:gd name="T20" fmla="*/ 19 w 57"/>
                  <a:gd name="T21" fmla="*/ 31 h 33"/>
                  <a:gd name="T22" fmla="*/ 12 w 57"/>
                  <a:gd name="T23" fmla="*/ 26 h 33"/>
                  <a:gd name="T24" fmla="*/ 8 w 57"/>
                  <a:gd name="T25" fmla="*/ 24 h 33"/>
                  <a:gd name="T26" fmla="*/ 3 w 57"/>
                  <a:gd name="T27" fmla="*/ 24 h 33"/>
                  <a:gd name="T28" fmla="*/ 0 w 57"/>
                  <a:gd name="T29" fmla="*/ 24 h 33"/>
                  <a:gd name="T30" fmla="*/ 0 w 57"/>
                  <a:gd name="T31" fmla="*/ 22 h 33"/>
                  <a:gd name="T32" fmla="*/ 8 w 57"/>
                  <a:gd name="T33" fmla="*/ 19 h 33"/>
                  <a:gd name="T34" fmla="*/ 12 w 57"/>
                  <a:gd name="T35" fmla="*/ 14 h 33"/>
                  <a:gd name="T36" fmla="*/ 17 w 57"/>
                  <a:gd name="T37" fmla="*/ 14 h 33"/>
                  <a:gd name="T38" fmla="*/ 12 w 57"/>
                  <a:gd name="T39" fmla="*/ 12 h 33"/>
                  <a:gd name="T40" fmla="*/ 17 w 57"/>
                  <a:gd name="T41" fmla="*/ 12 h 33"/>
                  <a:gd name="T42" fmla="*/ 12 w 57"/>
                  <a:gd name="T43" fmla="*/ 10 h 33"/>
                  <a:gd name="T44" fmla="*/ 17 w 57"/>
                  <a:gd name="T45" fmla="*/ 5 h 33"/>
                  <a:gd name="T46" fmla="*/ 19 w 57"/>
                  <a:gd name="T47" fmla="*/ 0 h 33"/>
                  <a:gd name="T48" fmla="*/ 29 w 57"/>
                  <a:gd name="T49" fmla="*/ 3 h 33"/>
                  <a:gd name="T50" fmla="*/ 29 w 57"/>
                  <a:gd name="T51" fmla="*/ 5 h 33"/>
                  <a:gd name="T52" fmla="*/ 31 w 57"/>
                  <a:gd name="T53" fmla="*/ 10 h 33"/>
                  <a:gd name="T54" fmla="*/ 48 w 57"/>
                  <a:gd name="T55" fmla="*/ 14 h 3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57"/>
                  <a:gd name="T85" fmla="*/ 0 h 33"/>
                  <a:gd name="T86" fmla="*/ 57 w 57"/>
                  <a:gd name="T87" fmla="*/ 33 h 33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57" h="33">
                    <a:moveTo>
                      <a:pt x="48" y="14"/>
                    </a:moveTo>
                    <a:lnTo>
                      <a:pt x="48" y="19"/>
                    </a:lnTo>
                    <a:lnTo>
                      <a:pt x="52" y="24"/>
                    </a:lnTo>
                    <a:lnTo>
                      <a:pt x="57" y="24"/>
                    </a:lnTo>
                    <a:lnTo>
                      <a:pt x="55" y="26"/>
                    </a:lnTo>
                    <a:lnTo>
                      <a:pt x="52" y="31"/>
                    </a:lnTo>
                    <a:lnTo>
                      <a:pt x="41" y="33"/>
                    </a:lnTo>
                    <a:lnTo>
                      <a:pt x="31" y="31"/>
                    </a:lnTo>
                    <a:lnTo>
                      <a:pt x="31" y="33"/>
                    </a:lnTo>
                    <a:lnTo>
                      <a:pt x="26" y="31"/>
                    </a:lnTo>
                    <a:lnTo>
                      <a:pt x="19" y="31"/>
                    </a:lnTo>
                    <a:lnTo>
                      <a:pt x="12" y="26"/>
                    </a:lnTo>
                    <a:lnTo>
                      <a:pt x="8" y="24"/>
                    </a:lnTo>
                    <a:lnTo>
                      <a:pt x="3" y="24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8" y="19"/>
                    </a:lnTo>
                    <a:lnTo>
                      <a:pt x="12" y="14"/>
                    </a:lnTo>
                    <a:lnTo>
                      <a:pt x="17" y="14"/>
                    </a:lnTo>
                    <a:lnTo>
                      <a:pt x="12" y="12"/>
                    </a:lnTo>
                    <a:lnTo>
                      <a:pt x="17" y="12"/>
                    </a:lnTo>
                    <a:lnTo>
                      <a:pt x="12" y="10"/>
                    </a:lnTo>
                    <a:lnTo>
                      <a:pt x="17" y="5"/>
                    </a:lnTo>
                    <a:lnTo>
                      <a:pt x="19" y="0"/>
                    </a:lnTo>
                    <a:lnTo>
                      <a:pt x="29" y="3"/>
                    </a:lnTo>
                    <a:lnTo>
                      <a:pt x="29" y="5"/>
                    </a:lnTo>
                    <a:lnTo>
                      <a:pt x="31" y="10"/>
                    </a:lnTo>
                    <a:lnTo>
                      <a:pt x="48" y="14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Freeform 391"/>
              <p:cNvSpPr>
                <a:spLocks noChangeAspect="1"/>
              </p:cNvSpPr>
              <p:nvPr/>
            </p:nvSpPr>
            <p:spPr bwMode="auto">
              <a:xfrm>
                <a:off x="1918" y="1752"/>
                <a:ext cx="99" cy="63"/>
              </a:xfrm>
              <a:custGeom>
                <a:avLst/>
                <a:gdLst>
                  <a:gd name="T0" fmla="*/ 87 w 99"/>
                  <a:gd name="T1" fmla="*/ 56 h 63"/>
                  <a:gd name="T2" fmla="*/ 78 w 99"/>
                  <a:gd name="T3" fmla="*/ 54 h 63"/>
                  <a:gd name="T4" fmla="*/ 68 w 99"/>
                  <a:gd name="T5" fmla="*/ 54 h 63"/>
                  <a:gd name="T6" fmla="*/ 68 w 99"/>
                  <a:gd name="T7" fmla="*/ 52 h 63"/>
                  <a:gd name="T8" fmla="*/ 59 w 99"/>
                  <a:gd name="T9" fmla="*/ 47 h 63"/>
                  <a:gd name="T10" fmla="*/ 61 w 99"/>
                  <a:gd name="T11" fmla="*/ 42 h 63"/>
                  <a:gd name="T12" fmla="*/ 52 w 99"/>
                  <a:gd name="T13" fmla="*/ 45 h 63"/>
                  <a:gd name="T14" fmla="*/ 52 w 99"/>
                  <a:gd name="T15" fmla="*/ 47 h 63"/>
                  <a:gd name="T16" fmla="*/ 45 w 99"/>
                  <a:gd name="T17" fmla="*/ 52 h 63"/>
                  <a:gd name="T18" fmla="*/ 42 w 99"/>
                  <a:gd name="T19" fmla="*/ 54 h 63"/>
                  <a:gd name="T20" fmla="*/ 35 w 99"/>
                  <a:gd name="T21" fmla="*/ 59 h 63"/>
                  <a:gd name="T22" fmla="*/ 26 w 99"/>
                  <a:gd name="T23" fmla="*/ 63 h 63"/>
                  <a:gd name="T24" fmla="*/ 24 w 99"/>
                  <a:gd name="T25" fmla="*/ 63 h 63"/>
                  <a:gd name="T26" fmla="*/ 19 w 99"/>
                  <a:gd name="T27" fmla="*/ 52 h 63"/>
                  <a:gd name="T28" fmla="*/ 7 w 99"/>
                  <a:gd name="T29" fmla="*/ 54 h 63"/>
                  <a:gd name="T30" fmla="*/ 0 w 99"/>
                  <a:gd name="T31" fmla="*/ 54 h 63"/>
                  <a:gd name="T32" fmla="*/ 0 w 99"/>
                  <a:gd name="T33" fmla="*/ 52 h 63"/>
                  <a:gd name="T34" fmla="*/ 7 w 99"/>
                  <a:gd name="T35" fmla="*/ 47 h 63"/>
                  <a:gd name="T36" fmla="*/ 16 w 99"/>
                  <a:gd name="T37" fmla="*/ 45 h 63"/>
                  <a:gd name="T38" fmla="*/ 14 w 99"/>
                  <a:gd name="T39" fmla="*/ 42 h 63"/>
                  <a:gd name="T40" fmla="*/ 14 w 99"/>
                  <a:gd name="T41" fmla="*/ 30 h 63"/>
                  <a:gd name="T42" fmla="*/ 16 w 99"/>
                  <a:gd name="T43" fmla="*/ 9 h 63"/>
                  <a:gd name="T44" fmla="*/ 26 w 99"/>
                  <a:gd name="T45" fmla="*/ 2 h 63"/>
                  <a:gd name="T46" fmla="*/ 26 w 99"/>
                  <a:gd name="T47" fmla="*/ 4 h 63"/>
                  <a:gd name="T48" fmla="*/ 31 w 99"/>
                  <a:gd name="T49" fmla="*/ 4 h 63"/>
                  <a:gd name="T50" fmla="*/ 33 w 99"/>
                  <a:gd name="T51" fmla="*/ 11 h 63"/>
                  <a:gd name="T52" fmla="*/ 33 w 99"/>
                  <a:gd name="T53" fmla="*/ 9 h 63"/>
                  <a:gd name="T54" fmla="*/ 31 w 99"/>
                  <a:gd name="T55" fmla="*/ 2 h 63"/>
                  <a:gd name="T56" fmla="*/ 31 w 99"/>
                  <a:gd name="T57" fmla="*/ 0 h 63"/>
                  <a:gd name="T58" fmla="*/ 33 w 99"/>
                  <a:gd name="T59" fmla="*/ 2 h 63"/>
                  <a:gd name="T60" fmla="*/ 33 w 99"/>
                  <a:gd name="T61" fmla="*/ 4 h 63"/>
                  <a:gd name="T62" fmla="*/ 35 w 99"/>
                  <a:gd name="T63" fmla="*/ 11 h 63"/>
                  <a:gd name="T64" fmla="*/ 33 w 99"/>
                  <a:gd name="T65" fmla="*/ 11 h 63"/>
                  <a:gd name="T66" fmla="*/ 31 w 99"/>
                  <a:gd name="T67" fmla="*/ 11 h 63"/>
                  <a:gd name="T68" fmla="*/ 33 w 99"/>
                  <a:gd name="T69" fmla="*/ 14 h 63"/>
                  <a:gd name="T70" fmla="*/ 33 w 99"/>
                  <a:gd name="T71" fmla="*/ 19 h 63"/>
                  <a:gd name="T72" fmla="*/ 35 w 99"/>
                  <a:gd name="T73" fmla="*/ 21 h 63"/>
                  <a:gd name="T74" fmla="*/ 40 w 99"/>
                  <a:gd name="T75" fmla="*/ 14 h 63"/>
                  <a:gd name="T76" fmla="*/ 42 w 99"/>
                  <a:gd name="T77" fmla="*/ 19 h 63"/>
                  <a:gd name="T78" fmla="*/ 54 w 99"/>
                  <a:gd name="T79" fmla="*/ 21 h 63"/>
                  <a:gd name="T80" fmla="*/ 59 w 99"/>
                  <a:gd name="T81" fmla="*/ 23 h 63"/>
                  <a:gd name="T82" fmla="*/ 64 w 99"/>
                  <a:gd name="T83" fmla="*/ 30 h 63"/>
                  <a:gd name="T84" fmla="*/ 71 w 99"/>
                  <a:gd name="T85" fmla="*/ 30 h 63"/>
                  <a:gd name="T86" fmla="*/ 78 w 99"/>
                  <a:gd name="T87" fmla="*/ 35 h 63"/>
                  <a:gd name="T88" fmla="*/ 80 w 99"/>
                  <a:gd name="T89" fmla="*/ 42 h 63"/>
                  <a:gd name="T90" fmla="*/ 85 w 99"/>
                  <a:gd name="T91" fmla="*/ 45 h 63"/>
                  <a:gd name="T92" fmla="*/ 90 w 99"/>
                  <a:gd name="T93" fmla="*/ 45 h 63"/>
                  <a:gd name="T94" fmla="*/ 97 w 99"/>
                  <a:gd name="T95" fmla="*/ 47 h 63"/>
                  <a:gd name="T96" fmla="*/ 99 w 99"/>
                  <a:gd name="T97" fmla="*/ 52 h 63"/>
                  <a:gd name="T98" fmla="*/ 97 w 99"/>
                  <a:gd name="T99" fmla="*/ 52 h 63"/>
                  <a:gd name="T100" fmla="*/ 87 w 99"/>
                  <a:gd name="T101" fmla="*/ 56 h 6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99"/>
                  <a:gd name="T154" fmla="*/ 0 h 63"/>
                  <a:gd name="T155" fmla="*/ 99 w 99"/>
                  <a:gd name="T156" fmla="*/ 63 h 63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99" h="63">
                    <a:moveTo>
                      <a:pt x="87" y="56"/>
                    </a:moveTo>
                    <a:lnTo>
                      <a:pt x="78" y="54"/>
                    </a:lnTo>
                    <a:lnTo>
                      <a:pt x="68" y="54"/>
                    </a:lnTo>
                    <a:lnTo>
                      <a:pt x="68" y="52"/>
                    </a:lnTo>
                    <a:lnTo>
                      <a:pt x="59" y="47"/>
                    </a:lnTo>
                    <a:lnTo>
                      <a:pt x="61" y="42"/>
                    </a:lnTo>
                    <a:lnTo>
                      <a:pt x="52" y="45"/>
                    </a:lnTo>
                    <a:lnTo>
                      <a:pt x="52" y="47"/>
                    </a:lnTo>
                    <a:lnTo>
                      <a:pt x="45" y="52"/>
                    </a:lnTo>
                    <a:lnTo>
                      <a:pt x="42" y="54"/>
                    </a:lnTo>
                    <a:lnTo>
                      <a:pt x="35" y="59"/>
                    </a:lnTo>
                    <a:lnTo>
                      <a:pt x="26" y="63"/>
                    </a:lnTo>
                    <a:lnTo>
                      <a:pt x="24" y="63"/>
                    </a:lnTo>
                    <a:lnTo>
                      <a:pt x="19" y="52"/>
                    </a:lnTo>
                    <a:lnTo>
                      <a:pt x="7" y="54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7" y="47"/>
                    </a:lnTo>
                    <a:lnTo>
                      <a:pt x="16" y="45"/>
                    </a:lnTo>
                    <a:lnTo>
                      <a:pt x="14" y="42"/>
                    </a:lnTo>
                    <a:lnTo>
                      <a:pt x="14" y="30"/>
                    </a:lnTo>
                    <a:lnTo>
                      <a:pt x="16" y="9"/>
                    </a:lnTo>
                    <a:lnTo>
                      <a:pt x="26" y="2"/>
                    </a:lnTo>
                    <a:lnTo>
                      <a:pt x="26" y="4"/>
                    </a:lnTo>
                    <a:lnTo>
                      <a:pt x="31" y="4"/>
                    </a:lnTo>
                    <a:lnTo>
                      <a:pt x="33" y="11"/>
                    </a:lnTo>
                    <a:lnTo>
                      <a:pt x="33" y="9"/>
                    </a:lnTo>
                    <a:lnTo>
                      <a:pt x="31" y="2"/>
                    </a:lnTo>
                    <a:lnTo>
                      <a:pt x="31" y="0"/>
                    </a:lnTo>
                    <a:lnTo>
                      <a:pt x="33" y="2"/>
                    </a:lnTo>
                    <a:lnTo>
                      <a:pt x="33" y="4"/>
                    </a:lnTo>
                    <a:lnTo>
                      <a:pt x="35" y="11"/>
                    </a:lnTo>
                    <a:lnTo>
                      <a:pt x="33" y="11"/>
                    </a:lnTo>
                    <a:lnTo>
                      <a:pt x="31" y="11"/>
                    </a:lnTo>
                    <a:lnTo>
                      <a:pt x="33" y="14"/>
                    </a:lnTo>
                    <a:lnTo>
                      <a:pt x="33" y="19"/>
                    </a:lnTo>
                    <a:lnTo>
                      <a:pt x="35" y="21"/>
                    </a:lnTo>
                    <a:lnTo>
                      <a:pt x="40" y="14"/>
                    </a:lnTo>
                    <a:lnTo>
                      <a:pt x="42" y="19"/>
                    </a:lnTo>
                    <a:lnTo>
                      <a:pt x="54" y="21"/>
                    </a:lnTo>
                    <a:lnTo>
                      <a:pt x="59" y="23"/>
                    </a:lnTo>
                    <a:lnTo>
                      <a:pt x="64" y="30"/>
                    </a:lnTo>
                    <a:lnTo>
                      <a:pt x="71" y="30"/>
                    </a:lnTo>
                    <a:lnTo>
                      <a:pt x="78" y="35"/>
                    </a:lnTo>
                    <a:lnTo>
                      <a:pt x="80" y="42"/>
                    </a:lnTo>
                    <a:lnTo>
                      <a:pt x="85" y="45"/>
                    </a:lnTo>
                    <a:lnTo>
                      <a:pt x="90" y="45"/>
                    </a:lnTo>
                    <a:lnTo>
                      <a:pt x="97" y="47"/>
                    </a:lnTo>
                    <a:lnTo>
                      <a:pt x="99" y="52"/>
                    </a:lnTo>
                    <a:lnTo>
                      <a:pt x="97" y="52"/>
                    </a:lnTo>
                    <a:lnTo>
                      <a:pt x="87" y="56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Freeform 392"/>
              <p:cNvSpPr>
                <a:spLocks noChangeAspect="1"/>
              </p:cNvSpPr>
              <p:nvPr/>
            </p:nvSpPr>
            <p:spPr bwMode="auto">
              <a:xfrm>
                <a:off x="1264" y="1993"/>
                <a:ext cx="28" cy="35"/>
              </a:xfrm>
              <a:custGeom>
                <a:avLst/>
                <a:gdLst>
                  <a:gd name="T0" fmla="*/ 28 w 28"/>
                  <a:gd name="T1" fmla="*/ 35 h 35"/>
                  <a:gd name="T2" fmla="*/ 26 w 28"/>
                  <a:gd name="T3" fmla="*/ 35 h 35"/>
                  <a:gd name="T4" fmla="*/ 9 w 28"/>
                  <a:gd name="T5" fmla="*/ 21 h 35"/>
                  <a:gd name="T6" fmla="*/ 9 w 28"/>
                  <a:gd name="T7" fmla="*/ 18 h 35"/>
                  <a:gd name="T8" fmla="*/ 4 w 28"/>
                  <a:gd name="T9" fmla="*/ 16 h 35"/>
                  <a:gd name="T10" fmla="*/ 2 w 28"/>
                  <a:gd name="T11" fmla="*/ 11 h 35"/>
                  <a:gd name="T12" fmla="*/ 0 w 28"/>
                  <a:gd name="T13" fmla="*/ 2 h 35"/>
                  <a:gd name="T14" fmla="*/ 2 w 28"/>
                  <a:gd name="T15" fmla="*/ 0 h 35"/>
                  <a:gd name="T16" fmla="*/ 4 w 28"/>
                  <a:gd name="T17" fmla="*/ 0 h 35"/>
                  <a:gd name="T18" fmla="*/ 11 w 28"/>
                  <a:gd name="T19" fmla="*/ 0 h 35"/>
                  <a:gd name="T20" fmla="*/ 14 w 28"/>
                  <a:gd name="T21" fmla="*/ 2 h 35"/>
                  <a:gd name="T22" fmla="*/ 18 w 28"/>
                  <a:gd name="T23" fmla="*/ 0 h 35"/>
                  <a:gd name="T24" fmla="*/ 14 w 28"/>
                  <a:gd name="T25" fmla="*/ 11 h 35"/>
                  <a:gd name="T26" fmla="*/ 18 w 28"/>
                  <a:gd name="T27" fmla="*/ 16 h 35"/>
                  <a:gd name="T28" fmla="*/ 21 w 28"/>
                  <a:gd name="T29" fmla="*/ 21 h 35"/>
                  <a:gd name="T30" fmla="*/ 18 w 28"/>
                  <a:gd name="T31" fmla="*/ 18 h 35"/>
                  <a:gd name="T32" fmla="*/ 18 w 28"/>
                  <a:gd name="T33" fmla="*/ 23 h 35"/>
                  <a:gd name="T34" fmla="*/ 21 w 28"/>
                  <a:gd name="T35" fmla="*/ 30 h 35"/>
                  <a:gd name="T36" fmla="*/ 26 w 28"/>
                  <a:gd name="T37" fmla="*/ 33 h 35"/>
                  <a:gd name="T38" fmla="*/ 28 w 28"/>
                  <a:gd name="T39" fmla="*/ 33 h 35"/>
                  <a:gd name="T40" fmla="*/ 28 w 28"/>
                  <a:gd name="T41" fmla="*/ 35 h 3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8"/>
                  <a:gd name="T64" fmla="*/ 0 h 35"/>
                  <a:gd name="T65" fmla="*/ 28 w 28"/>
                  <a:gd name="T66" fmla="*/ 35 h 3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8" h="35">
                    <a:moveTo>
                      <a:pt x="28" y="35"/>
                    </a:moveTo>
                    <a:lnTo>
                      <a:pt x="26" y="35"/>
                    </a:lnTo>
                    <a:lnTo>
                      <a:pt x="9" y="21"/>
                    </a:lnTo>
                    <a:lnTo>
                      <a:pt x="9" y="18"/>
                    </a:lnTo>
                    <a:lnTo>
                      <a:pt x="4" y="16"/>
                    </a:lnTo>
                    <a:lnTo>
                      <a:pt x="2" y="11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1" y="0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14" y="11"/>
                    </a:lnTo>
                    <a:lnTo>
                      <a:pt x="18" y="16"/>
                    </a:lnTo>
                    <a:lnTo>
                      <a:pt x="21" y="21"/>
                    </a:lnTo>
                    <a:lnTo>
                      <a:pt x="18" y="18"/>
                    </a:lnTo>
                    <a:lnTo>
                      <a:pt x="18" y="23"/>
                    </a:lnTo>
                    <a:lnTo>
                      <a:pt x="21" y="30"/>
                    </a:lnTo>
                    <a:lnTo>
                      <a:pt x="26" y="33"/>
                    </a:lnTo>
                    <a:lnTo>
                      <a:pt x="28" y="33"/>
                    </a:lnTo>
                    <a:lnTo>
                      <a:pt x="28" y="35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Freeform 393"/>
              <p:cNvSpPr>
                <a:spLocks noChangeAspect="1"/>
              </p:cNvSpPr>
              <p:nvPr/>
            </p:nvSpPr>
            <p:spPr bwMode="auto">
              <a:xfrm>
                <a:off x="1150" y="1612"/>
                <a:ext cx="1219" cy="588"/>
              </a:xfrm>
              <a:custGeom>
                <a:avLst/>
                <a:gdLst>
                  <a:gd name="T0" fmla="*/ 78 w 1219"/>
                  <a:gd name="T1" fmla="*/ 272 h 588"/>
                  <a:gd name="T2" fmla="*/ 151 w 1219"/>
                  <a:gd name="T3" fmla="*/ 345 h 588"/>
                  <a:gd name="T4" fmla="*/ 154 w 1219"/>
                  <a:gd name="T5" fmla="*/ 383 h 588"/>
                  <a:gd name="T6" fmla="*/ 189 w 1219"/>
                  <a:gd name="T7" fmla="*/ 433 h 588"/>
                  <a:gd name="T8" fmla="*/ 234 w 1219"/>
                  <a:gd name="T9" fmla="*/ 451 h 588"/>
                  <a:gd name="T10" fmla="*/ 260 w 1219"/>
                  <a:gd name="T11" fmla="*/ 470 h 588"/>
                  <a:gd name="T12" fmla="*/ 562 w 1219"/>
                  <a:gd name="T13" fmla="*/ 470 h 588"/>
                  <a:gd name="T14" fmla="*/ 659 w 1219"/>
                  <a:gd name="T15" fmla="*/ 466 h 588"/>
                  <a:gd name="T16" fmla="*/ 692 w 1219"/>
                  <a:gd name="T17" fmla="*/ 484 h 588"/>
                  <a:gd name="T18" fmla="*/ 718 w 1219"/>
                  <a:gd name="T19" fmla="*/ 489 h 588"/>
                  <a:gd name="T20" fmla="*/ 756 w 1219"/>
                  <a:gd name="T21" fmla="*/ 477 h 588"/>
                  <a:gd name="T22" fmla="*/ 808 w 1219"/>
                  <a:gd name="T23" fmla="*/ 508 h 588"/>
                  <a:gd name="T24" fmla="*/ 867 w 1219"/>
                  <a:gd name="T25" fmla="*/ 539 h 588"/>
                  <a:gd name="T26" fmla="*/ 846 w 1219"/>
                  <a:gd name="T27" fmla="*/ 539 h 588"/>
                  <a:gd name="T28" fmla="*/ 829 w 1219"/>
                  <a:gd name="T29" fmla="*/ 584 h 588"/>
                  <a:gd name="T30" fmla="*/ 867 w 1219"/>
                  <a:gd name="T31" fmla="*/ 577 h 588"/>
                  <a:gd name="T32" fmla="*/ 917 w 1219"/>
                  <a:gd name="T33" fmla="*/ 558 h 588"/>
                  <a:gd name="T34" fmla="*/ 969 w 1219"/>
                  <a:gd name="T35" fmla="*/ 522 h 588"/>
                  <a:gd name="T36" fmla="*/ 1018 w 1219"/>
                  <a:gd name="T37" fmla="*/ 489 h 588"/>
                  <a:gd name="T38" fmla="*/ 1063 w 1219"/>
                  <a:gd name="T39" fmla="*/ 454 h 588"/>
                  <a:gd name="T40" fmla="*/ 1160 w 1219"/>
                  <a:gd name="T41" fmla="*/ 447 h 588"/>
                  <a:gd name="T42" fmla="*/ 1212 w 1219"/>
                  <a:gd name="T43" fmla="*/ 404 h 588"/>
                  <a:gd name="T44" fmla="*/ 1195 w 1219"/>
                  <a:gd name="T45" fmla="*/ 376 h 588"/>
                  <a:gd name="T46" fmla="*/ 1160 w 1219"/>
                  <a:gd name="T47" fmla="*/ 359 h 588"/>
                  <a:gd name="T48" fmla="*/ 1132 w 1219"/>
                  <a:gd name="T49" fmla="*/ 343 h 588"/>
                  <a:gd name="T50" fmla="*/ 1129 w 1219"/>
                  <a:gd name="T51" fmla="*/ 312 h 588"/>
                  <a:gd name="T52" fmla="*/ 1110 w 1219"/>
                  <a:gd name="T53" fmla="*/ 288 h 588"/>
                  <a:gd name="T54" fmla="*/ 1084 w 1219"/>
                  <a:gd name="T55" fmla="*/ 267 h 588"/>
                  <a:gd name="T56" fmla="*/ 1063 w 1219"/>
                  <a:gd name="T57" fmla="*/ 291 h 588"/>
                  <a:gd name="T58" fmla="*/ 1032 w 1219"/>
                  <a:gd name="T59" fmla="*/ 291 h 588"/>
                  <a:gd name="T60" fmla="*/ 1016 w 1219"/>
                  <a:gd name="T61" fmla="*/ 270 h 588"/>
                  <a:gd name="T62" fmla="*/ 995 w 1219"/>
                  <a:gd name="T63" fmla="*/ 246 h 588"/>
                  <a:gd name="T64" fmla="*/ 954 w 1219"/>
                  <a:gd name="T65" fmla="*/ 220 h 588"/>
                  <a:gd name="T66" fmla="*/ 900 w 1219"/>
                  <a:gd name="T67" fmla="*/ 248 h 588"/>
                  <a:gd name="T68" fmla="*/ 893 w 1219"/>
                  <a:gd name="T69" fmla="*/ 291 h 588"/>
                  <a:gd name="T70" fmla="*/ 874 w 1219"/>
                  <a:gd name="T71" fmla="*/ 371 h 588"/>
                  <a:gd name="T72" fmla="*/ 891 w 1219"/>
                  <a:gd name="T73" fmla="*/ 411 h 588"/>
                  <a:gd name="T74" fmla="*/ 858 w 1219"/>
                  <a:gd name="T75" fmla="*/ 421 h 588"/>
                  <a:gd name="T76" fmla="*/ 839 w 1219"/>
                  <a:gd name="T77" fmla="*/ 366 h 588"/>
                  <a:gd name="T78" fmla="*/ 756 w 1219"/>
                  <a:gd name="T79" fmla="*/ 336 h 588"/>
                  <a:gd name="T80" fmla="*/ 662 w 1219"/>
                  <a:gd name="T81" fmla="*/ 288 h 588"/>
                  <a:gd name="T82" fmla="*/ 688 w 1219"/>
                  <a:gd name="T83" fmla="*/ 225 h 588"/>
                  <a:gd name="T84" fmla="*/ 732 w 1219"/>
                  <a:gd name="T85" fmla="*/ 187 h 588"/>
                  <a:gd name="T86" fmla="*/ 777 w 1219"/>
                  <a:gd name="T87" fmla="*/ 142 h 588"/>
                  <a:gd name="T88" fmla="*/ 836 w 1219"/>
                  <a:gd name="T89" fmla="*/ 125 h 588"/>
                  <a:gd name="T90" fmla="*/ 855 w 1219"/>
                  <a:gd name="T91" fmla="*/ 74 h 588"/>
                  <a:gd name="T92" fmla="*/ 777 w 1219"/>
                  <a:gd name="T93" fmla="*/ 104 h 588"/>
                  <a:gd name="T94" fmla="*/ 742 w 1219"/>
                  <a:gd name="T95" fmla="*/ 66 h 588"/>
                  <a:gd name="T96" fmla="*/ 721 w 1219"/>
                  <a:gd name="T97" fmla="*/ 64 h 588"/>
                  <a:gd name="T98" fmla="*/ 704 w 1219"/>
                  <a:gd name="T99" fmla="*/ 43 h 588"/>
                  <a:gd name="T100" fmla="*/ 662 w 1219"/>
                  <a:gd name="T101" fmla="*/ 3 h 588"/>
                  <a:gd name="T102" fmla="*/ 636 w 1219"/>
                  <a:gd name="T103" fmla="*/ 36 h 588"/>
                  <a:gd name="T104" fmla="*/ 662 w 1219"/>
                  <a:gd name="T105" fmla="*/ 78 h 588"/>
                  <a:gd name="T106" fmla="*/ 614 w 1219"/>
                  <a:gd name="T107" fmla="*/ 85 h 588"/>
                  <a:gd name="T108" fmla="*/ 577 w 1219"/>
                  <a:gd name="T109" fmla="*/ 100 h 588"/>
                  <a:gd name="T110" fmla="*/ 506 w 1219"/>
                  <a:gd name="T111" fmla="*/ 85 h 588"/>
                  <a:gd name="T112" fmla="*/ 404 w 1219"/>
                  <a:gd name="T113" fmla="*/ 104 h 588"/>
                  <a:gd name="T114" fmla="*/ 321 w 1219"/>
                  <a:gd name="T115" fmla="*/ 71 h 588"/>
                  <a:gd name="T116" fmla="*/ 225 w 1219"/>
                  <a:gd name="T117" fmla="*/ 55 h 588"/>
                  <a:gd name="T118" fmla="*/ 161 w 1219"/>
                  <a:gd name="T119" fmla="*/ 43 h 588"/>
                  <a:gd name="T120" fmla="*/ 88 w 1219"/>
                  <a:gd name="T121" fmla="*/ 76 h 588"/>
                  <a:gd name="T122" fmla="*/ 0 w 1219"/>
                  <a:gd name="T123" fmla="*/ 57 h 58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219"/>
                  <a:gd name="T187" fmla="*/ 0 h 588"/>
                  <a:gd name="T188" fmla="*/ 1219 w 1219"/>
                  <a:gd name="T189" fmla="*/ 588 h 58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219" h="588">
                    <a:moveTo>
                      <a:pt x="7" y="262"/>
                    </a:moveTo>
                    <a:lnTo>
                      <a:pt x="10" y="262"/>
                    </a:lnTo>
                    <a:lnTo>
                      <a:pt x="17" y="262"/>
                    </a:lnTo>
                    <a:lnTo>
                      <a:pt x="19" y="262"/>
                    </a:lnTo>
                    <a:lnTo>
                      <a:pt x="29" y="262"/>
                    </a:lnTo>
                    <a:lnTo>
                      <a:pt x="29" y="270"/>
                    </a:lnTo>
                    <a:lnTo>
                      <a:pt x="52" y="284"/>
                    </a:lnTo>
                    <a:lnTo>
                      <a:pt x="52" y="291"/>
                    </a:lnTo>
                    <a:lnTo>
                      <a:pt x="64" y="284"/>
                    </a:lnTo>
                    <a:lnTo>
                      <a:pt x="69" y="279"/>
                    </a:lnTo>
                    <a:lnTo>
                      <a:pt x="78" y="272"/>
                    </a:lnTo>
                    <a:lnTo>
                      <a:pt x="88" y="284"/>
                    </a:lnTo>
                    <a:lnTo>
                      <a:pt x="97" y="288"/>
                    </a:lnTo>
                    <a:lnTo>
                      <a:pt x="97" y="291"/>
                    </a:lnTo>
                    <a:lnTo>
                      <a:pt x="109" y="300"/>
                    </a:lnTo>
                    <a:lnTo>
                      <a:pt x="125" y="324"/>
                    </a:lnTo>
                    <a:lnTo>
                      <a:pt x="123" y="326"/>
                    </a:lnTo>
                    <a:lnTo>
                      <a:pt x="125" y="329"/>
                    </a:lnTo>
                    <a:lnTo>
                      <a:pt x="132" y="336"/>
                    </a:lnTo>
                    <a:lnTo>
                      <a:pt x="135" y="336"/>
                    </a:lnTo>
                    <a:lnTo>
                      <a:pt x="142" y="343"/>
                    </a:lnTo>
                    <a:lnTo>
                      <a:pt x="151" y="345"/>
                    </a:lnTo>
                    <a:lnTo>
                      <a:pt x="154" y="345"/>
                    </a:lnTo>
                    <a:lnTo>
                      <a:pt x="158" y="345"/>
                    </a:lnTo>
                    <a:lnTo>
                      <a:pt x="154" y="350"/>
                    </a:lnTo>
                    <a:lnTo>
                      <a:pt x="158" y="359"/>
                    </a:lnTo>
                    <a:lnTo>
                      <a:pt x="154" y="362"/>
                    </a:lnTo>
                    <a:lnTo>
                      <a:pt x="149" y="369"/>
                    </a:lnTo>
                    <a:lnTo>
                      <a:pt x="151" y="376"/>
                    </a:lnTo>
                    <a:lnTo>
                      <a:pt x="154" y="378"/>
                    </a:lnTo>
                    <a:lnTo>
                      <a:pt x="154" y="381"/>
                    </a:lnTo>
                    <a:lnTo>
                      <a:pt x="158" y="381"/>
                    </a:lnTo>
                    <a:lnTo>
                      <a:pt x="154" y="383"/>
                    </a:lnTo>
                    <a:lnTo>
                      <a:pt x="168" y="392"/>
                    </a:lnTo>
                    <a:lnTo>
                      <a:pt x="175" y="397"/>
                    </a:lnTo>
                    <a:lnTo>
                      <a:pt x="177" y="399"/>
                    </a:lnTo>
                    <a:lnTo>
                      <a:pt x="180" y="404"/>
                    </a:lnTo>
                    <a:lnTo>
                      <a:pt x="180" y="414"/>
                    </a:lnTo>
                    <a:lnTo>
                      <a:pt x="184" y="411"/>
                    </a:lnTo>
                    <a:lnTo>
                      <a:pt x="187" y="416"/>
                    </a:lnTo>
                    <a:lnTo>
                      <a:pt x="187" y="423"/>
                    </a:lnTo>
                    <a:lnTo>
                      <a:pt x="187" y="425"/>
                    </a:lnTo>
                    <a:lnTo>
                      <a:pt x="189" y="430"/>
                    </a:lnTo>
                    <a:lnTo>
                      <a:pt x="189" y="433"/>
                    </a:lnTo>
                    <a:lnTo>
                      <a:pt x="194" y="435"/>
                    </a:lnTo>
                    <a:lnTo>
                      <a:pt x="194" y="437"/>
                    </a:lnTo>
                    <a:lnTo>
                      <a:pt x="199" y="442"/>
                    </a:lnTo>
                    <a:lnTo>
                      <a:pt x="213" y="444"/>
                    </a:lnTo>
                    <a:lnTo>
                      <a:pt x="215" y="447"/>
                    </a:lnTo>
                    <a:lnTo>
                      <a:pt x="220" y="447"/>
                    </a:lnTo>
                    <a:lnTo>
                      <a:pt x="225" y="447"/>
                    </a:lnTo>
                    <a:lnTo>
                      <a:pt x="229" y="447"/>
                    </a:lnTo>
                    <a:lnTo>
                      <a:pt x="229" y="451"/>
                    </a:lnTo>
                    <a:lnTo>
                      <a:pt x="232" y="451"/>
                    </a:lnTo>
                    <a:lnTo>
                      <a:pt x="234" y="451"/>
                    </a:lnTo>
                    <a:lnTo>
                      <a:pt x="232" y="454"/>
                    </a:lnTo>
                    <a:lnTo>
                      <a:pt x="239" y="458"/>
                    </a:lnTo>
                    <a:lnTo>
                      <a:pt x="241" y="458"/>
                    </a:lnTo>
                    <a:lnTo>
                      <a:pt x="243" y="458"/>
                    </a:lnTo>
                    <a:lnTo>
                      <a:pt x="241" y="458"/>
                    </a:lnTo>
                    <a:lnTo>
                      <a:pt x="243" y="463"/>
                    </a:lnTo>
                    <a:lnTo>
                      <a:pt x="248" y="466"/>
                    </a:lnTo>
                    <a:lnTo>
                      <a:pt x="255" y="468"/>
                    </a:lnTo>
                    <a:lnTo>
                      <a:pt x="255" y="470"/>
                    </a:lnTo>
                    <a:lnTo>
                      <a:pt x="258" y="470"/>
                    </a:lnTo>
                    <a:lnTo>
                      <a:pt x="260" y="470"/>
                    </a:lnTo>
                    <a:lnTo>
                      <a:pt x="286" y="470"/>
                    </a:lnTo>
                    <a:lnTo>
                      <a:pt x="444" y="470"/>
                    </a:lnTo>
                    <a:lnTo>
                      <a:pt x="451" y="470"/>
                    </a:lnTo>
                    <a:lnTo>
                      <a:pt x="466" y="470"/>
                    </a:lnTo>
                    <a:lnTo>
                      <a:pt x="482" y="470"/>
                    </a:lnTo>
                    <a:lnTo>
                      <a:pt x="499" y="470"/>
                    </a:lnTo>
                    <a:lnTo>
                      <a:pt x="515" y="470"/>
                    </a:lnTo>
                    <a:lnTo>
                      <a:pt x="527" y="470"/>
                    </a:lnTo>
                    <a:lnTo>
                      <a:pt x="543" y="470"/>
                    </a:lnTo>
                    <a:lnTo>
                      <a:pt x="555" y="470"/>
                    </a:lnTo>
                    <a:lnTo>
                      <a:pt x="562" y="470"/>
                    </a:lnTo>
                    <a:lnTo>
                      <a:pt x="567" y="470"/>
                    </a:lnTo>
                    <a:lnTo>
                      <a:pt x="581" y="470"/>
                    </a:lnTo>
                    <a:lnTo>
                      <a:pt x="591" y="470"/>
                    </a:lnTo>
                    <a:lnTo>
                      <a:pt x="603" y="470"/>
                    </a:lnTo>
                    <a:lnTo>
                      <a:pt x="614" y="470"/>
                    </a:lnTo>
                    <a:lnTo>
                      <a:pt x="624" y="470"/>
                    </a:lnTo>
                    <a:lnTo>
                      <a:pt x="636" y="470"/>
                    </a:lnTo>
                    <a:lnTo>
                      <a:pt x="652" y="470"/>
                    </a:lnTo>
                    <a:lnTo>
                      <a:pt x="657" y="470"/>
                    </a:lnTo>
                    <a:lnTo>
                      <a:pt x="657" y="466"/>
                    </a:lnTo>
                    <a:lnTo>
                      <a:pt x="659" y="466"/>
                    </a:lnTo>
                    <a:lnTo>
                      <a:pt x="662" y="477"/>
                    </a:lnTo>
                    <a:lnTo>
                      <a:pt x="666" y="477"/>
                    </a:lnTo>
                    <a:lnTo>
                      <a:pt x="669" y="477"/>
                    </a:lnTo>
                    <a:lnTo>
                      <a:pt x="671" y="477"/>
                    </a:lnTo>
                    <a:lnTo>
                      <a:pt x="676" y="480"/>
                    </a:lnTo>
                    <a:lnTo>
                      <a:pt x="678" y="480"/>
                    </a:lnTo>
                    <a:lnTo>
                      <a:pt x="683" y="477"/>
                    </a:lnTo>
                    <a:lnTo>
                      <a:pt x="685" y="477"/>
                    </a:lnTo>
                    <a:lnTo>
                      <a:pt x="688" y="480"/>
                    </a:lnTo>
                    <a:lnTo>
                      <a:pt x="692" y="480"/>
                    </a:lnTo>
                    <a:lnTo>
                      <a:pt x="692" y="484"/>
                    </a:lnTo>
                    <a:lnTo>
                      <a:pt x="695" y="487"/>
                    </a:lnTo>
                    <a:lnTo>
                      <a:pt x="695" y="484"/>
                    </a:lnTo>
                    <a:lnTo>
                      <a:pt x="697" y="484"/>
                    </a:lnTo>
                    <a:lnTo>
                      <a:pt x="702" y="484"/>
                    </a:lnTo>
                    <a:lnTo>
                      <a:pt x="702" y="487"/>
                    </a:lnTo>
                    <a:lnTo>
                      <a:pt x="704" y="487"/>
                    </a:lnTo>
                    <a:lnTo>
                      <a:pt x="706" y="489"/>
                    </a:lnTo>
                    <a:lnTo>
                      <a:pt x="711" y="489"/>
                    </a:lnTo>
                    <a:lnTo>
                      <a:pt x="714" y="487"/>
                    </a:lnTo>
                    <a:lnTo>
                      <a:pt x="718" y="487"/>
                    </a:lnTo>
                    <a:lnTo>
                      <a:pt x="718" y="489"/>
                    </a:lnTo>
                    <a:lnTo>
                      <a:pt x="721" y="487"/>
                    </a:lnTo>
                    <a:lnTo>
                      <a:pt x="723" y="487"/>
                    </a:lnTo>
                    <a:lnTo>
                      <a:pt x="728" y="487"/>
                    </a:lnTo>
                    <a:lnTo>
                      <a:pt x="730" y="489"/>
                    </a:lnTo>
                    <a:lnTo>
                      <a:pt x="732" y="489"/>
                    </a:lnTo>
                    <a:lnTo>
                      <a:pt x="737" y="489"/>
                    </a:lnTo>
                    <a:lnTo>
                      <a:pt x="742" y="484"/>
                    </a:lnTo>
                    <a:lnTo>
                      <a:pt x="747" y="484"/>
                    </a:lnTo>
                    <a:lnTo>
                      <a:pt x="749" y="480"/>
                    </a:lnTo>
                    <a:lnTo>
                      <a:pt x="751" y="480"/>
                    </a:lnTo>
                    <a:lnTo>
                      <a:pt x="756" y="477"/>
                    </a:lnTo>
                    <a:lnTo>
                      <a:pt x="751" y="475"/>
                    </a:lnTo>
                    <a:lnTo>
                      <a:pt x="756" y="470"/>
                    </a:lnTo>
                    <a:lnTo>
                      <a:pt x="768" y="477"/>
                    </a:lnTo>
                    <a:lnTo>
                      <a:pt x="777" y="477"/>
                    </a:lnTo>
                    <a:lnTo>
                      <a:pt x="782" y="484"/>
                    </a:lnTo>
                    <a:lnTo>
                      <a:pt x="787" y="489"/>
                    </a:lnTo>
                    <a:lnTo>
                      <a:pt x="801" y="489"/>
                    </a:lnTo>
                    <a:lnTo>
                      <a:pt x="801" y="496"/>
                    </a:lnTo>
                    <a:lnTo>
                      <a:pt x="803" y="501"/>
                    </a:lnTo>
                    <a:lnTo>
                      <a:pt x="803" y="508"/>
                    </a:lnTo>
                    <a:lnTo>
                      <a:pt x="808" y="508"/>
                    </a:lnTo>
                    <a:lnTo>
                      <a:pt x="808" y="510"/>
                    </a:lnTo>
                    <a:lnTo>
                      <a:pt x="808" y="513"/>
                    </a:lnTo>
                    <a:lnTo>
                      <a:pt x="810" y="513"/>
                    </a:lnTo>
                    <a:lnTo>
                      <a:pt x="813" y="513"/>
                    </a:lnTo>
                    <a:lnTo>
                      <a:pt x="813" y="518"/>
                    </a:lnTo>
                    <a:lnTo>
                      <a:pt x="820" y="520"/>
                    </a:lnTo>
                    <a:lnTo>
                      <a:pt x="839" y="520"/>
                    </a:lnTo>
                    <a:lnTo>
                      <a:pt x="846" y="522"/>
                    </a:lnTo>
                    <a:lnTo>
                      <a:pt x="862" y="525"/>
                    </a:lnTo>
                    <a:lnTo>
                      <a:pt x="865" y="532"/>
                    </a:lnTo>
                    <a:lnTo>
                      <a:pt x="867" y="539"/>
                    </a:lnTo>
                    <a:lnTo>
                      <a:pt x="872" y="541"/>
                    </a:lnTo>
                    <a:lnTo>
                      <a:pt x="872" y="544"/>
                    </a:lnTo>
                    <a:lnTo>
                      <a:pt x="872" y="551"/>
                    </a:lnTo>
                    <a:lnTo>
                      <a:pt x="865" y="546"/>
                    </a:lnTo>
                    <a:lnTo>
                      <a:pt x="862" y="544"/>
                    </a:lnTo>
                    <a:lnTo>
                      <a:pt x="858" y="544"/>
                    </a:lnTo>
                    <a:lnTo>
                      <a:pt x="858" y="541"/>
                    </a:lnTo>
                    <a:lnTo>
                      <a:pt x="855" y="541"/>
                    </a:lnTo>
                    <a:lnTo>
                      <a:pt x="853" y="539"/>
                    </a:lnTo>
                    <a:lnTo>
                      <a:pt x="853" y="534"/>
                    </a:lnTo>
                    <a:lnTo>
                      <a:pt x="846" y="539"/>
                    </a:lnTo>
                    <a:lnTo>
                      <a:pt x="848" y="539"/>
                    </a:lnTo>
                    <a:lnTo>
                      <a:pt x="853" y="541"/>
                    </a:lnTo>
                    <a:lnTo>
                      <a:pt x="853" y="546"/>
                    </a:lnTo>
                    <a:lnTo>
                      <a:pt x="848" y="551"/>
                    </a:lnTo>
                    <a:lnTo>
                      <a:pt x="846" y="555"/>
                    </a:lnTo>
                    <a:lnTo>
                      <a:pt x="846" y="567"/>
                    </a:lnTo>
                    <a:lnTo>
                      <a:pt x="843" y="572"/>
                    </a:lnTo>
                    <a:lnTo>
                      <a:pt x="836" y="574"/>
                    </a:lnTo>
                    <a:lnTo>
                      <a:pt x="836" y="579"/>
                    </a:lnTo>
                    <a:lnTo>
                      <a:pt x="836" y="584"/>
                    </a:lnTo>
                    <a:lnTo>
                      <a:pt x="829" y="584"/>
                    </a:lnTo>
                    <a:lnTo>
                      <a:pt x="827" y="586"/>
                    </a:lnTo>
                    <a:lnTo>
                      <a:pt x="827" y="588"/>
                    </a:lnTo>
                    <a:lnTo>
                      <a:pt x="829" y="588"/>
                    </a:lnTo>
                    <a:lnTo>
                      <a:pt x="832" y="588"/>
                    </a:lnTo>
                    <a:lnTo>
                      <a:pt x="836" y="588"/>
                    </a:lnTo>
                    <a:lnTo>
                      <a:pt x="836" y="586"/>
                    </a:lnTo>
                    <a:lnTo>
                      <a:pt x="846" y="586"/>
                    </a:lnTo>
                    <a:lnTo>
                      <a:pt x="846" y="584"/>
                    </a:lnTo>
                    <a:lnTo>
                      <a:pt x="853" y="577"/>
                    </a:lnTo>
                    <a:lnTo>
                      <a:pt x="865" y="579"/>
                    </a:lnTo>
                    <a:lnTo>
                      <a:pt x="867" y="577"/>
                    </a:lnTo>
                    <a:lnTo>
                      <a:pt x="884" y="574"/>
                    </a:lnTo>
                    <a:lnTo>
                      <a:pt x="884" y="572"/>
                    </a:lnTo>
                    <a:lnTo>
                      <a:pt x="884" y="567"/>
                    </a:lnTo>
                    <a:lnTo>
                      <a:pt x="881" y="572"/>
                    </a:lnTo>
                    <a:lnTo>
                      <a:pt x="874" y="567"/>
                    </a:lnTo>
                    <a:lnTo>
                      <a:pt x="881" y="562"/>
                    </a:lnTo>
                    <a:lnTo>
                      <a:pt x="884" y="562"/>
                    </a:lnTo>
                    <a:lnTo>
                      <a:pt x="907" y="555"/>
                    </a:lnTo>
                    <a:lnTo>
                      <a:pt x="910" y="555"/>
                    </a:lnTo>
                    <a:lnTo>
                      <a:pt x="910" y="558"/>
                    </a:lnTo>
                    <a:lnTo>
                      <a:pt x="917" y="558"/>
                    </a:lnTo>
                    <a:lnTo>
                      <a:pt x="917" y="553"/>
                    </a:lnTo>
                    <a:lnTo>
                      <a:pt x="924" y="553"/>
                    </a:lnTo>
                    <a:lnTo>
                      <a:pt x="929" y="551"/>
                    </a:lnTo>
                    <a:lnTo>
                      <a:pt x="933" y="546"/>
                    </a:lnTo>
                    <a:lnTo>
                      <a:pt x="938" y="544"/>
                    </a:lnTo>
                    <a:lnTo>
                      <a:pt x="943" y="541"/>
                    </a:lnTo>
                    <a:lnTo>
                      <a:pt x="945" y="541"/>
                    </a:lnTo>
                    <a:lnTo>
                      <a:pt x="959" y="534"/>
                    </a:lnTo>
                    <a:lnTo>
                      <a:pt x="959" y="532"/>
                    </a:lnTo>
                    <a:lnTo>
                      <a:pt x="964" y="529"/>
                    </a:lnTo>
                    <a:lnTo>
                      <a:pt x="969" y="522"/>
                    </a:lnTo>
                    <a:lnTo>
                      <a:pt x="973" y="520"/>
                    </a:lnTo>
                    <a:lnTo>
                      <a:pt x="980" y="513"/>
                    </a:lnTo>
                    <a:lnTo>
                      <a:pt x="988" y="510"/>
                    </a:lnTo>
                    <a:lnTo>
                      <a:pt x="988" y="513"/>
                    </a:lnTo>
                    <a:lnTo>
                      <a:pt x="995" y="510"/>
                    </a:lnTo>
                    <a:lnTo>
                      <a:pt x="997" y="510"/>
                    </a:lnTo>
                    <a:lnTo>
                      <a:pt x="1004" y="503"/>
                    </a:lnTo>
                    <a:lnTo>
                      <a:pt x="1006" y="499"/>
                    </a:lnTo>
                    <a:lnTo>
                      <a:pt x="1009" y="501"/>
                    </a:lnTo>
                    <a:lnTo>
                      <a:pt x="1014" y="496"/>
                    </a:lnTo>
                    <a:lnTo>
                      <a:pt x="1018" y="489"/>
                    </a:lnTo>
                    <a:lnTo>
                      <a:pt x="1025" y="480"/>
                    </a:lnTo>
                    <a:lnTo>
                      <a:pt x="1030" y="477"/>
                    </a:lnTo>
                    <a:lnTo>
                      <a:pt x="1032" y="475"/>
                    </a:lnTo>
                    <a:lnTo>
                      <a:pt x="1035" y="470"/>
                    </a:lnTo>
                    <a:lnTo>
                      <a:pt x="1040" y="470"/>
                    </a:lnTo>
                    <a:lnTo>
                      <a:pt x="1040" y="468"/>
                    </a:lnTo>
                    <a:lnTo>
                      <a:pt x="1042" y="468"/>
                    </a:lnTo>
                    <a:lnTo>
                      <a:pt x="1051" y="468"/>
                    </a:lnTo>
                    <a:lnTo>
                      <a:pt x="1054" y="458"/>
                    </a:lnTo>
                    <a:lnTo>
                      <a:pt x="1058" y="456"/>
                    </a:lnTo>
                    <a:lnTo>
                      <a:pt x="1063" y="454"/>
                    </a:lnTo>
                    <a:lnTo>
                      <a:pt x="1063" y="451"/>
                    </a:lnTo>
                    <a:lnTo>
                      <a:pt x="1070" y="451"/>
                    </a:lnTo>
                    <a:lnTo>
                      <a:pt x="1099" y="451"/>
                    </a:lnTo>
                    <a:lnTo>
                      <a:pt x="1106" y="451"/>
                    </a:lnTo>
                    <a:lnTo>
                      <a:pt x="1113" y="451"/>
                    </a:lnTo>
                    <a:lnTo>
                      <a:pt x="1129" y="451"/>
                    </a:lnTo>
                    <a:lnTo>
                      <a:pt x="1132" y="454"/>
                    </a:lnTo>
                    <a:lnTo>
                      <a:pt x="1134" y="454"/>
                    </a:lnTo>
                    <a:lnTo>
                      <a:pt x="1151" y="451"/>
                    </a:lnTo>
                    <a:lnTo>
                      <a:pt x="1158" y="451"/>
                    </a:lnTo>
                    <a:lnTo>
                      <a:pt x="1160" y="447"/>
                    </a:lnTo>
                    <a:lnTo>
                      <a:pt x="1169" y="442"/>
                    </a:lnTo>
                    <a:lnTo>
                      <a:pt x="1169" y="437"/>
                    </a:lnTo>
                    <a:lnTo>
                      <a:pt x="1179" y="433"/>
                    </a:lnTo>
                    <a:lnTo>
                      <a:pt x="1195" y="430"/>
                    </a:lnTo>
                    <a:lnTo>
                      <a:pt x="1200" y="430"/>
                    </a:lnTo>
                    <a:lnTo>
                      <a:pt x="1203" y="430"/>
                    </a:lnTo>
                    <a:lnTo>
                      <a:pt x="1212" y="423"/>
                    </a:lnTo>
                    <a:lnTo>
                      <a:pt x="1219" y="416"/>
                    </a:lnTo>
                    <a:lnTo>
                      <a:pt x="1219" y="414"/>
                    </a:lnTo>
                    <a:lnTo>
                      <a:pt x="1219" y="411"/>
                    </a:lnTo>
                    <a:lnTo>
                      <a:pt x="1212" y="404"/>
                    </a:lnTo>
                    <a:lnTo>
                      <a:pt x="1214" y="404"/>
                    </a:lnTo>
                    <a:lnTo>
                      <a:pt x="1219" y="399"/>
                    </a:lnTo>
                    <a:lnTo>
                      <a:pt x="1214" y="392"/>
                    </a:lnTo>
                    <a:lnTo>
                      <a:pt x="1214" y="390"/>
                    </a:lnTo>
                    <a:lnTo>
                      <a:pt x="1205" y="390"/>
                    </a:lnTo>
                    <a:lnTo>
                      <a:pt x="1210" y="388"/>
                    </a:lnTo>
                    <a:lnTo>
                      <a:pt x="1200" y="388"/>
                    </a:lnTo>
                    <a:lnTo>
                      <a:pt x="1195" y="388"/>
                    </a:lnTo>
                    <a:lnTo>
                      <a:pt x="1193" y="381"/>
                    </a:lnTo>
                    <a:lnTo>
                      <a:pt x="1191" y="378"/>
                    </a:lnTo>
                    <a:lnTo>
                      <a:pt x="1195" y="376"/>
                    </a:lnTo>
                    <a:lnTo>
                      <a:pt x="1193" y="371"/>
                    </a:lnTo>
                    <a:lnTo>
                      <a:pt x="1191" y="371"/>
                    </a:lnTo>
                    <a:lnTo>
                      <a:pt x="1186" y="369"/>
                    </a:lnTo>
                    <a:lnTo>
                      <a:pt x="1186" y="366"/>
                    </a:lnTo>
                    <a:lnTo>
                      <a:pt x="1184" y="369"/>
                    </a:lnTo>
                    <a:lnTo>
                      <a:pt x="1174" y="369"/>
                    </a:lnTo>
                    <a:lnTo>
                      <a:pt x="1169" y="362"/>
                    </a:lnTo>
                    <a:lnTo>
                      <a:pt x="1169" y="359"/>
                    </a:lnTo>
                    <a:lnTo>
                      <a:pt x="1165" y="362"/>
                    </a:lnTo>
                    <a:lnTo>
                      <a:pt x="1165" y="359"/>
                    </a:lnTo>
                    <a:lnTo>
                      <a:pt x="1160" y="359"/>
                    </a:lnTo>
                    <a:lnTo>
                      <a:pt x="1158" y="359"/>
                    </a:lnTo>
                    <a:lnTo>
                      <a:pt x="1155" y="359"/>
                    </a:lnTo>
                    <a:lnTo>
                      <a:pt x="1155" y="357"/>
                    </a:lnTo>
                    <a:lnTo>
                      <a:pt x="1151" y="355"/>
                    </a:lnTo>
                    <a:lnTo>
                      <a:pt x="1151" y="350"/>
                    </a:lnTo>
                    <a:lnTo>
                      <a:pt x="1148" y="350"/>
                    </a:lnTo>
                    <a:lnTo>
                      <a:pt x="1146" y="347"/>
                    </a:lnTo>
                    <a:lnTo>
                      <a:pt x="1139" y="345"/>
                    </a:lnTo>
                    <a:lnTo>
                      <a:pt x="1139" y="343"/>
                    </a:lnTo>
                    <a:lnTo>
                      <a:pt x="1134" y="343"/>
                    </a:lnTo>
                    <a:lnTo>
                      <a:pt x="1132" y="343"/>
                    </a:lnTo>
                    <a:lnTo>
                      <a:pt x="1132" y="338"/>
                    </a:lnTo>
                    <a:lnTo>
                      <a:pt x="1132" y="336"/>
                    </a:lnTo>
                    <a:lnTo>
                      <a:pt x="1132" y="333"/>
                    </a:lnTo>
                    <a:lnTo>
                      <a:pt x="1134" y="329"/>
                    </a:lnTo>
                    <a:lnTo>
                      <a:pt x="1139" y="326"/>
                    </a:lnTo>
                    <a:lnTo>
                      <a:pt x="1134" y="324"/>
                    </a:lnTo>
                    <a:lnTo>
                      <a:pt x="1129" y="324"/>
                    </a:lnTo>
                    <a:lnTo>
                      <a:pt x="1132" y="322"/>
                    </a:lnTo>
                    <a:lnTo>
                      <a:pt x="1125" y="317"/>
                    </a:lnTo>
                    <a:lnTo>
                      <a:pt x="1129" y="314"/>
                    </a:lnTo>
                    <a:lnTo>
                      <a:pt x="1129" y="312"/>
                    </a:lnTo>
                    <a:lnTo>
                      <a:pt x="1129" y="307"/>
                    </a:lnTo>
                    <a:lnTo>
                      <a:pt x="1122" y="307"/>
                    </a:lnTo>
                    <a:lnTo>
                      <a:pt x="1122" y="305"/>
                    </a:lnTo>
                    <a:lnTo>
                      <a:pt x="1120" y="303"/>
                    </a:lnTo>
                    <a:lnTo>
                      <a:pt x="1120" y="300"/>
                    </a:lnTo>
                    <a:lnTo>
                      <a:pt x="1115" y="296"/>
                    </a:lnTo>
                    <a:lnTo>
                      <a:pt x="1113" y="300"/>
                    </a:lnTo>
                    <a:lnTo>
                      <a:pt x="1113" y="296"/>
                    </a:lnTo>
                    <a:lnTo>
                      <a:pt x="1115" y="293"/>
                    </a:lnTo>
                    <a:lnTo>
                      <a:pt x="1115" y="291"/>
                    </a:lnTo>
                    <a:lnTo>
                      <a:pt x="1110" y="288"/>
                    </a:lnTo>
                    <a:lnTo>
                      <a:pt x="1110" y="284"/>
                    </a:lnTo>
                    <a:lnTo>
                      <a:pt x="1106" y="281"/>
                    </a:lnTo>
                    <a:lnTo>
                      <a:pt x="1103" y="281"/>
                    </a:lnTo>
                    <a:lnTo>
                      <a:pt x="1103" y="279"/>
                    </a:lnTo>
                    <a:lnTo>
                      <a:pt x="1099" y="274"/>
                    </a:lnTo>
                    <a:lnTo>
                      <a:pt x="1099" y="272"/>
                    </a:lnTo>
                    <a:lnTo>
                      <a:pt x="1096" y="267"/>
                    </a:lnTo>
                    <a:lnTo>
                      <a:pt x="1094" y="267"/>
                    </a:lnTo>
                    <a:lnTo>
                      <a:pt x="1094" y="262"/>
                    </a:lnTo>
                    <a:lnTo>
                      <a:pt x="1087" y="260"/>
                    </a:lnTo>
                    <a:lnTo>
                      <a:pt x="1084" y="267"/>
                    </a:lnTo>
                    <a:lnTo>
                      <a:pt x="1084" y="270"/>
                    </a:lnTo>
                    <a:lnTo>
                      <a:pt x="1084" y="272"/>
                    </a:lnTo>
                    <a:lnTo>
                      <a:pt x="1080" y="272"/>
                    </a:lnTo>
                    <a:lnTo>
                      <a:pt x="1077" y="274"/>
                    </a:lnTo>
                    <a:lnTo>
                      <a:pt x="1080" y="279"/>
                    </a:lnTo>
                    <a:lnTo>
                      <a:pt x="1077" y="281"/>
                    </a:lnTo>
                    <a:lnTo>
                      <a:pt x="1077" y="284"/>
                    </a:lnTo>
                    <a:lnTo>
                      <a:pt x="1075" y="288"/>
                    </a:lnTo>
                    <a:lnTo>
                      <a:pt x="1077" y="288"/>
                    </a:lnTo>
                    <a:lnTo>
                      <a:pt x="1070" y="291"/>
                    </a:lnTo>
                    <a:lnTo>
                      <a:pt x="1063" y="291"/>
                    </a:lnTo>
                    <a:lnTo>
                      <a:pt x="1063" y="293"/>
                    </a:lnTo>
                    <a:lnTo>
                      <a:pt x="1061" y="300"/>
                    </a:lnTo>
                    <a:lnTo>
                      <a:pt x="1058" y="300"/>
                    </a:lnTo>
                    <a:lnTo>
                      <a:pt x="1054" y="300"/>
                    </a:lnTo>
                    <a:lnTo>
                      <a:pt x="1049" y="305"/>
                    </a:lnTo>
                    <a:lnTo>
                      <a:pt x="1049" y="303"/>
                    </a:lnTo>
                    <a:lnTo>
                      <a:pt x="1044" y="300"/>
                    </a:lnTo>
                    <a:lnTo>
                      <a:pt x="1044" y="296"/>
                    </a:lnTo>
                    <a:lnTo>
                      <a:pt x="1042" y="296"/>
                    </a:lnTo>
                    <a:lnTo>
                      <a:pt x="1040" y="291"/>
                    </a:lnTo>
                    <a:lnTo>
                      <a:pt x="1032" y="291"/>
                    </a:lnTo>
                    <a:lnTo>
                      <a:pt x="1023" y="291"/>
                    </a:lnTo>
                    <a:lnTo>
                      <a:pt x="1023" y="288"/>
                    </a:lnTo>
                    <a:lnTo>
                      <a:pt x="1025" y="284"/>
                    </a:lnTo>
                    <a:lnTo>
                      <a:pt x="1025" y="281"/>
                    </a:lnTo>
                    <a:lnTo>
                      <a:pt x="1018" y="281"/>
                    </a:lnTo>
                    <a:lnTo>
                      <a:pt x="1018" y="279"/>
                    </a:lnTo>
                    <a:lnTo>
                      <a:pt x="1023" y="274"/>
                    </a:lnTo>
                    <a:lnTo>
                      <a:pt x="1018" y="272"/>
                    </a:lnTo>
                    <a:lnTo>
                      <a:pt x="1023" y="272"/>
                    </a:lnTo>
                    <a:lnTo>
                      <a:pt x="1018" y="270"/>
                    </a:lnTo>
                    <a:lnTo>
                      <a:pt x="1016" y="270"/>
                    </a:lnTo>
                    <a:lnTo>
                      <a:pt x="1018" y="267"/>
                    </a:lnTo>
                    <a:lnTo>
                      <a:pt x="1016" y="258"/>
                    </a:lnTo>
                    <a:lnTo>
                      <a:pt x="1018" y="258"/>
                    </a:lnTo>
                    <a:lnTo>
                      <a:pt x="1018" y="253"/>
                    </a:lnTo>
                    <a:lnTo>
                      <a:pt x="1023" y="251"/>
                    </a:lnTo>
                    <a:lnTo>
                      <a:pt x="1023" y="246"/>
                    </a:lnTo>
                    <a:lnTo>
                      <a:pt x="1018" y="246"/>
                    </a:lnTo>
                    <a:lnTo>
                      <a:pt x="1014" y="246"/>
                    </a:lnTo>
                    <a:lnTo>
                      <a:pt x="1006" y="246"/>
                    </a:lnTo>
                    <a:lnTo>
                      <a:pt x="1004" y="248"/>
                    </a:lnTo>
                    <a:lnTo>
                      <a:pt x="995" y="246"/>
                    </a:lnTo>
                    <a:lnTo>
                      <a:pt x="990" y="241"/>
                    </a:lnTo>
                    <a:lnTo>
                      <a:pt x="990" y="239"/>
                    </a:lnTo>
                    <a:lnTo>
                      <a:pt x="995" y="236"/>
                    </a:lnTo>
                    <a:lnTo>
                      <a:pt x="988" y="234"/>
                    </a:lnTo>
                    <a:lnTo>
                      <a:pt x="983" y="234"/>
                    </a:lnTo>
                    <a:lnTo>
                      <a:pt x="978" y="227"/>
                    </a:lnTo>
                    <a:lnTo>
                      <a:pt x="973" y="225"/>
                    </a:lnTo>
                    <a:lnTo>
                      <a:pt x="971" y="225"/>
                    </a:lnTo>
                    <a:lnTo>
                      <a:pt x="964" y="220"/>
                    </a:lnTo>
                    <a:lnTo>
                      <a:pt x="962" y="218"/>
                    </a:lnTo>
                    <a:lnTo>
                      <a:pt x="954" y="220"/>
                    </a:lnTo>
                    <a:lnTo>
                      <a:pt x="952" y="220"/>
                    </a:lnTo>
                    <a:lnTo>
                      <a:pt x="945" y="225"/>
                    </a:lnTo>
                    <a:lnTo>
                      <a:pt x="943" y="220"/>
                    </a:lnTo>
                    <a:lnTo>
                      <a:pt x="936" y="220"/>
                    </a:lnTo>
                    <a:lnTo>
                      <a:pt x="926" y="218"/>
                    </a:lnTo>
                    <a:lnTo>
                      <a:pt x="910" y="215"/>
                    </a:lnTo>
                    <a:lnTo>
                      <a:pt x="898" y="220"/>
                    </a:lnTo>
                    <a:lnTo>
                      <a:pt x="898" y="234"/>
                    </a:lnTo>
                    <a:lnTo>
                      <a:pt x="903" y="239"/>
                    </a:lnTo>
                    <a:lnTo>
                      <a:pt x="903" y="241"/>
                    </a:lnTo>
                    <a:lnTo>
                      <a:pt x="900" y="248"/>
                    </a:lnTo>
                    <a:lnTo>
                      <a:pt x="898" y="251"/>
                    </a:lnTo>
                    <a:lnTo>
                      <a:pt x="903" y="253"/>
                    </a:lnTo>
                    <a:lnTo>
                      <a:pt x="903" y="260"/>
                    </a:lnTo>
                    <a:lnTo>
                      <a:pt x="907" y="267"/>
                    </a:lnTo>
                    <a:lnTo>
                      <a:pt x="903" y="274"/>
                    </a:lnTo>
                    <a:lnTo>
                      <a:pt x="900" y="279"/>
                    </a:lnTo>
                    <a:lnTo>
                      <a:pt x="900" y="281"/>
                    </a:lnTo>
                    <a:lnTo>
                      <a:pt x="900" y="284"/>
                    </a:lnTo>
                    <a:lnTo>
                      <a:pt x="898" y="288"/>
                    </a:lnTo>
                    <a:lnTo>
                      <a:pt x="898" y="291"/>
                    </a:lnTo>
                    <a:lnTo>
                      <a:pt x="893" y="291"/>
                    </a:lnTo>
                    <a:lnTo>
                      <a:pt x="891" y="293"/>
                    </a:lnTo>
                    <a:lnTo>
                      <a:pt x="893" y="296"/>
                    </a:lnTo>
                    <a:lnTo>
                      <a:pt x="907" y="303"/>
                    </a:lnTo>
                    <a:lnTo>
                      <a:pt x="910" y="307"/>
                    </a:lnTo>
                    <a:lnTo>
                      <a:pt x="919" y="317"/>
                    </a:lnTo>
                    <a:lnTo>
                      <a:pt x="919" y="333"/>
                    </a:lnTo>
                    <a:lnTo>
                      <a:pt x="919" y="343"/>
                    </a:lnTo>
                    <a:lnTo>
                      <a:pt x="910" y="350"/>
                    </a:lnTo>
                    <a:lnTo>
                      <a:pt x="910" y="355"/>
                    </a:lnTo>
                    <a:lnTo>
                      <a:pt x="898" y="362"/>
                    </a:lnTo>
                    <a:lnTo>
                      <a:pt x="874" y="371"/>
                    </a:lnTo>
                    <a:lnTo>
                      <a:pt x="879" y="371"/>
                    </a:lnTo>
                    <a:lnTo>
                      <a:pt x="881" y="381"/>
                    </a:lnTo>
                    <a:lnTo>
                      <a:pt x="884" y="383"/>
                    </a:lnTo>
                    <a:lnTo>
                      <a:pt x="884" y="388"/>
                    </a:lnTo>
                    <a:lnTo>
                      <a:pt x="884" y="390"/>
                    </a:lnTo>
                    <a:lnTo>
                      <a:pt x="884" y="392"/>
                    </a:lnTo>
                    <a:lnTo>
                      <a:pt x="888" y="399"/>
                    </a:lnTo>
                    <a:lnTo>
                      <a:pt x="888" y="402"/>
                    </a:lnTo>
                    <a:lnTo>
                      <a:pt x="888" y="404"/>
                    </a:lnTo>
                    <a:lnTo>
                      <a:pt x="888" y="409"/>
                    </a:lnTo>
                    <a:lnTo>
                      <a:pt x="891" y="411"/>
                    </a:lnTo>
                    <a:lnTo>
                      <a:pt x="891" y="414"/>
                    </a:lnTo>
                    <a:lnTo>
                      <a:pt x="888" y="421"/>
                    </a:lnTo>
                    <a:lnTo>
                      <a:pt x="884" y="423"/>
                    </a:lnTo>
                    <a:lnTo>
                      <a:pt x="881" y="425"/>
                    </a:lnTo>
                    <a:lnTo>
                      <a:pt x="879" y="425"/>
                    </a:lnTo>
                    <a:lnTo>
                      <a:pt x="879" y="430"/>
                    </a:lnTo>
                    <a:lnTo>
                      <a:pt x="874" y="433"/>
                    </a:lnTo>
                    <a:lnTo>
                      <a:pt x="874" y="435"/>
                    </a:lnTo>
                    <a:lnTo>
                      <a:pt x="865" y="433"/>
                    </a:lnTo>
                    <a:lnTo>
                      <a:pt x="862" y="423"/>
                    </a:lnTo>
                    <a:lnTo>
                      <a:pt x="858" y="421"/>
                    </a:lnTo>
                    <a:lnTo>
                      <a:pt x="855" y="421"/>
                    </a:lnTo>
                    <a:lnTo>
                      <a:pt x="853" y="416"/>
                    </a:lnTo>
                    <a:lnTo>
                      <a:pt x="848" y="411"/>
                    </a:lnTo>
                    <a:lnTo>
                      <a:pt x="843" y="404"/>
                    </a:lnTo>
                    <a:lnTo>
                      <a:pt x="839" y="402"/>
                    </a:lnTo>
                    <a:lnTo>
                      <a:pt x="839" y="399"/>
                    </a:lnTo>
                    <a:lnTo>
                      <a:pt x="843" y="397"/>
                    </a:lnTo>
                    <a:lnTo>
                      <a:pt x="839" y="390"/>
                    </a:lnTo>
                    <a:lnTo>
                      <a:pt x="839" y="383"/>
                    </a:lnTo>
                    <a:lnTo>
                      <a:pt x="836" y="378"/>
                    </a:lnTo>
                    <a:lnTo>
                      <a:pt x="839" y="366"/>
                    </a:lnTo>
                    <a:lnTo>
                      <a:pt x="839" y="362"/>
                    </a:lnTo>
                    <a:lnTo>
                      <a:pt x="836" y="362"/>
                    </a:lnTo>
                    <a:lnTo>
                      <a:pt x="832" y="362"/>
                    </a:lnTo>
                    <a:lnTo>
                      <a:pt x="829" y="359"/>
                    </a:lnTo>
                    <a:lnTo>
                      <a:pt x="813" y="359"/>
                    </a:lnTo>
                    <a:lnTo>
                      <a:pt x="801" y="359"/>
                    </a:lnTo>
                    <a:lnTo>
                      <a:pt x="792" y="355"/>
                    </a:lnTo>
                    <a:lnTo>
                      <a:pt x="773" y="347"/>
                    </a:lnTo>
                    <a:lnTo>
                      <a:pt x="766" y="345"/>
                    </a:lnTo>
                    <a:lnTo>
                      <a:pt x="763" y="343"/>
                    </a:lnTo>
                    <a:lnTo>
                      <a:pt x="756" y="336"/>
                    </a:lnTo>
                    <a:lnTo>
                      <a:pt x="747" y="329"/>
                    </a:lnTo>
                    <a:lnTo>
                      <a:pt x="742" y="329"/>
                    </a:lnTo>
                    <a:lnTo>
                      <a:pt x="737" y="329"/>
                    </a:lnTo>
                    <a:lnTo>
                      <a:pt x="718" y="322"/>
                    </a:lnTo>
                    <a:lnTo>
                      <a:pt x="704" y="324"/>
                    </a:lnTo>
                    <a:lnTo>
                      <a:pt x="692" y="326"/>
                    </a:lnTo>
                    <a:lnTo>
                      <a:pt x="695" y="322"/>
                    </a:lnTo>
                    <a:lnTo>
                      <a:pt x="683" y="293"/>
                    </a:lnTo>
                    <a:lnTo>
                      <a:pt x="669" y="291"/>
                    </a:lnTo>
                    <a:lnTo>
                      <a:pt x="662" y="291"/>
                    </a:lnTo>
                    <a:lnTo>
                      <a:pt x="662" y="288"/>
                    </a:lnTo>
                    <a:lnTo>
                      <a:pt x="662" y="281"/>
                    </a:lnTo>
                    <a:lnTo>
                      <a:pt x="659" y="270"/>
                    </a:lnTo>
                    <a:lnTo>
                      <a:pt x="662" y="260"/>
                    </a:lnTo>
                    <a:lnTo>
                      <a:pt x="662" y="258"/>
                    </a:lnTo>
                    <a:lnTo>
                      <a:pt x="669" y="246"/>
                    </a:lnTo>
                    <a:lnTo>
                      <a:pt x="671" y="241"/>
                    </a:lnTo>
                    <a:lnTo>
                      <a:pt x="676" y="234"/>
                    </a:lnTo>
                    <a:lnTo>
                      <a:pt x="683" y="234"/>
                    </a:lnTo>
                    <a:lnTo>
                      <a:pt x="683" y="227"/>
                    </a:lnTo>
                    <a:lnTo>
                      <a:pt x="685" y="225"/>
                    </a:lnTo>
                    <a:lnTo>
                      <a:pt x="688" y="225"/>
                    </a:lnTo>
                    <a:lnTo>
                      <a:pt x="692" y="225"/>
                    </a:lnTo>
                    <a:lnTo>
                      <a:pt x="695" y="220"/>
                    </a:lnTo>
                    <a:lnTo>
                      <a:pt x="702" y="215"/>
                    </a:lnTo>
                    <a:lnTo>
                      <a:pt x="706" y="208"/>
                    </a:lnTo>
                    <a:lnTo>
                      <a:pt x="714" y="208"/>
                    </a:lnTo>
                    <a:lnTo>
                      <a:pt x="718" y="208"/>
                    </a:lnTo>
                    <a:lnTo>
                      <a:pt x="721" y="206"/>
                    </a:lnTo>
                    <a:lnTo>
                      <a:pt x="718" y="196"/>
                    </a:lnTo>
                    <a:lnTo>
                      <a:pt x="728" y="194"/>
                    </a:lnTo>
                    <a:lnTo>
                      <a:pt x="728" y="187"/>
                    </a:lnTo>
                    <a:lnTo>
                      <a:pt x="732" y="187"/>
                    </a:lnTo>
                    <a:lnTo>
                      <a:pt x="737" y="185"/>
                    </a:lnTo>
                    <a:lnTo>
                      <a:pt x="742" y="187"/>
                    </a:lnTo>
                    <a:lnTo>
                      <a:pt x="747" y="187"/>
                    </a:lnTo>
                    <a:lnTo>
                      <a:pt x="756" y="182"/>
                    </a:lnTo>
                    <a:lnTo>
                      <a:pt x="758" y="175"/>
                    </a:lnTo>
                    <a:lnTo>
                      <a:pt x="766" y="173"/>
                    </a:lnTo>
                    <a:lnTo>
                      <a:pt x="766" y="170"/>
                    </a:lnTo>
                    <a:lnTo>
                      <a:pt x="773" y="161"/>
                    </a:lnTo>
                    <a:lnTo>
                      <a:pt x="768" y="154"/>
                    </a:lnTo>
                    <a:lnTo>
                      <a:pt x="777" y="149"/>
                    </a:lnTo>
                    <a:lnTo>
                      <a:pt x="777" y="142"/>
                    </a:lnTo>
                    <a:lnTo>
                      <a:pt x="784" y="142"/>
                    </a:lnTo>
                    <a:lnTo>
                      <a:pt x="784" y="140"/>
                    </a:lnTo>
                    <a:lnTo>
                      <a:pt x="787" y="140"/>
                    </a:lnTo>
                    <a:lnTo>
                      <a:pt x="799" y="133"/>
                    </a:lnTo>
                    <a:lnTo>
                      <a:pt x="803" y="137"/>
                    </a:lnTo>
                    <a:lnTo>
                      <a:pt x="810" y="137"/>
                    </a:lnTo>
                    <a:lnTo>
                      <a:pt x="820" y="137"/>
                    </a:lnTo>
                    <a:lnTo>
                      <a:pt x="820" y="133"/>
                    </a:lnTo>
                    <a:lnTo>
                      <a:pt x="829" y="130"/>
                    </a:lnTo>
                    <a:lnTo>
                      <a:pt x="832" y="130"/>
                    </a:lnTo>
                    <a:lnTo>
                      <a:pt x="836" y="125"/>
                    </a:lnTo>
                    <a:lnTo>
                      <a:pt x="839" y="125"/>
                    </a:lnTo>
                    <a:lnTo>
                      <a:pt x="843" y="121"/>
                    </a:lnTo>
                    <a:lnTo>
                      <a:pt x="848" y="118"/>
                    </a:lnTo>
                    <a:lnTo>
                      <a:pt x="855" y="109"/>
                    </a:lnTo>
                    <a:lnTo>
                      <a:pt x="839" y="97"/>
                    </a:lnTo>
                    <a:lnTo>
                      <a:pt x="843" y="95"/>
                    </a:lnTo>
                    <a:lnTo>
                      <a:pt x="839" y="90"/>
                    </a:lnTo>
                    <a:lnTo>
                      <a:pt x="846" y="85"/>
                    </a:lnTo>
                    <a:lnTo>
                      <a:pt x="853" y="83"/>
                    </a:lnTo>
                    <a:lnTo>
                      <a:pt x="855" y="83"/>
                    </a:lnTo>
                    <a:lnTo>
                      <a:pt x="855" y="74"/>
                    </a:lnTo>
                    <a:lnTo>
                      <a:pt x="853" y="66"/>
                    </a:lnTo>
                    <a:lnTo>
                      <a:pt x="836" y="57"/>
                    </a:lnTo>
                    <a:lnTo>
                      <a:pt x="810" y="52"/>
                    </a:lnTo>
                    <a:lnTo>
                      <a:pt x="801" y="52"/>
                    </a:lnTo>
                    <a:lnTo>
                      <a:pt x="794" y="52"/>
                    </a:lnTo>
                    <a:lnTo>
                      <a:pt x="794" y="66"/>
                    </a:lnTo>
                    <a:lnTo>
                      <a:pt x="799" y="74"/>
                    </a:lnTo>
                    <a:lnTo>
                      <a:pt x="799" y="76"/>
                    </a:lnTo>
                    <a:lnTo>
                      <a:pt x="792" y="78"/>
                    </a:lnTo>
                    <a:lnTo>
                      <a:pt x="784" y="95"/>
                    </a:lnTo>
                    <a:lnTo>
                      <a:pt x="777" y="104"/>
                    </a:lnTo>
                    <a:lnTo>
                      <a:pt x="777" y="109"/>
                    </a:lnTo>
                    <a:lnTo>
                      <a:pt x="775" y="109"/>
                    </a:lnTo>
                    <a:lnTo>
                      <a:pt x="768" y="109"/>
                    </a:lnTo>
                    <a:lnTo>
                      <a:pt x="768" y="111"/>
                    </a:lnTo>
                    <a:lnTo>
                      <a:pt x="766" y="111"/>
                    </a:lnTo>
                    <a:lnTo>
                      <a:pt x="756" y="104"/>
                    </a:lnTo>
                    <a:lnTo>
                      <a:pt x="751" y="95"/>
                    </a:lnTo>
                    <a:lnTo>
                      <a:pt x="758" y="90"/>
                    </a:lnTo>
                    <a:lnTo>
                      <a:pt x="756" y="78"/>
                    </a:lnTo>
                    <a:lnTo>
                      <a:pt x="747" y="74"/>
                    </a:lnTo>
                    <a:lnTo>
                      <a:pt x="742" y="66"/>
                    </a:lnTo>
                    <a:lnTo>
                      <a:pt x="740" y="66"/>
                    </a:lnTo>
                    <a:lnTo>
                      <a:pt x="730" y="74"/>
                    </a:lnTo>
                    <a:lnTo>
                      <a:pt x="730" y="78"/>
                    </a:lnTo>
                    <a:lnTo>
                      <a:pt x="728" y="88"/>
                    </a:lnTo>
                    <a:lnTo>
                      <a:pt x="723" y="88"/>
                    </a:lnTo>
                    <a:lnTo>
                      <a:pt x="721" y="85"/>
                    </a:lnTo>
                    <a:lnTo>
                      <a:pt x="721" y="76"/>
                    </a:lnTo>
                    <a:lnTo>
                      <a:pt x="718" y="74"/>
                    </a:lnTo>
                    <a:lnTo>
                      <a:pt x="718" y="71"/>
                    </a:lnTo>
                    <a:lnTo>
                      <a:pt x="718" y="66"/>
                    </a:lnTo>
                    <a:lnTo>
                      <a:pt x="721" y="64"/>
                    </a:lnTo>
                    <a:lnTo>
                      <a:pt x="723" y="62"/>
                    </a:lnTo>
                    <a:lnTo>
                      <a:pt x="721" y="62"/>
                    </a:lnTo>
                    <a:lnTo>
                      <a:pt x="711" y="57"/>
                    </a:lnTo>
                    <a:lnTo>
                      <a:pt x="706" y="57"/>
                    </a:lnTo>
                    <a:lnTo>
                      <a:pt x="704" y="62"/>
                    </a:lnTo>
                    <a:lnTo>
                      <a:pt x="697" y="62"/>
                    </a:lnTo>
                    <a:lnTo>
                      <a:pt x="688" y="57"/>
                    </a:lnTo>
                    <a:lnTo>
                      <a:pt x="695" y="55"/>
                    </a:lnTo>
                    <a:lnTo>
                      <a:pt x="697" y="50"/>
                    </a:lnTo>
                    <a:lnTo>
                      <a:pt x="704" y="45"/>
                    </a:lnTo>
                    <a:lnTo>
                      <a:pt x="704" y="43"/>
                    </a:lnTo>
                    <a:lnTo>
                      <a:pt x="702" y="43"/>
                    </a:lnTo>
                    <a:lnTo>
                      <a:pt x="697" y="40"/>
                    </a:lnTo>
                    <a:lnTo>
                      <a:pt x="695" y="36"/>
                    </a:lnTo>
                    <a:lnTo>
                      <a:pt x="688" y="33"/>
                    </a:lnTo>
                    <a:lnTo>
                      <a:pt x="685" y="31"/>
                    </a:lnTo>
                    <a:lnTo>
                      <a:pt x="685" y="19"/>
                    </a:lnTo>
                    <a:lnTo>
                      <a:pt x="671" y="10"/>
                    </a:lnTo>
                    <a:lnTo>
                      <a:pt x="671" y="7"/>
                    </a:lnTo>
                    <a:lnTo>
                      <a:pt x="666" y="7"/>
                    </a:lnTo>
                    <a:lnTo>
                      <a:pt x="662" y="7"/>
                    </a:lnTo>
                    <a:lnTo>
                      <a:pt x="662" y="3"/>
                    </a:lnTo>
                    <a:lnTo>
                      <a:pt x="662" y="0"/>
                    </a:lnTo>
                    <a:lnTo>
                      <a:pt x="652" y="3"/>
                    </a:lnTo>
                    <a:lnTo>
                      <a:pt x="652" y="7"/>
                    </a:lnTo>
                    <a:lnTo>
                      <a:pt x="643" y="10"/>
                    </a:lnTo>
                    <a:lnTo>
                      <a:pt x="640" y="17"/>
                    </a:lnTo>
                    <a:lnTo>
                      <a:pt x="636" y="19"/>
                    </a:lnTo>
                    <a:lnTo>
                      <a:pt x="633" y="19"/>
                    </a:lnTo>
                    <a:lnTo>
                      <a:pt x="633" y="31"/>
                    </a:lnTo>
                    <a:lnTo>
                      <a:pt x="636" y="33"/>
                    </a:lnTo>
                    <a:lnTo>
                      <a:pt x="640" y="36"/>
                    </a:lnTo>
                    <a:lnTo>
                      <a:pt x="636" y="36"/>
                    </a:lnTo>
                    <a:lnTo>
                      <a:pt x="633" y="40"/>
                    </a:lnTo>
                    <a:lnTo>
                      <a:pt x="633" y="45"/>
                    </a:lnTo>
                    <a:lnTo>
                      <a:pt x="640" y="52"/>
                    </a:lnTo>
                    <a:lnTo>
                      <a:pt x="643" y="55"/>
                    </a:lnTo>
                    <a:lnTo>
                      <a:pt x="647" y="55"/>
                    </a:lnTo>
                    <a:lnTo>
                      <a:pt x="659" y="62"/>
                    </a:lnTo>
                    <a:lnTo>
                      <a:pt x="669" y="64"/>
                    </a:lnTo>
                    <a:lnTo>
                      <a:pt x="669" y="66"/>
                    </a:lnTo>
                    <a:lnTo>
                      <a:pt x="669" y="71"/>
                    </a:lnTo>
                    <a:lnTo>
                      <a:pt x="662" y="74"/>
                    </a:lnTo>
                    <a:lnTo>
                      <a:pt x="662" y="78"/>
                    </a:lnTo>
                    <a:lnTo>
                      <a:pt x="669" y="78"/>
                    </a:lnTo>
                    <a:lnTo>
                      <a:pt x="676" y="78"/>
                    </a:lnTo>
                    <a:lnTo>
                      <a:pt x="669" y="85"/>
                    </a:lnTo>
                    <a:lnTo>
                      <a:pt x="669" y="88"/>
                    </a:lnTo>
                    <a:lnTo>
                      <a:pt x="659" y="95"/>
                    </a:lnTo>
                    <a:lnTo>
                      <a:pt x="650" y="95"/>
                    </a:lnTo>
                    <a:lnTo>
                      <a:pt x="643" y="90"/>
                    </a:lnTo>
                    <a:lnTo>
                      <a:pt x="636" y="88"/>
                    </a:lnTo>
                    <a:lnTo>
                      <a:pt x="631" y="90"/>
                    </a:lnTo>
                    <a:lnTo>
                      <a:pt x="624" y="85"/>
                    </a:lnTo>
                    <a:lnTo>
                      <a:pt x="614" y="85"/>
                    </a:lnTo>
                    <a:lnTo>
                      <a:pt x="614" y="88"/>
                    </a:lnTo>
                    <a:lnTo>
                      <a:pt x="612" y="88"/>
                    </a:lnTo>
                    <a:lnTo>
                      <a:pt x="605" y="88"/>
                    </a:lnTo>
                    <a:lnTo>
                      <a:pt x="605" y="90"/>
                    </a:lnTo>
                    <a:lnTo>
                      <a:pt x="603" y="95"/>
                    </a:lnTo>
                    <a:lnTo>
                      <a:pt x="605" y="100"/>
                    </a:lnTo>
                    <a:lnTo>
                      <a:pt x="603" y="104"/>
                    </a:lnTo>
                    <a:lnTo>
                      <a:pt x="595" y="100"/>
                    </a:lnTo>
                    <a:lnTo>
                      <a:pt x="579" y="100"/>
                    </a:lnTo>
                    <a:lnTo>
                      <a:pt x="577" y="104"/>
                    </a:lnTo>
                    <a:lnTo>
                      <a:pt x="577" y="100"/>
                    </a:lnTo>
                    <a:lnTo>
                      <a:pt x="560" y="104"/>
                    </a:lnTo>
                    <a:lnTo>
                      <a:pt x="555" y="100"/>
                    </a:lnTo>
                    <a:lnTo>
                      <a:pt x="553" y="104"/>
                    </a:lnTo>
                    <a:lnTo>
                      <a:pt x="551" y="100"/>
                    </a:lnTo>
                    <a:lnTo>
                      <a:pt x="541" y="97"/>
                    </a:lnTo>
                    <a:lnTo>
                      <a:pt x="536" y="95"/>
                    </a:lnTo>
                    <a:lnTo>
                      <a:pt x="527" y="95"/>
                    </a:lnTo>
                    <a:lnTo>
                      <a:pt x="520" y="95"/>
                    </a:lnTo>
                    <a:lnTo>
                      <a:pt x="517" y="90"/>
                    </a:lnTo>
                    <a:lnTo>
                      <a:pt x="508" y="88"/>
                    </a:lnTo>
                    <a:lnTo>
                      <a:pt x="506" y="85"/>
                    </a:lnTo>
                    <a:lnTo>
                      <a:pt x="508" y="85"/>
                    </a:lnTo>
                    <a:lnTo>
                      <a:pt x="506" y="78"/>
                    </a:lnTo>
                    <a:lnTo>
                      <a:pt x="496" y="76"/>
                    </a:lnTo>
                    <a:lnTo>
                      <a:pt x="482" y="78"/>
                    </a:lnTo>
                    <a:lnTo>
                      <a:pt x="466" y="83"/>
                    </a:lnTo>
                    <a:lnTo>
                      <a:pt x="461" y="90"/>
                    </a:lnTo>
                    <a:lnTo>
                      <a:pt x="440" y="97"/>
                    </a:lnTo>
                    <a:lnTo>
                      <a:pt x="425" y="104"/>
                    </a:lnTo>
                    <a:lnTo>
                      <a:pt x="425" y="100"/>
                    </a:lnTo>
                    <a:lnTo>
                      <a:pt x="421" y="104"/>
                    </a:lnTo>
                    <a:lnTo>
                      <a:pt x="404" y="104"/>
                    </a:lnTo>
                    <a:lnTo>
                      <a:pt x="383" y="104"/>
                    </a:lnTo>
                    <a:lnTo>
                      <a:pt x="385" y="90"/>
                    </a:lnTo>
                    <a:lnTo>
                      <a:pt x="385" y="88"/>
                    </a:lnTo>
                    <a:lnTo>
                      <a:pt x="380" y="83"/>
                    </a:lnTo>
                    <a:lnTo>
                      <a:pt x="371" y="76"/>
                    </a:lnTo>
                    <a:lnTo>
                      <a:pt x="357" y="74"/>
                    </a:lnTo>
                    <a:lnTo>
                      <a:pt x="357" y="76"/>
                    </a:lnTo>
                    <a:lnTo>
                      <a:pt x="354" y="74"/>
                    </a:lnTo>
                    <a:lnTo>
                      <a:pt x="354" y="76"/>
                    </a:lnTo>
                    <a:lnTo>
                      <a:pt x="329" y="74"/>
                    </a:lnTo>
                    <a:lnTo>
                      <a:pt x="321" y="71"/>
                    </a:lnTo>
                    <a:lnTo>
                      <a:pt x="300" y="64"/>
                    </a:lnTo>
                    <a:lnTo>
                      <a:pt x="279" y="55"/>
                    </a:lnTo>
                    <a:lnTo>
                      <a:pt x="258" y="55"/>
                    </a:lnTo>
                    <a:lnTo>
                      <a:pt x="243" y="57"/>
                    </a:lnTo>
                    <a:lnTo>
                      <a:pt x="239" y="57"/>
                    </a:lnTo>
                    <a:lnTo>
                      <a:pt x="239" y="45"/>
                    </a:lnTo>
                    <a:lnTo>
                      <a:pt x="232" y="45"/>
                    </a:lnTo>
                    <a:lnTo>
                      <a:pt x="232" y="50"/>
                    </a:lnTo>
                    <a:lnTo>
                      <a:pt x="225" y="50"/>
                    </a:lnTo>
                    <a:lnTo>
                      <a:pt x="225" y="52"/>
                    </a:lnTo>
                    <a:lnTo>
                      <a:pt x="225" y="55"/>
                    </a:lnTo>
                    <a:lnTo>
                      <a:pt x="225" y="57"/>
                    </a:lnTo>
                    <a:lnTo>
                      <a:pt x="206" y="57"/>
                    </a:lnTo>
                    <a:lnTo>
                      <a:pt x="203" y="52"/>
                    </a:lnTo>
                    <a:lnTo>
                      <a:pt x="199" y="50"/>
                    </a:lnTo>
                    <a:lnTo>
                      <a:pt x="199" y="43"/>
                    </a:lnTo>
                    <a:lnTo>
                      <a:pt x="187" y="36"/>
                    </a:lnTo>
                    <a:lnTo>
                      <a:pt x="184" y="40"/>
                    </a:lnTo>
                    <a:lnTo>
                      <a:pt x="180" y="45"/>
                    </a:lnTo>
                    <a:lnTo>
                      <a:pt x="170" y="52"/>
                    </a:lnTo>
                    <a:lnTo>
                      <a:pt x="163" y="50"/>
                    </a:lnTo>
                    <a:lnTo>
                      <a:pt x="161" y="43"/>
                    </a:lnTo>
                    <a:lnTo>
                      <a:pt x="158" y="50"/>
                    </a:lnTo>
                    <a:lnTo>
                      <a:pt x="149" y="45"/>
                    </a:lnTo>
                    <a:lnTo>
                      <a:pt x="142" y="50"/>
                    </a:lnTo>
                    <a:lnTo>
                      <a:pt x="135" y="52"/>
                    </a:lnTo>
                    <a:lnTo>
                      <a:pt x="125" y="57"/>
                    </a:lnTo>
                    <a:lnTo>
                      <a:pt x="123" y="57"/>
                    </a:lnTo>
                    <a:lnTo>
                      <a:pt x="116" y="57"/>
                    </a:lnTo>
                    <a:lnTo>
                      <a:pt x="116" y="64"/>
                    </a:lnTo>
                    <a:lnTo>
                      <a:pt x="104" y="66"/>
                    </a:lnTo>
                    <a:lnTo>
                      <a:pt x="90" y="74"/>
                    </a:lnTo>
                    <a:lnTo>
                      <a:pt x="88" y="76"/>
                    </a:lnTo>
                    <a:lnTo>
                      <a:pt x="83" y="76"/>
                    </a:lnTo>
                    <a:lnTo>
                      <a:pt x="78" y="78"/>
                    </a:lnTo>
                    <a:lnTo>
                      <a:pt x="64" y="74"/>
                    </a:lnTo>
                    <a:lnTo>
                      <a:pt x="64" y="76"/>
                    </a:lnTo>
                    <a:lnTo>
                      <a:pt x="59" y="76"/>
                    </a:lnTo>
                    <a:lnTo>
                      <a:pt x="52" y="74"/>
                    </a:lnTo>
                    <a:lnTo>
                      <a:pt x="43" y="71"/>
                    </a:lnTo>
                    <a:lnTo>
                      <a:pt x="38" y="66"/>
                    </a:lnTo>
                    <a:lnTo>
                      <a:pt x="33" y="64"/>
                    </a:lnTo>
                    <a:lnTo>
                      <a:pt x="24" y="62"/>
                    </a:lnTo>
                    <a:lnTo>
                      <a:pt x="0" y="57"/>
                    </a:lnTo>
                    <a:lnTo>
                      <a:pt x="0" y="262"/>
                    </a:lnTo>
                    <a:lnTo>
                      <a:pt x="7" y="26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Freeform 394"/>
              <p:cNvSpPr>
                <a:spLocks noChangeAspect="1"/>
              </p:cNvSpPr>
              <p:nvPr/>
            </p:nvSpPr>
            <p:spPr bwMode="auto">
              <a:xfrm>
                <a:off x="1330" y="2049"/>
                <a:ext cx="75" cy="47"/>
              </a:xfrm>
              <a:custGeom>
                <a:avLst/>
                <a:gdLst>
                  <a:gd name="T0" fmla="*/ 71 w 75"/>
                  <a:gd name="T1" fmla="*/ 43 h 47"/>
                  <a:gd name="T2" fmla="*/ 63 w 75"/>
                  <a:gd name="T3" fmla="*/ 33 h 47"/>
                  <a:gd name="T4" fmla="*/ 61 w 75"/>
                  <a:gd name="T5" fmla="*/ 31 h 47"/>
                  <a:gd name="T6" fmla="*/ 52 w 75"/>
                  <a:gd name="T7" fmla="*/ 29 h 47"/>
                  <a:gd name="T8" fmla="*/ 49 w 75"/>
                  <a:gd name="T9" fmla="*/ 26 h 47"/>
                  <a:gd name="T10" fmla="*/ 52 w 75"/>
                  <a:gd name="T11" fmla="*/ 21 h 47"/>
                  <a:gd name="T12" fmla="*/ 42 w 75"/>
                  <a:gd name="T13" fmla="*/ 17 h 47"/>
                  <a:gd name="T14" fmla="*/ 42 w 75"/>
                  <a:gd name="T15" fmla="*/ 14 h 47"/>
                  <a:gd name="T16" fmla="*/ 19 w 75"/>
                  <a:gd name="T17" fmla="*/ 7 h 47"/>
                  <a:gd name="T18" fmla="*/ 14 w 75"/>
                  <a:gd name="T19" fmla="*/ 5 h 47"/>
                  <a:gd name="T20" fmla="*/ 7 w 75"/>
                  <a:gd name="T21" fmla="*/ 0 h 47"/>
                  <a:gd name="T22" fmla="*/ 0 w 75"/>
                  <a:gd name="T23" fmla="*/ 5 h 47"/>
                  <a:gd name="T24" fmla="*/ 4 w 75"/>
                  <a:gd name="T25" fmla="*/ 10 h 47"/>
                  <a:gd name="T26" fmla="*/ 7 w 75"/>
                  <a:gd name="T27" fmla="*/ 14 h 47"/>
                  <a:gd name="T28" fmla="*/ 9 w 75"/>
                  <a:gd name="T29" fmla="*/ 14 h 47"/>
                  <a:gd name="T30" fmla="*/ 7 w 75"/>
                  <a:gd name="T31" fmla="*/ 17 h 47"/>
                  <a:gd name="T32" fmla="*/ 9 w 75"/>
                  <a:gd name="T33" fmla="*/ 17 h 47"/>
                  <a:gd name="T34" fmla="*/ 14 w 75"/>
                  <a:gd name="T35" fmla="*/ 17 h 47"/>
                  <a:gd name="T36" fmla="*/ 16 w 75"/>
                  <a:gd name="T37" fmla="*/ 17 h 47"/>
                  <a:gd name="T38" fmla="*/ 16 w 75"/>
                  <a:gd name="T39" fmla="*/ 19 h 47"/>
                  <a:gd name="T40" fmla="*/ 19 w 75"/>
                  <a:gd name="T41" fmla="*/ 19 h 47"/>
                  <a:gd name="T42" fmla="*/ 26 w 75"/>
                  <a:gd name="T43" fmla="*/ 29 h 47"/>
                  <a:gd name="T44" fmla="*/ 28 w 75"/>
                  <a:gd name="T45" fmla="*/ 29 h 47"/>
                  <a:gd name="T46" fmla="*/ 33 w 75"/>
                  <a:gd name="T47" fmla="*/ 29 h 47"/>
                  <a:gd name="T48" fmla="*/ 35 w 75"/>
                  <a:gd name="T49" fmla="*/ 31 h 47"/>
                  <a:gd name="T50" fmla="*/ 42 w 75"/>
                  <a:gd name="T51" fmla="*/ 38 h 47"/>
                  <a:gd name="T52" fmla="*/ 45 w 75"/>
                  <a:gd name="T53" fmla="*/ 40 h 47"/>
                  <a:gd name="T54" fmla="*/ 63 w 75"/>
                  <a:gd name="T55" fmla="*/ 47 h 47"/>
                  <a:gd name="T56" fmla="*/ 71 w 75"/>
                  <a:gd name="T57" fmla="*/ 47 h 47"/>
                  <a:gd name="T58" fmla="*/ 75 w 75"/>
                  <a:gd name="T59" fmla="*/ 43 h 47"/>
                  <a:gd name="T60" fmla="*/ 71 w 75"/>
                  <a:gd name="T61" fmla="*/ 40 h 47"/>
                  <a:gd name="T62" fmla="*/ 71 w 75"/>
                  <a:gd name="T63" fmla="*/ 43 h 4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75"/>
                  <a:gd name="T97" fmla="*/ 0 h 47"/>
                  <a:gd name="T98" fmla="*/ 75 w 75"/>
                  <a:gd name="T99" fmla="*/ 47 h 4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75" h="47">
                    <a:moveTo>
                      <a:pt x="71" y="43"/>
                    </a:moveTo>
                    <a:lnTo>
                      <a:pt x="63" y="33"/>
                    </a:lnTo>
                    <a:lnTo>
                      <a:pt x="61" y="31"/>
                    </a:lnTo>
                    <a:lnTo>
                      <a:pt x="52" y="29"/>
                    </a:lnTo>
                    <a:lnTo>
                      <a:pt x="49" y="26"/>
                    </a:lnTo>
                    <a:lnTo>
                      <a:pt x="52" y="21"/>
                    </a:lnTo>
                    <a:lnTo>
                      <a:pt x="42" y="17"/>
                    </a:lnTo>
                    <a:lnTo>
                      <a:pt x="42" y="14"/>
                    </a:lnTo>
                    <a:lnTo>
                      <a:pt x="19" y="7"/>
                    </a:lnTo>
                    <a:lnTo>
                      <a:pt x="14" y="5"/>
                    </a:lnTo>
                    <a:lnTo>
                      <a:pt x="7" y="0"/>
                    </a:lnTo>
                    <a:lnTo>
                      <a:pt x="0" y="5"/>
                    </a:lnTo>
                    <a:lnTo>
                      <a:pt x="4" y="10"/>
                    </a:lnTo>
                    <a:lnTo>
                      <a:pt x="7" y="14"/>
                    </a:lnTo>
                    <a:lnTo>
                      <a:pt x="9" y="14"/>
                    </a:lnTo>
                    <a:lnTo>
                      <a:pt x="7" y="17"/>
                    </a:lnTo>
                    <a:lnTo>
                      <a:pt x="9" y="17"/>
                    </a:lnTo>
                    <a:lnTo>
                      <a:pt x="14" y="17"/>
                    </a:lnTo>
                    <a:lnTo>
                      <a:pt x="16" y="17"/>
                    </a:lnTo>
                    <a:lnTo>
                      <a:pt x="16" y="19"/>
                    </a:lnTo>
                    <a:lnTo>
                      <a:pt x="19" y="19"/>
                    </a:lnTo>
                    <a:lnTo>
                      <a:pt x="26" y="29"/>
                    </a:lnTo>
                    <a:lnTo>
                      <a:pt x="28" y="29"/>
                    </a:lnTo>
                    <a:lnTo>
                      <a:pt x="33" y="29"/>
                    </a:lnTo>
                    <a:lnTo>
                      <a:pt x="35" y="31"/>
                    </a:lnTo>
                    <a:lnTo>
                      <a:pt x="42" y="38"/>
                    </a:lnTo>
                    <a:lnTo>
                      <a:pt x="45" y="40"/>
                    </a:lnTo>
                    <a:lnTo>
                      <a:pt x="63" y="47"/>
                    </a:lnTo>
                    <a:lnTo>
                      <a:pt x="71" y="47"/>
                    </a:lnTo>
                    <a:lnTo>
                      <a:pt x="75" y="43"/>
                    </a:lnTo>
                    <a:lnTo>
                      <a:pt x="71" y="40"/>
                    </a:lnTo>
                    <a:lnTo>
                      <a:pt x="71" y="43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Freeform 395"/>
              <p:cNvSpPr>
                <a:spLocks noChangeAspect="1"/>
              </p:cNvSpPr>
              <p:nvPr/>
            </p:nvSpPr>
            <p:spPr bwMode="auto">
              <a:xfrm>
                <a:off x="1299" y="1993"/>
                <a:ext cx="14" cy="18"/>
              </a:xfrm>
              <a:custGeom>
                <a:avLst/>
                <a:gdLst>
                  <a:gd name="T0" fmla="*/ 0 w 14"/>
                  <a:gd name="T1" fmla="*/ 2 h 18"/>
                  <a:gd name="T2" fmla="*/ 0 w 14"/>
                  <a:gd name="T3" fmla="*/ 9 h 18"/>
                  <a:gd name="T4" fmla="*/ 9 w 14"/>
                  <a:gd name="T5" fmla="*/ 18 h 18"/>
                  <a:gd name="T6" fmla="*/ 12 w 14"/>
                  <a:gd name="T7" fmla="*/ 18 h 18"/>
                  <a:gd name="T8" fmla="*/ 14 w 14"/>
                  <a:gd name="T9" fmla="*/ 18 h 18"/>
                  <a:gd name="T10" fmla="*/ 14 w 14"/>
                  <a:gd name="T11" fmla="*/ 16 h 18"/>
                  <a:gd name="T12" fmla="*/ 5 w 14"/>
                  <a:gd name="T13" fmla="*/ 7 h 18"/>
                  <a:gd name="T14" fmla="*/ 5 w 14"/>
                  <a:gd name="T15" fmla="*/ 2 h 18"/>
                  <a:gd name="T16" fmla="*/ 2 w 14"/>
                  <a:gd name="T17" fmla="*/ 0 h 18"/>
                  <a:gd name="T18" fmla="*/ 0 w 14"/>
                  <a:gd name="T19" fmla="*/ 2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8"/>
                  <a:gd name="T32" fmla="*/ 14 w 14"/>
                  <a:gd name="T33" fmla="*/ 18 h 1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8">
                    <a:moveTo>
                      <a:pt x="0" y="2"/>
                    </a:moveTo>
                    <a:lnTo>
                      <a:pt x="0" y="9"/>
                    </a:lnTo>
                    <a:lnTo>
                      <a:pt x="9" y="18"/>
                    </a:lnTo>
                    <a:lnTo>
                      <a:pt x="12" y="18"/>
                    </a:lnTo>
                    <a:lnTo>
                      <a:pt x="14" y="18"/>
                    </a:lnTo>
                    <a:lnTo>
                      <a:pt x="14" y="16"/>
                    </a:lnTo>
                    <a:lnTo>
                      <a:pt x="5" y="7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Freeform 396"/>
              <p:cNvSpPr>
                <a:spLocks noChangeAspect="1"/>
              </p:cNvSpPr>
              <p:nvPr/>
            </p:nvSpPr>
            <p:spPr bwMode="auto">
              <a:xfrm>
                <a:off x="1318" y="2009"/>
                <a:ext cx="9" cy="12"/>
              </a:xfrm>
              <a:custGeom>
                <a:avLst/>
                <a:gdLst>
                  <a:gd name="T0" fmla="*/ 2 w 9"/>
                  <a:gd name="T1" fmla="*/ 2 h 12"/>
                  <a:gd name="T2" fmla="*/ 0 w 9"/>
                  <a:gd name="T3" fmla="*/ 5 h 12"/>
                  <a:gd name="T4" fmla="*/ 7 w 9"/>
                  <a:gd name="T5" fmla="*/ 12 h 12"/>
                  <a:gd name="T6" fmla="*/ 9 w 9"/>
                  <a:gd name="T7" fmla="*/ 12 h 12"/>
                  <a:gd name="T8" fmla="*/ 9 w 9"/>
                  <a:gd name="T9" fmla="*/ 2 h 12"/>
                  <a:gd name="T10" fmla="*/ 2 w 9"/>
                  <a:gd name="T11" fmla="*/ 0 h 12"/>
                  <a:gd name="T12" fmla="*/ 2 w 9"/>
                  <a:gd name="T13" fmla="*/ 2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"/>
                  <a:gd name="T22" fmla="*/ 0 h 12"/>
                  <a:gd name="T23" fmla="*/ 9 w 9"/>
                  <a:gd name="T24" fmla="*/ 12 h 1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" h="12">
                    <a:moveTo>
                      <a:pt x="2" y="2"/>
                    </a:moveTo>
                    <a:lnTo>
                      <a:pt x="0" y="5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9" y="2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DDDDD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7" name="Freeform 397"/>
            <p:cNvSpPr>
              <a:spLocks noChangeAspect="1"/>
            </p:cNvSpPr>
            <p:nvPr/>
          </p:nvSpPr>
          <p:spPr bwMode="auto">
            <a:xfrm>
              <a:off x="1129463" y="6074060"/>
              <a:ext cx="334177" cy="240175"/>
            </a:xfrm>
            <a:custGeom>
              <a:avLst/>
              <a:gdLst>
                <a:gd name="T0" fmla="*/ 2147483647 w 435"/>
                <a:gd name="T1" fmla="*/ 2147483647 h 255"/>
                <a:gd name="T2" fmla="*/ 2147483647 w 435"/>
                <a:gd name="T3" fmla="*/ 2147483647 h 255"/>
                <a:gd name="T4" fmla="*/ 2147483647 w 435"/>
                <a:gd name="T5" fmla="*/ 2147483647 h 255"/>
                <a:gd name="T6" fmla="*/ 2147483647 w 435"/>
                <a:gd name="T7" fmla="*/ 2147483647 h 255"/>
                <a:gd name="T8" fmla="*/ 2147483647 w 435"/>
                <a:gd name="T9" fmla="*/ 2147483647 h 255"/>
                <a:gd name="T10" fmla="*/ 2147483647 w 435"/>
                <a:gd name="T11" fmla="*/ 2147483647 h 255"/>
                <a:gd name="T12" fmla="*/ 2147483647 w 435"/>
                <a:gd name="T13" fmla="*/ 2147483647 h 255"/>
                <a:gd name="T14" fmla="*/ 2147483647 w 435"/>
                <a:gd name="T15" fmla="*/ 2147483647 h 255"/>
                <a:gd name="T16" fmla="*/ 2147483647 w 435"/>
                <a:gd name="T17" fmla="*/ 2147483647 h 255"/>
                <a:gd name="T18" fmla="*/ 2147483647 w 435"/>
                <a:gd name="T19" fmla="*/ 2147483647 h 255"/>
                <a:gd name="T20" fmla="*/ 2147483647 w 435"/>
                <a:gd name="T21" fmla="*/ 2147483647 h 255"/>
                <a:gd name="T22" fmla="*/ 2147483647 w 435"/>
                <a:gd name="T23" fmla="*/ 2147483647 h 255"/>
                <a:gd name="T24" fmla="*/ 2147483647 w 435"/>
                <a:gd name="T25" fmla="*/ 2147483647 h 255"/>
                <a:gd name="T26" fmla="*/ 2147483647 w 435"/>
                <a:gd name="T27" fmla="*/ 2147483647 h 255"/>
                <a:gd name="T28" fmla="*/ 2147483647 w 435"/>
                <a:gd name="T29" fmla="*/ 2147483647 h 255"/>
                <a:gd name="T30" fmla="*/ 2147483647 w 435"/>
                <a:gd name="T31" fmla="*/ 2147483647 h 255"/>
                <a:gd name="T32" fmla="*/ 2147483647 w 435"/>
                <a:gd name="T33" fmla="*/ 2147483647 h 255"/>
                <a:gd name="T34" fmla="*/ 2147483647 w 435"/>
                <a:gd name="T35" fmla="*/ 2147483647 h 255"/>
                <a:gd name="T36" fmla="*/ 2147483647 w 435"/>
                <a:gd name="T37" fmla="*/ 2147483647 h 255"/>
                <a:gd name="T38" fmla="*/ 2147483647 w 435"/>
                <a:gd name="T39" fmla="*/ 2147483647 h 255"/>
                <a:gd name="T40" fmla="*/ 0 w 435"/>
                <a:gd name="T41" fmla="*/ 2147483647 h 255"/>
                <a:gd name="T42" fmla="*/ 2147483647 w 435"/>
                <a:gd name="T43" fmla="*/ 2147483647 h 255"/>
                <a:gd name="T44" fmla="*/ 2147483647 w 435"/>
                <a:gd name="T45" fmla="*/ 2147483647 h 255"/>
                <a:gd name="T46" fmla="*/ 2147483647 w 435"/>
                <a:gd name="T47" fmla="*/ 2147483647 h 255"/>
                <a:gd name="T48" fmla="*/ 2147483647 w 435"/>
                <a:gd name="T49" fmla="*/ 2147483647 h 255"/>
                <a:gd name="T50" fmla="*/ 2147483647 w 435"/>
                <a:gd name="T51" fmla="*/ 2147483647 h 255"/>
                <a:gd name="T52" fmla="*/ 2147483647 w 435"/>
                <a:gd name="T53" fmla="*/ 2147483647 h 255"/>
                <a:gd name="T54" fmla="*/ 2147483647 w 435"/>
                <a:gd name="T55" fmla="*/ 2147483647 h 255"/>
                <a:gd name="T56" fmla="*/ 2147483647 w 435"/>
                <a:gd name="T57" fmla="*/ 2147483647 h 255"/>
                <a:gd name="T58" fmla="*/ 2147483647 w 435"/>
                <a:gd name="T59" fmla="*/ 2147483647 h 255"/>
                <a:gd name="T60" fmla="*/ 2147483647 w 435"/>
                <a:gd name="T61" fmla="*/ 2147483647 h 255"/>
                <a:gd name="T62" fmla="*/ 2147483647 w 435"/>
                <a:gd name="T63" fmla="*/ 2147483647 h 255"/>
                <a:gd name="T64" fmla="*/ 2147483647 w 435"/>
                <a:gd name="T65" fmla="*/ 2147483647 h 255"/>
                <a:gd name="T66" fmla="*/ 2147483647 w 435"/>
                <a:gd name="T67" fmla="*/ 2147483647 h 255"/>
                <a:gd name="T68" fmla="*/ 2147483647 w 435"/>
                <a:gd name="T69" fmla="*/ 2147483647 h 255"/>
                <a:gd name="T70" fmla="*/ 2147483647 w 435"/>
                <a:gd name="T71" fmla="*/ 2147483647 h 255"/>
                <a:gd name="T72" fmla="*/ 2147483647 w 435"/>
                <a:gd name="T73" fmla="*/ 2147483647 h 255"/>
                <a:gd name="T74" fmla="*/ 2147483647 w 435"/>
                <a:gd name="T75" fmla="*/ 2147483647 h 255"/>
                <a:gd name="T76" fmla="*/ 2147483647 w 435"/>
                <a:gd name="T77" fmla="*/ 2147483647 h 255"/>
                <a:gd name="T78" fmla="*/ 2147483647 w 435"/>
                <a:gd name="T79" fmla="*/ 2147483647 h 255"/>
                <a:gd name="T80" fmla="*/ 2147483647 w 435"/>
                <a:gd name="T81" fmla="*/ 2147483647 h 255"/>
                <a:gd name="T82" fmla="*/ 2147483647 w 435"/>
                <a:gd name="T83" fmla="*/ 2147483647 h 255"/>
                <a:gd name="T84" fmla="*/ 2147483647 w 435"/>
                <a:gd name="T85" fmla="*/ 2147483647 h 255"/>
                <a:gd name="T86" fmla="*/ 2147483647 w 435"/>
                <a:gd name="T87" fmla="*/ 2147483647 h 255"/>
                <a:gd name="T88" fmla="*/ 2147483647 w 435"/>
                <a:gd name="T89" fmla="*/ 2147483647 h 255"/>
                <a:gd name="T90" fmla="*/ 2147483647 w 435"/>
                <a:gd name="T91" fmla="*/ 2147483647 h 255"/>
                <a:gd name="T92" fmla="*/ 2147483647 w 435"/>
                <a:gd name="T93" fmla="*/ 2147483647 h 255"/>
                <a:gd name="T94" fmla="*/ 2147483647 w 435"/>
                <a:gd name="T95" fmla="*/ 2147483647 h 255"/>
                <a:gd name="T96" fmla="*/ 2147483647 w 435"/>
                <a:gd name="T97" fmla="*/ 2147483647 h 255"/>
                <a:gd name="T98" fmla="*/ 2147483647 w 435"/>
                <a:gd name="T99" fmla="*/ 2147483647 h 255"/>
                <a:gd name="T100" fmla="*/ 2147483647 w 435"/>
                <a:gd name="T101" fmla="*/ 2147483647 h 255"/>
                <a:gd name="T102" fmla="*/ 2147483647 w 435"/>
                <a:gd name="T103" fmla="*/ 2147483647 h 255"/>
                <a:gd name="T104" fmla="*/ 2147483647 w 435"/>
                <a:gd name="T105" fmla="*/ 2147483647 h 255"/>
                <a:gd name="T106" fmla="*/ 2147483647 w 435"/>
                <a:gd name="T107" fmla="*/ 2147483647 h 255"/>
                <a:gd name="T108" fmla="*/ 2147483647 w 435"/>
                <a:gd name="T109" fmla="*/ 2147483647 h 255"/>
                <a:gd name="T110" fmla="*/ 2147483647 w 435"/>
                <a:gd name="T111" fmla="*/ 2147483647 h 255"/>
                <a:gd name="T112" fmla="*/ 2147483647 w 435"/>
                <a:gd name="T113" fmla="*/ 2147483647 h 25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35"/>
                <a:gd name="T172" fmla="*/ 0 h 255"/>
                <a:gd name="T173" fmla="*/ 435 w 435"/>
                <a:gd name="T174" fmla="*/ 255 h 25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35" h="255">
                  <a:moveTo>
                    <a:pt x="281" y="99"/>
                  </a:moveTo>
                  <a:lnTo>
                    <a:pt x="281" y="94"/>
                  </a:lnTo>
                  <a:lnTo>
                    <a:pt x="277" y="94"/>
                  </a:lnTo>
                  <a:lnTo>
                    <a:pt x="272" y="94"/>
                  </a:lnTo>
                  <a:lnTo>
                    <a:pt x="265" y="92"/>
                  </a:lnTo>
                  <a:lnTo>
                    <a:pt x="263" y="90"/>
                  </a:lnTo>
                  <a:lnTo>
                    <a:pt x="258" y="87"/>
                  </a:lnTo>
                  <a:lnTo>
                    <a:pt x="255" y="82"/>
                  </a:lnTo>
                  <a:lnTo>
                    <a:pt x="255" y="80"/>
                  </a:lnTo>
                  <a:lnTo>
                    <a:pt x="255" y="78"/>
                  </a:lnTo>
                  <a:lnTo>
                    <a:pt x="251" y="75"/>
                  </a:lnTo>
                  <a:lnTo>
                    <a:pt x="251" y="71"/>
                  </a:lnTo>
                  <a:lnTo>
                    <a:pt x="248" y="71"/>
                  </a:lnTo>
                  <a:lnTo>
                    <a:pt x="248" y="68"/>
                  </a:lnTo>
                  <a:lnTo>
                    <a:pt x="246" y="68"/>
                  </a:lnTo>
                  <a:lnTo>
                    <a:pt x="241" y="66"/>
                  </a:lnTo>
                  <a:lnTo>
                    <a:pt x="241" y="61"/>
                  </a:lnTo>
                  <a:lnTo>
                    <a:pt x="241" y="59"/>
                  </a:lnTo>
                  <a:lnTo>
                    <a:pt x="237" y="54"/>
                  </a:lnTo>
                  <a:lnTo>
                    <a:pt x="237" y="49"/>
                  </a:lnTo>
                  <a:lnTo>
                    <a:pt x="232" y="47"/>
                  </a:lnTo>
                  <a:lnTo>
                    <a:pt x="229" y="47"/>
                  </a:lnTo>
                  <a:lnTo>
                    <a:pt x="229" y="45"/>
                  </a:lnTo>
                  <a:lnTo>
                    <a:pt x="227" y="45"/>
                  </a:lnTo>
                  <a:lnTo>
                    <a:pt x="227" y="40"/>
                  </a:lnTo>
                  <a:lnTo>
                    <a:pt x="222" y="40"/>
                  </a:lnTo>
                  <a:lnTo>
                    <a:pt x="220" y="40"/>
                  </a:lnTo>
                  <a:lnTo>
                    <a:pt x="215" y="40"/>
                  </a:lnTo>
                  <a:lnTo>
                    <a:pt x="213" y="40"/>
                  </a:lnTo>
                  <a:lnTo>
                    <a:pt x="211" y="40"/>
                  </a:lnTo>
                  <a:lnTo>
                    <a:pt x="206" y="45"/>
                  </a:lnTo>
                  <a:lnTo>
                    <a:pt x="203" y="49"/>
                  </a:lnTo>
                  <a:lnTo>
                    <a:pt x="201" y="54"/>
                  </a:lnTo>
                  <a:lnTo>
                    <a:pt x="196" y="54"/>
                  </a:lnTo>
                  <a:lnTo>
                    <a:pt x="194" y="49"/>
                  </a:lnTo>
                  <a:lnTo>
                    <a:pt x="192" y="49"/>
                  </a:lnTo>
                  <a:lnTo>
                    <a:pt x="187" y="47"/>
                  </a:lnTo>
                  <a:lnTo>
                    <a:pt x="185" y="45"/>
                  </a:lnTo>
                  <a:lnTo>
                    <a:pt x="180" y="45"/>
                  </a:lnTo>
                  <a:lnTo>
                    <a:pt x="177" y="38"/>
                  </a:lnTo>
                  <a:lnTo>
                    <a:pt x="177" y="35"/>
                  </a:lnTo>
                  <a:lnTo>
                    <a:pt x="175" y="28"/>
                  </a:lnTo>
                  <a:lnTo>
                    <a:pt x="168" y="26"/>
                  </a:lnTo>
                  <a:lnTo>
                    <a:pt x="166" y="23"/>
                  </a:lnTo>
                  <a:lnTo>
                    <a:pt x="166" y="21"/>
                  </a:lnTo>
                  <a:lnTo>
                    <a:pt x="159" y="16"/>
                  </a:lnTo>
                  <a:lnTo>
                    <a:pt x="156" y="16"/>
                  </a:lnTo>
                  <a:lnTo>
                    <a:pt x="156" y="12"/>
                  </a:lnTo>
                  <a:lnTo>
                    <a:pt x="152" y="12"/>
                  </a:lnTo>
                  <a:lnTo>
                    <a:pt x="142" y="12"/>
                  </a:lnTo>
                  <a:lnTo>
                    <a:pt x="130" y="12"/>
                  </a:lnTo>
                  <a:lnTo>
                    <a:pt x="130" y="16"/>
                  </a:lnTo>
                  <a:lnTo>
                    <a:pt x="121" y="16"/>
                  </a:lnTo>
                  <a:lnTo>
                    <a:pt x="116" y="16"/>
                  </a:lnTo>
                  <a:lnTo>
                    <a:pt x="97" y="16"/>
                  </a:lnTo>
                  <a:lnTo>
                    <a:pt x="88" y="16"/>
                  </a:lnTo>
                  <a:lnTo>
                    <a:pt x="85" y="16"/>
                  </a:lnTo>
                  <a:lnTo>
                    <a:pt x="81" y="16"/>
                  </a:lnTo>
                  <a:lnTo>
                    <a:pt x="55" y="7"/>
                  </a:lnTo>
                  <a:lnTo>
                    <a:pt x="36" y="2"/>
                  </a:lnTo>
                  <a:lnTo>
                    <a:pt x="33" y="0"/>
                  </a:lnTo>
                  <a:lnTo>
                    <a:pt x="17" y="0"/>
                  </a:lnTo>
                  <a:lnTo>
                    <a:pt x="0" y="2"/>
                  </a:lnTo>
                  <a:lnTo>
                    <a:pt x="10" y="21"/>
                  </a:lnTo>
                  <a:lnTo>
                    <a:pt x="19" y="38"/>
                  </a:lnTo>
                  <a:lnTo>
                    <a:pt x="31" y="47"/>
                  </a:lnTo>
                  <a:lnTo>
                    <a:pt x="43" y="56"/>
                  </a:lnTo>
                  <a:lnTo>
                    <a:pt x="43" y="71"/>
                  </a:lnTo>
                  <a:lnTo>
                    <a:pt x="26" y="68"/>
                  </a:lnTo>
                  <a:lnTo>
                    <a:pt x="40" y="78"/>
                  </a:lnTo>
                  <a:lnTo>
                    <a:pt x="50" y="82"/>
                  </a:lnTo>
                  <a:lnTo>
                    <a:pt x="59" y="82"/>
                  </a:lnTo>
                  <a:lnTo>
                    <a:pt x="64" y="92"/>
                  </a:lnTo>
                  <a:lnTo>
                    <a:pt x="71" y="101"/>
                  </a:lnTo>
                  <a:lnTo>
                    <a:pt x="76" y="113"/>
                  </a:lnTo>
                  <a:lnTo>
                    <a:pt x="90" y="125"/>
                  </a:lnTo>
                  <a:lnTo>
                    <a:pt x="100" y="137"/>
                  </a:lnTo>
                  <a:lnTo>
                    <a:pt x="111" y="134"/>
                  </a:lnTo>
                  <a:lnTo>
                    <a:pt x="107" y="130"/>
                  </a:lnTo>
                  <a:lnTo>
                    <a:pt x="97" y="120"/>
                  </a:lnTo>
                  <a:lnTo>
                    <a:pt x="95" y="116"/>
                  </a:lnTo>
                  <a:lnTo>
                    <a:pt x="85" y="101"/>
                  </a:lnTo>
                  <a:lnTo>
                    <a:pt x="78" y="82"/>
                  </a:lnTo>
                  <a:lnTo>
                    <a:pt x="78" y="87"/>
                  </a:lnTo>
                  <a:lnTo>
                    <a:pt x="69" y="75"/>
                  </a:lnTo>
                  <a:lnTo>
                    <a:pt x="62" y="66"/>
                  </a:lnTo>
                  <a:lnTo>
                    <a:pt x="52" y="54"/>
                  </a:lnTo>
                  <a:lnTo>
                    <a:pt x="40" y="40"/>
                  </a:lnTo>
                  <a:lnTo>
                    <a:pt x="36" y="26"/>
                  </a:lnTo>
                  <a:lnTo>
                    <a:pt x="33" y="12"/>
                  </a:lnTo>
                  <a:lnTo>
                    <a:pt x="45" y="16"/>
                  </a:lnTo>
                  <a:lnTo>
                    <a:pt x="55" y="21"/>
                  </a:lnTo>
                  <a:lnTo>
                    <a:pt x="62" y="38"/>
                  </a:lnTo>
                  <a:lnTo>
                    <a:pt x="71" y="49"/>
                  </a:lnTo>
                  <a:lnTo>
                    <a:pt x="81" y="61"/>
                  </a:lnTo>
                  <a:lnTo>
                    <a:pt x="90" y="68"/>
                  </a:lnTo>
                  <a:lnTo>
                    <a:pt x="95" y="68"/>
                  </a:lnTo>
                  <a:lnTo>
                    <a:pt x="95" y="71"/>
                  </a:lnTo>
                  <a:lnTo>
                    <a:pt x="107" y="87"/>
                  </a:lnTo>
                  <a:lnTo>
                    <a:pt x="114" y="92"/>
                  </a:lnTo>
                  <a:lnTo>
                    <a:pt x="114" y="99"/>
                  </a:lnTo>
                  <a:lnTo>
                    <a:pt x="121" y="101"/>
                  </a:lnTo>
                  <a:lnTo>
                    <a:pt x="116" y="104"/>
                  </a:lnTo>
                  <a:lnTo>
                    <a:pt x="130" y="108"/>
                  </a:lnTo>
                  <a:lnTo>
                    <a:pt x="130" y="111"/>
                  </a:lnTo>
                  <a:lnTo>
                    <a:pt x="133" y="111"/>
                  </a:lnTo>
                  <a:lnTo>
                    <a:pt x="140" y="120"/>
                  </a:lnTo>
                  <a:lnTo>
                    <a:pt x="135" y="116"/>
                  </a:lnTo>
                  <a:lnTo>
                    <a:pt x="147" y="130"/>
                  </a:lnTo>
                  <a:lnTo>
                    <a:pt x="156" y="137"/>
                  </a:lnTo>
                  <a:lnTo>
                    <a:pt x="161" y="149"/>
                  </a:lnTo>
                  <a:lnTo>
                    <a:pt x="170" y="158"/>
                  </a:lnTo>
                  <a:lnTo>
                    <a:pt x="168" y="167"/>
                  </a:lnTo>
                  <a:lnTo>
                    <a:pt x="170" y="170"/>
                  </a:lnTo>
                  <a:lnTo>
                    <a:pt x="166" y="175"/>
                  </a:lnTo>
                  <a:lnTo>
                    <a:pt x="168" y="184"/>
                  </a:lnTo>
                  <a:lnTo>
                    <a:pt x="180" y="191"/>
                  </a:lnTo>
                  <a:lnTo>
                    <a:pt x="194" y="201"/>
                  </a:lnTo>
                  <a:lnTo>
                    <a:pt x="203" y="203"/>
                  </a:lnTo>
                  <a:lnTo>
                    <a:pt x="215" y="210"/>
                  </a:lnTo>
                  <a:lnTo>
                    <a:pt x="227" y="217"/>
                  </a:lnTo>
                  <a:lnTo>
                    <a:pt x="241" y="222"/>
                  </a:lnTo>
                  <a:lnTo>
                    <a:pt x="248" y="224"/>
                  </a:lnTo>
                  <a:lnTo>
                    <a:pt x="274" y="234"/>
                  </a:lnTo>
                  <a:lnTo>
                    <a:pt x="293" y="241"/>
                  </a:lnTo>
                  <a:lnTo>
                    <a:pt x="300" y="241"/>
                  </a:lnTo>
                  <a:lnTo>
                    <a:pt x="319" y="234"/>
                  </a:lnTo>
                  <a:lnTo>
                    <a:pt x="317" y="231"/>
                  </a:lnTo>
                  <a:lnTo>
                    <a:pt x="322" y="231"/>
                  </a:lnTo>
                  <a:lnTo>
                    <a:pt x="329" y="234"/>
                  </a:lnTo>
                  <a:lnTo>
                    <a:pt x="343" y="243"/>
                  </a:lnTo>
                  <a:lnTo>
                    <a:pt x="357" y="255"/>
                  </a:lnTo>
                  <a:lnTo>
                    <a:pt x="357" y="245"/>
                  </a:lnTo>
                  <a:lnTo>
                    <a:pt x="364" y="234"/>
                  </a:lnTo>
                  <a:lnTo>
                    <a:pt x="383" y="234"/>
                  </a:lnTo>
                  <a:lnTo>
                    <a:pt x="371" y="219"/>
                  </a:lnTo>
                  <a:lnTo>
                    <a:pt x="374" y="219"/>
                  </a:lnTo>
                  <a:lnTo>
                    <a:pt x="374" y="210"/>
                  </a:lnTo>
                  <a:lnTo>
                    <a:pt x="388" y="210"/>
                  </a:lnTo>
                  <a:lnTo>
                    <a:pt x="400" y="210"/>
                  </a:lnTo>
                  <a:lnTo>
                    <a:pt x="411" y="201"/>
                  </a:lnTo>
                  <a:lnTo>
                    <a:pt x="416" y="198"/>
                  </a:lnTo>
                  <a:lnTo>
                    <a:pt x="418" y="203"/>
                  </a:lnTo>
                  <a:lnTo>
                    <a:pt x="423" y="189"/>
                  </a:lnTo>
                  <a:lnTo>
                    <a:pt x="423" y="186"/>
                  </a:lnTo>
                  <a:lnTo>
                    <a:pt x="426" y="184"/>
                  </a:lnTo>
                  <a:lnTo>
                    <a:pt x="435" y="165"/>
                  </a:lnTo>
                  <a:lnTo>
                    <a:pt x="435" y="163"/>
                  </a:lnTo>
                  <a:lnTo>
                    <a:pt x="428" y="158"/>
                  </a:lnTo>
                  <a:lnTo>
                    <a:pt x="426" y="158"/>
                  </a:lnTo>
                  <a:lnTo>
                    <a:pt x="409" y="163"/>
                  </a:lnTo>
                  <a:lnTo>
                    <a:pt x="392" y="163"/>
                  </a:lnTo>
                  <a:lnTo>
                    <a:pt x="383" y="167"/>
                  </a:lnTo>
                  <a:lnTo>
                    <a:pt x="378" y="186"/>
                  </a:lnTo>
                  <a:lnTo>
                    <a:pt x="366" y="196"/>
                  </a:lnTo>
                  <a:lnTo>
                    <a:pt x="371" y="198"/>
                  </a:lnTo>
                  <a:lnTo>
                    <a:pt x="366" y="201"/>
                  </a:lnTo>
                  <a:lnTo>
                    <a:pt x="364" y="198"/>
                  </a:lnTo>
                  <a:lnTo>
                    <a:pt x="352" y="201"/>
                  </a:lnTo>
                  <a:lnTo>
                    <a:pt x="336" y="203"/>
                  </a:lnTo>
                  <a:lnTo>
                    <a:pt x="322" y="203"/>
                  </a:lnTo>
                  <a:lnTo>
                    <a:pt x="307" y="198"/>
                  </a:lnTo>
                  <a:lnTo>
                    <a:pt x="303" y="198"/>
                  </a:lnTo>
                  <a:lnTo>
                    <a:pt x="300" y="189"/>
                  </a:lnTo>
                  <a:lnTo>
                    <a:pt x="293" y="179"/>
                  </a:lnTo>
                  <a:lnTo>
                    <a:pt x="286" y="167"/>
                  </a:lnTo>
                  <a:lnTo>
                    <a:pt x="277" y="153"/>
                  </a:lnTo>
                  <a:lnTo>
                    <a:pt x="277" y="134"/>
                  </a:lnTo>
                  <a:lnTo>
                    <a:pt x="281" y="116"/>
                  </a:lnTo>
                  <a:lnTo>
                    <a:pt x="286" y="94"/>
                  </a:lnTo>
                  <a:lnTo>
                    <a:pt x="284" y="99"/>
                  </a:lnTo>
                  <a:lnTo>
                    <a:pt x="281" y="99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398"/>
            <p:cNvSpPr>
              <a:spLocks noChangeAspect="1"/>
            </p:cNvSpPr>
            <p:nvPr/>
          </p:nvSpPr>
          <p:spPr bwMode="auto">
            <a:xfrm>
              <a:off x="1436771" y="6263540"/>
              <a:ext cx="12594" cy="34904"/>
            </a:xfrm>
            <a:custGeom>
              <a:avLst/>
              <a:gdLst>
                <a:gd name="T0" fmla="*/ 0 w 16"/>
                <a:gd name="T1" fmla="*/ 2147483647 h 37"/>
                <a:gd name="T2" fmla="*/ 0 w 16"/>
                <a:gd name="T3" fmla="*/ 2147483647 h 37"/>
                <a:gd name="T4" fmla="*/ 2147483647 w 16"/>
                <a:gd name="T5" fmla="*/ 2147483647 h 37"/>
                <a:gd name="T6" fmla="*/ 2147483647 w 16"/>
                <a:gd name="T7" fmla="*/ 2147483647 h 37"/>
                <a:gd name="T8" fmla="*/ 2147483647 w 16"/>
                <a:gd name="T9" fmla="*/ 2147483647 h 37"/>
                <a:gd name="T10" fmla="*/ 2147483647 w 16"/>
                <a:gd name="T11" fmla="*/ 2147483647 h 37"/>
                <a:gd name="T12" fmla="*/ 2147483647 w 16"/>
                <a:gd name="T13" fmla="*/ 2147483647 h 37"/>
                <a:gd name="T14" fmla="*/ 2147483647 w 16"/>
                <a:gd name="T15" fmla="*/ 2147483647 h 37"/>
                <a:gd name="T16" fmla="*/ 2147483647 w 16"/>
                <a:gd name="T17" fmla="*/ 2147483647 h 37"/>
                <a:gd name="T18" fmla="*/ 2147483647 w 16"/>
                <a:gd name="T19" fmla="*/ 0 h 37"/>
                <a:gd name="T20" fmla="*/ 0 w 16"/>
                <a:gd name="T21" fmla="*/ 2147483647 h 37"/>
                <a:gd name="T22" fmla="*/ 0 w 16"/>
                <a:gd name="T23" fmla="*/ 2147483647 h 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37"/>
                <a:gd name="T38" fmla="*/ 16 w 16"/>
                <a:gd name="T39" fmla="*/ 37 h 3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37">
                  <a:moveTo>
                    <a:pt x="0" y="23"/>
                  </a:moveTo>
                  <a:lnTo>
                    <a:pt x="0" y="37"/>
                  </a:lnTo>
                  <a:lnTo>
                    <a:pt x="2" y="37"/>
                  </a:lnTo>
                  <a:lnTo>
                    <a:pt x="9" y="30"/>
                  </a:lnTo>
                  <a:lnTo>
                    <a:pt x="11" y="28"/>
                  </a:lnTo>
                  <a:lnTo>
                    <a:pt x="16" y="21"/>
                  </a:lnTo>
                  <a:lnTo>
                    <a:pt x="16" y="18"/>
                  </a:lnTo>
                  <a:lnTo>
                    <a:pt x="16" y="11"/>
                  </a:lnTo>
                  <a:lnTo>
                    <a:pt x="16" y="2"/>
                  </a:lnTo>
                  <a:lnTo>
                    <a:pt x="11" y="0"/>
                  </a:lnTo>
                  <a:lnTo>
                    <a:pt x="0" y="9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399"/>
            <p:cNvSpPr>
              <a:spLocks noChangeAspect="1"/>
            </p:cNvSpPr>
            <p:nvPr/>
          </p:nvSpPr>
          <p:spPr bwMode="auto">
            <a:xfrm>
              <a:off x="1427534" y="6316728"/>
              <a:ext cx="23510" cy="17452"/>
            </a:xfrm>
            <a:custGeom>
              <a:avLst/>
              <a:gdLst>
                <a:gd name="T0" fmla="*/ 2147483647 w 30"/>
                <a:gd name="T1" fmla="*/ 2147483647 h 19"/>
                <a:gd name="T2" fmla="*/ 2147483647 w 30"/>
                <a:gd name="T3" fmla="*/ 0 h 19"/>
                <a:gd name="T4" fmla="*/ 0 w 30"/>
                <a:gd name="T5" fmla="*/ 2147483647 h 19"/>
                <a:gd name="T6" fmla="*/ 2147483647 w 30"/>
                <a:gd name="T7" fmla="*/ 2147483647 h 19"/>
                <a:gd name="T8" fmla="*/ 2147483647 w 30"/>
                <a:gd name="T9" fmla="*/ 2147483647 h 19"/>
                <a:gd name="T10" fmla="*/ 2147483647 w 30"/>
                <a:gd name="T11" fmla="*/ 2147483647 h 19"/>
                <a:gd name="T12" fmla="*/ 2147483647 w 30"/>
                <a:gd name="T13" fmla="*/ 2147483647 h 19"/>
                <a:gd name="T14" fmla="*/ 2147483647 w 30"/>
                <a:gd name="T15" fmla="*/ 2147483647 h 19"/>
                <a:gd name="T16" fmla="*/ 2147483647 w 30"/>
                <a:gd name="T17" fmla="*/ 2147483647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19"/>
                <a:gd name="T29" fmla="*/ 30 w 30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19">
                  <a:moveTo>
                    <a:pt x="19" y="7"/>
                  </a:moveTo>
                  <a:lnTo>
                    <a:pt x="9" y="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14" y="17"/>
                  </a:lnTo>
                  <a:lnTo>
                    <a:pt x="28" y="19"/>
                  </a:lnTo>
                  <a:lnTo>
                    <a:pt x="30" y="14"/>
                  </a:lnTo>
                  <a:lnTo>
                    <a:pt x="30" y="7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400"/>
            <p:cNvSpPr>
              <a:spLocks noChangeAspect="1"/>
            </p:cNvSpPr>
            <p:nvPr/>
          </p:nvSpPr>
          <p:spPr bwMode="auto">
            <a:xfrm>
              <a:off x="1403185" y="6271851"/>
              <a:ext cx="41982" cy="54018"/>
            </a:xfrm>
            <a:custGeom>
              <a:avLst/>
              <a:gdLst>
                <a:gd name="T0" fmla="*/ 2147483647 w 54"/>
                <a:gd name="T1" fmla="*/ 2147483647 h 57"/>
                <a:gd name="T2" fmla="*/ 2147483647 w 54"/>
                <a:gd name="T3" fmla="*/ 0 h 57"/>
                <a:gd name="T4" fmla="*/ 2147483647 w 54"/>
                <a:gd name="T5" fmla="*/ 0 h 57"/>
                <a:gd name="T6" fmla="*/ 2147483647 w 54"/>
                <a:gd name="T7" fmla="*/ 0 h 57"/>
                <a:gd name="T8" fmla="*/ 2147483647 w 54"/>
                <a:gd name="T9" fmla="*/ 2147483647 h 57"/>
                <a:gd name="T10" fmla="*/ 2147483647 w 54"/>
                <a:gd name="T11" fmla="*/ 2147483647 h 57"/>
                <a:gd name="T12" fmla="*/ 2147483647 w 54"/>
                <a:gd name="T13" fmla="*/ 2147483647 h 57"/>
                <a:gd name="T14" fmla="*/ 2147483647 w 54"/>
                <a:gd name="T15" fmla="*/ 2147483647 h 57"/>
                <a:gd name="T16" fmla="*/ 0 w 54"/>
                <a:gd name="T17" fmla="*/ 2147483647 h 57"/>
                <a:gd name="T18" fmla="*/ 0 w 54"/>
                <a:gd name="T19" fmla="*/ 2147483647 h 57"/>
                <a:gd name="T20" fmla="*/ 2147483647 w 54"/>
                <a:gd name="T21" fmla="*/ 2147483647 h 57"/>
                <a:gd name="T22" fmla="*/ 2147483647 w 54"/>
                <a:gd name="T23" fmla="*/ 2147483647 h 57"/>
                <a:gd name="T24" fmla="*/ 2147483647 w 54"/>
                <a:gd name="T25" fmla="*/ 2147483647 h 57"/>
                <a:gd name="T26" fmla="*/ 2147483647 w 54"/>
                <a:gd name="T27" fmla="*/ 2147483647 h 57"/>
                <a:gd name="T28" fmla="*/ 2147483647 w 54"/>
                <a:gd name="T29" fmla="*/ 2147483647 h 57"/>
                <a:gd name="T30" fmla="*/ 2147483647 w 54"/>
                <a:gd name="T31" fmla="*/ 2147483647 h 57"/>
                <a:gd name="T32" fmla="*/ 2147483647 w 54"/>
                <a:gd name="T33" fmla="*/ 2147483647 h 57"/>
                <a:gd name="T34" fmla="*/ 2147483647 w 54"/>
                <a:gd name="T35" fmla="*/ 2147483647 h 57"/>
                <a:gd name="T36" fmla="*/ 2147483647 w 54"/>
                <a:gd name="T37" fmla="*/ 2147483647 h 57"/>
                <a:gd name="T38" fmla="*/ 2147483647 w 54"/>
                <a:gd name="T39" fmla="*/ 2147483647 h 5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4"/>
                <a:gd name="T61" fmla="*/ 0 h 57"/>
                <a:gd name="T62" fmla="*/ 54 w 54"/>
                <a:gd name="T63" fmla="*/ 57 h 5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4" h="57">
                  <a:moveTo>
                    <a:pt x="43" y="14"/>
                  </a:moveTo>
                  <a:lnTo>
                    <a:pt x="43" y="0"/>
                  </a:lnTo>
                  <a:lnTo>
                    <a:pt x="31" y="0"/>
                  </a:lnTo>
                  <a:lnTo>
                    <a:pt x="17" y="0"/>
                  </a:lnTo>
                  <a:lnTo>
                    <a:pt x="17" y="9"/>
                  </a:lnTo>
                  <a:lnTo>
                    <a:pt x="14" y="9"/>
                  </a:lnTo>
                  <a:lnTo>
                    <a:pt x="26" y="24"/>
                  </a:lnTo>
                  <a:lnTo>
                    <a:pt x="7" y="24"/>
                  </a:lnTo>
                  <a:lnTo>
                    <a:pt x="0" y="35"/>
                  </a:lnTo>
                  <a:lnTo>
                    <a:pt x="0" y="45"/>
                  </a:lnTo>
                  <a:lnTo>
                    <a:pt x="5" y="52"/>
                  </a:lnTo>
                  <a:lnTo>
                    <a:pt x="17" y="54"/>
                  </a:lnTo>
                  <a:lnTo>
                    <a:pt x="31" y="57"/>
                  </a:lnTo>
                  <a:lnTo>
                    <a:pt x="40" y="47"/>
                  </a:lnTo>
                  <a:lnTo>
                    <a:pt x="50" y="35"/>
                  </a:lnTo>
                  <a:lnTo>
                    <a:pt x="54" y="31"/>
                  </a:lnTo>
                  <a:lnTo>
                    <a:pt x="52" y="28"/>
                  </a:lnTo>
                  <a:lnTo>
                    <a:pt x="45" y="28"/>
                  </a:lnTo>
                  <a:lnTo>
                    <a:pt x="43" y="28"/>
                  </a:lnTo>
                  <a:lnTo>
                    <a:pt x="43" y="14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401"/>
            <p:cNvSpPr>
              <a:spLocks noChangeAspect="1"/>
            </p:cNvSpPr>
            <p:nvPr/>
          </p:nvSpPr>
          <p:spPr bwMode="auto">
            <a:xfrm>
              <a:off x="1434252" y="6298445"/>
              <a:ext cx="69690" cy="35735"/>
            </a:xfrm>
            <a:custGeom>
              <a:avLst/>
              <a:gdLst>
                <a:gd name="T0" fmla="*/ 0 w 90"/>
                <a:gd name="T1" fmla="*/ 2147483647 h 38"/>
                <a:gd name="T2" fmla="*/ 2147483647 w 90"/>
                <a:gd name="T3" fmla="*/ 2147483647 h 38"/>
                <a:gd name="T4" fmla="*/ 2147483647 w 90"/>
                <a:gd name="T5" fmla="*/ 2147483647 h 38"/>
                <a:gd name="T6" fmla="*/ 2147483647 w 90"/>
                <a:gd name="T7" fmla="*/ 2147483647 h 38"/>
                <a:gd name="T8" fmla="*/ 2147483647 w 90"/>
                <a:gd name="T9" fmla="*/ 2147483647 h 38"/>
                <a:gd name="T10" fmla="*/ 2147483647 w 90"/>
                <a:gd name="T11" fmla="*/ 2147483647 h 38"/>
                <a:gd name="T12" fmla="*/ 2147483647 w 90"/>
                <a:gd name="T13" fmla="*/ 2147483647 h 38"/>
                <a:gd name="T14" fmla="*/ 2147483647 w 90"/>
                <a:gd name="T15" fmla="*/ 2147483647 h 38"/>
                <a:gd name="T16" fmla="*/ 2147483647 w 90"/>
                <a:gd name="T17" fmla="*/ 2147483647 h 38"/>
                <a:gd name="T18" fmla="*/ 2147483647 w 90"/>
                <a:gd name="T19" fmla="*/ 2147483647 h 38"/>
                <a:gd name="T20" fmla="*/ 2147483647 w 90"/>
                <a:gd name="T21" fmla="*/ 2147483647 h 38"/>
                <a:gd name="T22" fmla="*/ 2147483647 w 90"/>
                <a:gd name="T23" fmla="*/ 2147483647 h 38"/>
                <a:gd name="T24" fmla="*/ 2147483647 w 90"/>
                <a:gd name="T25" fmla="*/ 2147483647 h 38"/>
                <a:gd name="T26" fmla="*/ 2147483647 w 90"/>
                <a:gd name="T27" fmla="*/ 2147483647 h 38"/>
                <a:gd name="T28" fmla="*/ 2147483647 w 90"/>
                <a:gd name="T29" fmla="*/ 2147483647 h 38"/>
                <a:gd name="T30" fmla="*/ 2147483647 w 90"/>
                <a:gd name="T31" fmla="*/ 2147483647 h 38"/>
                <a:gd name="T32" fmla="*/ 2147483647 w 90"/>
                <a:gd name="T33" fmla="*/ 2147483647 h 38"/>
                <a:gd name="T34" fmla="*/ 2147483647 w 90"/>
                <a:gd name="T35" fmla="*/ 0 h 38"/>
                <a:gd name="T36" fmla="*/ 2147483647 w 90"/>
                <a:gd name="T37" fmla="*/ 0 h 38"/>
                <a:gd name="T38" fmla="*/ 2147483647 w 90"/>
                <a:gd name="T39" fmla="*/ 0 h 38"/>
                <a:gd name="T40" fmla="*/ 2147483647 w 90"/>
                <a:gd name="T41" fmla="*/ 2147483647 h 38"/>
                <a:gd name="T42" fmla="*/ 2147483647 w 90"/>
                <a:gd name="T43" fmla="*/ 2147483647 h 38"/>
                <a:gd name="T44" fmla="*/ 2147483647 w 90"/>
                <a:gd name="T45" fmla="*/ 2147483647 h 38"/>
                <a:gd name="T46" fmla="*/ 2147483647 w 90"/>
                <a:gd name="T47" fmla="*/ 2147483647 h 38"/>
                <a:gd name="T48" fmla="*/ 0 w 90"/>
                <a:gd name="T49" fmla="*/ 2147483647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0"/>
                <a:gd name="T76" fmla="*/ 0 h 38"/>
                <a:gd name="T77" fmla="*/ 90 w 90"/>
                <a:gd name="T78" fmla="*/ 38 h 3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0" h="38">
                  <a:moveTo>
                    <a:pt x="0" y="19"/>
                  </a:moveTo>
                  <a:lnTo>
                    <a:pt x="10" y="26"/>
                  </a:lnTo>
                  <a:lnTo>
                    <a:pt x="21" y="26"/>
                  </a:lnTo>
                  <a:lnTo>
                    <a:pt x="21" y="33"/>
                  </a:lnTo>
                  <a:lnTo>
                    <a:pt x="29" y="36"/>
                  </a:lnTo>
                  <a:lnTo>
                    <a:pt x="31" y="38"/>
                  </a:lnTo>
                  <a:lnTo>
                    <a:pt x="36" y="38"/>
                  </a:lnTo>
                  <a:lnTo>
                    <a:pt x="38" y="33"/>
                  </a:lnTo>
                  <a:lnTo>
                    <a:pt x="45" y="29"/>
                  </a:lnTo>
                  <a:lnTo>
                    <a:pt x="50" y="26"/>
                  </a:lnTo>
                  <a:lnTo>
                    <a:pt x="66" y="15"/>
                  </a:lnTo>
                  <a:lnTo>
                    <a:pt x="76" y="15"/>
                  </a:lnTo>
                  <a:lnTo>
                    <a:pt x="90" y="12"/>
                  </a:lnTo>
                  <a:lnTo>
                    <a:pt x="83" y="7"/>
                  </a:lnTo>
                  <a:lnTo>
                    <a:pt x="80" y="7"/>
                  </a:lnTo>
                  <a:lnTo>
                    <a:pt x="76" y="5"/>
                  </a:lnTo>
                  <a:lnTo>
                    <a:pt x="80" y="5"/>
                  </a:lnTo>
                  <a:lnTo>
                    <a:pt x="71" y="0"/>
                  </a:lnTo>
                  <a:lnTo>
                    <a:pt x="57" y="0"/>
                  </a:lnTo>
                  <a:lnTo>
                    <a:pt x="45" y="0"/>
                  </a:lnTo>
                  <a:lnTo>
                    <a:pt x="31" y="3"/>
                  </a:lnTo>
                  <a:lnTo>
                    <a:pt x="19" y="3"/>
                  </a:lnTo>
                  <a:lnTo>
                    <a:pt x="14" y="3"/>
                  </a:lnTo>
                  <a:lnTo>
                    <a:pt x="10" y="7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402"/>
            <p:cNvSpPr>
              <a:spLocks noChangeAspect="1"/>
            </p:cNvSpPr>
            <p:nvPr/>
          </p:nvSpPr>
          <p:spPr bwMode="auto">
            <a:xfrm>
              <a:off x="3598842" y="6535295"/>
              <a:ext cx="10916" cy="6648"/>
            </a:xfrm>
            <a:custGeom>
              <a:avLst/>
              <a:gdLst>
                <a:gd name="T0" fmla="*/ 0 w 14"/>
                <a:gd name="T1" fmla="*/ 2147483647 h 7"/>
                <a:gd name="T2" fmla="*/ 2147483647 w 14"/>
                <a:gd name="T3" fmla="*/ 0 h 7"/>
                <a:gd name="T4" fmla="*/ 2147483647 w 14"/>
                <a:gd name="T5" fmla="*/ 2147483647 h 7"/>
                <a:gd name="T6" fmla="*/ 2147483647 w 14"/>
                <a:gd name="T7" fmla="*/ 2147483647 h 7"/>
                <a:gd name="T8" fmla="*/ 2147483647 w 14"/>
                <a:gd name="T9" fmla="*/ 2147483647 h 7"/>
                <a:gd name="T10" fmla="*/ 0 w 14"/>
                <a:gd name="T11" fmla="*/ 214748364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7"/>
                <a:gd name="T20" fmla="*/ 14 w 14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7">
                  <a:moveTo>
                    <a:pt x="0" y="2"/>
                  </a:moveTo>
                  <a:lnTo>
                    <a:pt x="5" y="0"/>
                  </a:lnTo>
                  <a:lnTo>
                    <a:pt x="14" y="2"/>
                  </a:lnTo>
                  <a:lnTo>
                    <a:pt x="7" y="4"/>
                  </a:lnTo>
                  <a:lnTo>
                    <a:pt x="5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403"/>
            <p:cNvSpPr>
              <a:spLocks noChangeAspect="1"/>
            </p:cNvSpPr>
            <p:nvPr/>
          </p:nvSpPr>
          <p:spPr bwMode="auto">
            <a:xfrm>
              <a:off x="3486331" y="6482939"/>
              <a:ext cx="10076" cy="11635"/>
            </a:xfrm>
            <a:custGeom>
              <a:avLst/>
              <a:gdLst>
                <a:gd name="T0" fmla="*/ 2147483647 w 12"/>
                <a:gd name="T1" fmla="*/ 0 h 12"/>
                <a:gd name="T2" fmla="*/ 0 w 12"/>
                <a:gd name="T3" fmla="*/ 0 h 12"/>
                <a:gd name="T4" fmla="*/ 2147483647 w 12"/>
                <a:gd name="T5" fmla="*/ 2147483647 h 12"/>
                <a:gd name="T6" fmla="*/ 2147483647 w 12"/>
                <a:gd name="T7" fmla="*/ 2147483647 h 12"/>
                <a:gd name="T8" fmla="*/ 2147483647 w 12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2"/>
                <a:gd name="T17" fmla="*/ 12 w 1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2">
                  <a:moveTo>
                    <a:pt x="2" y="0"/>
                  </a:moveTo>
                  <a:lnTo>
                    <a:pt x="0" y="0"/>
                  </a:lnTo>
                  <a:lnTo>
                    <a:pt x="9" y="12"/>
                  </a:lnTo>
                  <a:lnTo>
                    <a:pt x="12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ACA0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404"/>
            <p:cNvSpPr>
              <a:spLocks noChangeAspect="1"/>
            </p:cNvSpPr>
            <p:nvPr/>
          </p:nvSpPr>
          <p:spPr bwMode="auto">
            <a:xfrm>
              <a:off x="3503124" y="6514519"/>
              <a:ext cx="6717" cy="7479"/>
            </a:xfrm>
            <a:custGeom>
              <a:avLst/>
              <a:gdLst>
                <a:gd name="T0" fmla="*/ 0 w 9"/>
                <a:gd name="T1" fmla="*/ 0 h 8"/>
                <a:gd name="T2" fmla="*/ 2147483647 w 9"/>
                <a:gd name="T3" fmla="*/ 2147483647 h 8"/>
                <a:gd name="T4" fmla="*/ 2147483647 w 9"/>
                <a:gd name="T5" fmla="*/ 2147483647 h 8"/>
                <a:gd name="T6" fmla="*/ 0 w 9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8"/>
                <a:gd name="T14" fmla="*/ 9 w 9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8">
                  <a:moveTo>
                    <a:pt x="0" y="0"/>
                  </a:moveTo>
                  <a:lnTo>
                    <a:pt x="5" y="8"/>
                  </a:lnTo>
                  <a:lnTo>
                    <a:pt x="9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405"/>
            <p:cNvSpPr>
              <a:spLocks noChangeAspect="1"/>
            </p:cNvSpPr>
            <p:nvPr/>
          </p:nvSpPr>
          <p:spPr bwMode="auto">
            <a:xfrm>
              <a:off x="3573653" y="6518674"/>
              <a:ext cx="18472" cy="19945"/>
            </a:xfrm>
            <a:custGeom>
              <a:avLst/>
              <a:gdLst>
                <a:gd name="T0" fmla="*/ 2147483647 w 24"/>
                <a:gd name="T1" fmla="*/ 2147483647 h 21"/>
                <a:gd name="T2" fmla="*/ 2147483647 w 24"/>
                <a:gd name="T3" fmla="*/ 2147483647 h 21"/>
                <a:gd name="T4" fmla="*/ 2147483647 w 24"/>
                <a:gd name="T5" fmla="*/ 2147483647 h 21"/>
                <a:gd name="T6" fmla="*/ 2147483647 w 24"/>
                <a:gd name="T7" fmla="*/ 2147483647 h 21"/>
                <a:gd name="T8" fmla="*/ 2147483647 w 24"/>
                <a:gd name="T9" fmla="*/ 2147483647 h 21"/>
                <a:gd name="T10" fmla="*/ 2147483647 w 24"/>
                <a:gd name="T11" fmla="*/ 2147483647 h 21"/>
                <a:gd name="T12" fmla="*/ 0 w 24"/>
                <a:gd name="T13" fmla="*/ 2147483647 h 21"/>
                <a:gd name="T14" fmla="*/ 2147483647 w 24"/>
                <a:gd name="T15" fmla="*/ 2147483647 h 21"/>
                <a:gd name="T16" fmla="*/ 2147483647 w 24"/>
                <a:gd name="T17" fmla="*/ 0 h 21"/>
                <a:gd name="T18" fmla="*/ 2147483647 w 24"/>
                <a:gd name="T19" fmla="*/ 2147483647 h 21"/>
                <a:gd name="T20" fmla="*/ 2147483647 w 24"/>
                <a:gd name="T21" fmla="*/ 2147483647 h 21"/>
                <a:gd name="T22" fmla="*/ 2147483647 w 24"/>
                <a:gd name="T23" fmla="*/ 2147483647 h 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4"/>
                <a:gd name="T37" fmla="*/ 0 h 21"/>
                <a:gd name="T38" fmla="*/ 24 w 24"/>
                <a:gd name="T39" fmla="*/ 21 h 2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4" h="21">
                  <a:moveTo>
                    <a:pt x="19" y="12"/>
                  </a:moveTo>
                  <a:lnTo>
                    <a:pt x="24" y="17"/>
                  </a:lnTo>
                  <a:lnTo>
                    <a:pt x="24" y="21"/>
                  </a:lnTo>
                  <a:lnTo>
                    <a:pt x="19" y="21"/>
                  </a:lnTo>
                  <a:lnTo>
                    <a:pt x="12" y="17"/>
                  </a:lnTo>
                  <a:lnTo>
                    <a:pt x="5" y="10"/>
                  </a:lnTo>
                  <a:lnTo>
                    <a:pt x="0" y="7"/>
                  </a:lnTo>
                  <a:lnTo>
                    <a:pt x="10" y="3"/>
                  </a:lnTo>
                  <a:lnTo>
                    <a:pt x="12" y="0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19" y="12"/>
                  </a:lnTo>
                  <a:close/>
                </a:path>
              </a:pathLst>
            </a:custGeom>
            <a:solidFill>
              <a:schemeClr val="accent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406"/>
            <p:cNvSpPr>
              <a:spLocks noChangeAspect="1"/>
            </p:cNvSpPr>
            <p:nvPr/>
          </p:nvSpPr>
          <p:spPr bwMode="auto">
            <a:xfrm>
              <a:off x="3575333" y="6572693"/>
              <a:ext cx="116710" cy="37397"/>
            </a:xfrm>
            <a:custGeom>
              <a:avLst/>
              <a:gdLst>
                <a:gd name="T0" fmla="*/ 2147483647 w 152"/>
                <a:gd name="T1" fmla="*/ 2147483647 h 40"/>
                <a:gd name="T2" fmla="*/ 2147483647 w 152"/>
                <a:gd name="T3" fmla="*/ 2147483647 h 40"/>
                <a:gd name="T4" fmla="*/ 2147483647 w 152"/>
                <a:gd name="T5" fmla="*/ 2147483647 h 40"/>
                <a:gd name="T6" fmla="*/ 2147483647 w 152"/>
                <a:gd name="T7" fmla="*/ 2147483647 h 40"/>
                <a:gd name="T8" fmla="*/ 2147483647 w 152"/>
                <a:gd name="T9" fmla="*/ 2147483647 h 40"/>
                <a:gd name="T10" fmla="*/ 2147483647 w 152"/>
                <a:gd name="T11" fmla="*/ 2147483647 h 40"/>
                <a:gd name="T12" fmla="*/ 2147483647 w 152"/>
                <a:gd name="T13" fmla="*/ 2147483647 h 40"/>
                <a:gd name="T14" fmla="*/ 0 w 152"/>
                <a:gd name="T15" fmla="*/ 2147483647 h 40"/>
                <a:gd name="T16" fmla="*/ 2147483647 w 152"/>
                <a:gd name="T17" fmla="*/ 2147483647 h 40"/>
                <a:gd name="T18" fmla="*/ 2147483647 w 152"/>
                <a:gd name="T19" fmla="*/ 0 h 40"/>
                <a:gd name="T20" fmla="*/ 2147483647 w 152"/>
                <a:gd name="T21" fmla="*/ 2147483647 h 40"/>
                <a:gd name="T22" fmla="*/ 2147483647 w 152"/>
                <a:gd name="T23" fmla="*/ 2147483647 h 40"/>
                <a:gd name="T24" fmla="*/ 2147483647 w 152"/>
                <a:gd name="T25" fmla="*/ 2147483647 h 40"/>
                <a:gd name="T26" fmla="*/ 2147483647 w 152"/>
                <a:gd name="T27" fmla="*/ 2147483647 h 40"/>
                <a:gd name="T28" fmla="*/ 2147483647 w 152"/>
                <a:gd name="T29" fmla="*/ 2147483647 h 40"/>
                <a:gd name="T30" fmla="*/ 2147483647 w 152"/>
                <a:gd name="T31" fmla="*/ 2147483647 h 40"/>
                <a:gd name="T32" fmla="*/ 2147483647 w 152"/>
                <a:gd name="T33" fmla="*/ 2147483647 h 40"/>
                <a:gd name="T34" fmla="*/ 2147483647 w 152"/>
                <a:gd name="T35" fmla="*/ 2147483647 h 40"/>
                <a:gd name="T36" fmla="*/ 2147483647 w 152"/>
                <a:gd name="T37" fmla="*/ 2147483647 h 40"/>
                <a:gd name="T38" fmla="*/ 2147483647 w 152"/>
                <a:gd name="T39" fmla="*/ 2147483647 h 40"/>
                <a:gd name="T40" fmla="*/ 2147483647 w 152"/>
                <a:gd name="T41" fmla="*/ 2147483647 h 40"/>
                <a:gd name="T42" fmla="*/ 2147483647 w 152"/>
                <a:gd name="T43" fmla="*/ 2147483647 h 40"/>
                <a:gd name="T44" fmla="*/ 2147483647 w 152"/>
                <a:gd name="T45" fmla="*/ 2147483647 h 40"/>
                <a:gd name="T46" fmla="*/ 2147483647 w 152"/>
                <a:gd name="T47" fmla="*/ 2147483647 h 40"/>
                <a:gd name="T48" fmla="*/ 2147483647 w 152"/>
                <a:gd name="T49" fmla="*/ 2147483647 h 40"/>
                <a:gd name="T50" fmla="*/ 2147483647 w 152"/>
                <a:gd name="T51" fmla="*/ 2147483647 h 40"/>
                <a:gd name="T52" fmla="*/ 2147483647 w 152"/>
                <a:gd name="T53" fmla="*/ 2147483647 h 40"/>
                <a:gd name="T54" fmla="*/ 2147483647 w 152"/>
                <a:gd name="T55" fmla="*/ 2147483647 h 40"/>
                <a:gd name="T56" fmla="*/ 2147483647 w 152"/>
                <a:gd name="T57" fmla="*/ 2147483647 h 40"/>
                <a:gd name="T58" fmla="*/ 2147483647 w 152"/>
                <a:gd name="T59" fmla="*/ 2147483647 h 40"/>
                <a:gd name="T60" fmla="*/ 2147483647 w 152"/>
                <a:gd name="T61" fmla="*/ 2147483647 h 40"/>
                <a:gd name="T62" fmla="*/ 2147483647 w 152"/>
                <a:gd name="T63" fmla="*/ 2147483647 h 40"/>
                <a:gd name="T64" fmla="*/ 2147483647 w 152"/>
                <a:gd name="T65" fmla="*/ 2147483647 h 40"/>
                <a:gd name="T66" fmla="*/ 2147483647 w 152"/>
                <a:gd name="T67" fmla="*/ 2147483647 h 40"/>
                <a:gd name="T68" fmla="*/ 2147483647 w 152"/>
                <a:gd name="T69" fmla="*/ 2147483647 h 40"/>
                <a:gd name="T70" fmla="*/ 2147483647 w 152"/>
                <a:gd name="T71" fmla="*/ 2147483647 h 40"/>
                <a:gd name="T72" fmla="*/ 2147483647 w 152"/>
                <a:gd name="T73" fmla="*/ 2147483647 h 40"/>
                <a:gd name="T74" fmla="*/ 2147483647 w 152"/>
                <a:gd name="T75" fmla="*/ 2147483647 h 40"/>
                <a:gd name="T76" fmla="*/ 2147483647 w 152"/>
                <a:gd name="T77" fmla="*/ 2147483647 h 40"/>
                <a:gd name="T78" fmla="*/ 2147483647 w 152"/>
                <a:gd name="T79" fmla="*/ 2147483647 h 40"/>
                <a:gd name="T80" fmla="*/ 2147483647 w 152"/>
                <a:gd name="T81" fmla="*/ 2147483647 h 40"/>
                <a:gd name="T82" fmla="*/ 2147483647 w 152"/>
                <a:gd name="T83" fmla="*/ 2147483647 h 40"/>
                <a:gd name="T84" fmla="*/ 2147483647 w 152"/>
                <a:gd name="T85" fmla="*/ 2147483647 h 40"/>
                <a:gd name="T86" fmla="*/ 2147483647 w 152"/>
                <a:gd name="T87" fmla="*/ 2147483647 h 40"/>
                <a:gd name="T88" fmla="*/ 2147483647 w 152"/>
                <a:gd name="T89" fmla="*/ 2147483647 h 40"/>
                <a:gd name="T90" fmla="*/ 2147483647 w 152"/>
                <a:gd name="T91" fmla="*/ 2147483647 h 40"/>
                <a:gd name="T92" fmla="*/ 2147483647 w 152"/>
                <a:gd name="T93" fmla="*/ 2147483647 h 40"/>
                <a:gd name="T94" fmla="*/ 2147483647 w 152"/>
                <a:gd name="T95" fmla="*/ 2147483647 h 40"/>
                <a:gd name="T96" fmla="*/ 2147483647 w 152"/>
                <a:gd name="T97" fmla="*/ 2147483647 h 40"/>
                <a:gd name="T98" fmla="*/ 2147483647 w 152"/>
                <a:gd name="T99" fmla="*/ 2147483647 h 4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2"/>
                <a:gd name="T151" fmla="*/ 0 h 40"/>
                <a:gd name="T152" fmla="*/ 152 w 152"/>
                <a:gd name="T153" fmla="*/ 40 h 4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2" h="40">
                  <a:moveTo>
                    <a:pt x="93" y="35"/>
                  </a:moveTo>
                  <a:lnTo>
                    <a:pt x="74" y="35"/>
                  </a:lnTo>
                  <a:lnTo>
                    <a:pt x="62" y="28"/>
                  </a:lnTo>
                  <a:lnTo>
                    <a:pt x="45" y="28"/>
                  </a:lnTo>
                  <a:lnTo>
                    <a:pt x="29" y="26"/>
                  </a:lnTo>
                  <a:lnTo>
                    <a:pt x="17" y="21"/>
                  </a:lnTo>
                  <a:lnTo>
                    <a:pt x="17" y="19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0" y="0"/>
                  </a:lnTo>
                  <a:lnTo>
                    <a:pt x="31" y="5"/>
                  </a:lnTo>
                  <a:lnTo>
                    <a:pt x="45" y="7"/>
                  </a:lnTo>
                  <a:lnTo>
                    <a:pt x="52" y="16"/>
                  </a:lnTo>
                  <a:lnTo>
                    <a:pt x="64" y="16"/>
                  </a:lnTo>
                  <a:lnTo>
                    <a:pt x="78" y="16"/>
                  </a:lnTo>
                  <a:lnTo>
                    <a:pt x="81" y="9"/>
                  </a:lnTo>
                  <a:lnTo>
                    <a:pt x="90" y="14"/>
                  </a:lnTo>
                  <a:lnTo>
                    <a:pt x="107" y="16"/>
                  </a:lnTo>
                  <a:lnTo>
                    <a:pt x="107" y="19"/>
                  </a:lnTo>
                  <a:lnTo>
                    <a:pt x="109" y="16"/>
                  </a:lnTo>
                  <a:lnTo>
                    <a:pt x="123" y="16"/>
                  </a:lnTo>
                  <a:lnTo>
                    <a:pt x="126" y="16"/>
                  </a:lnTo>
                  <a:lnTo>
                    <a:pt x="128" y="16"/>
                  </a:lnTo>
                  <a:lnTo>
                    <a:pt x="126" y="19"/>
                  </a:lnTo>
                  <a:lnTo>
                    <a:pt x="119" y="19"/>
                  </a:lnTo>
                  <a:lnTo>
                    <a:pt x="112" y="19"/>
                  </a:lnTo>
                  <a:lnTo>
                    <a:pt x="107" y="19"/>
                  </a:lnTo>
                  <a:lnTo>
                    <a:pt x="109" y="26"/>
                  </a:lnTo>
                  <a:lnTo>
                    <a:pt x="112" y="28"/>
                  </a:lnTo>
                  <a:lnTo>
                    <a:pt x="116" y="28"/>
                  </a:lnTo>
                  <a:lnTo>
                    <a:pt x="119" y="26"/>
                  </a:lnTo>
                  <a:lnTo>
                    <a:pt x="123" y="28"/>
                  </a:lnTo>
                  <a:lnTo>
                    <a:pt x="126" y="26"/>
                  </a:lnTo>
                  <a:lnTo>
                    <a:pt x="128" y="28"/>
                  </a:lnTo>
                  <a:lnTo>
                    <a:pt x="133" y="28"/>
                  </a:lnTo>
                  <a:lnTo>
                    <a:pt x="133" y="35"/>
                  </a:lnTo>
                  <a:lnTo>
                    <a:pt x="137" y="35"/>
                  </a:lnTo>
                  <a:lnTo>
                    <a:pt x="142" y="31"/>
                  </a:lnTo>
                  <a:lnTo>
                    <a:pt x="147" y="35"/>
                  </a:lnTo>
                  <a:lnTo>
                    <a:pt x="152" y="38"/>
                  </a:lnTo>
                  <a:lnTo>
                    <a:pt x="142" y="40"/>
                  </a:lnTo>
                  <a:lnTo>
                    <a:pt x="135" y="38"/>
                  </a:lnTo>
                  <a:lnTo>
                    <a:pt x="133" y="35"/>
                  </a:lnTo>
                  <a:lnTo>
                    <a:pt x="133" y="40"/>
                  </a:lnTo>
                  <a:lnTo>
                    <a:pt x="135" y="40"/>
                  </a:lnTo>
                  <a:lnTo>
                    <a:pt x="133" y="40"/>
                  </a:lnTo>
                  <a:lnTo>
                    <a:pt x="123" y="38"/>
                  </a:lnTo>
                  <a:lnTo>
                    <a:pt x="112" y="38"/>
                  </a:lnTo>
                  <a:lnTo>
                    <a:pt x="93" y="35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407"/>
            <p:cNvSpPr>
              <a:spLocks noChangeAspect="1"/>
            </p:cNvSpPr>
            <p:nvPr/>
          </p:nvSpPr>
          <p:spPr bwMode="auto">
            <a:xfrm>
              <a:off x="3775167" y="6607597"/>
              <a:ext cx="42822" cy="24932"/>
            </a:xfrm>
            <a:custGeom>
              <a:avLst/>
              <a:gdLst>
                <a:gd name="T0" fmla="*/ 2147483647 w 55"/>
                <a:gd name="T1" fmla="*/ 2147483647 h 26"/>
                <a:gd name="T2" fmla="*/ 2147483647 w 55"/>
                <a:gd name="T3" fmla="*/ 0 h 26"/>
                <a:gd name="T4" fmla="*/ 2147483647 w 55"/>
                <a:gd name="T5" fmla="*/ 0 h 26"/>
                <a:gd name="T6" fmla="*/ 2147483647 w 55"/>
                <a:gd name="T7" fmla="*/ 0 h 26"/>
                <a:gd name="T8" fmla="*/ 2147483647 w 55"/>
                <a:gd name="T9" fmla="*/ 2147483647 h 26"/>
                <a:gd name="T10" fmla="*/ 2147483647 w 55"/>
                <a:gd name="T11" fmla="*/ 2147483647 h 26"/>
                <a:gd name="T12" fmla="*/ 2147483647 w 55"/>
                <a:gd name="T13" fmla="*/ 2147483647 h 26"/>
                <a:gd name="T14" fmla="*/ 0 w 55"/>
                <a:gd name="T15" fmla="*/ 2147483647 h 26"/>
                <a:gd name="T16" fmla="*/ 2147483647 w 55"/>
                <a:gd name="T17" fmla="*/ 2147483647 h 26"/>
                <a:gd name="T18" fmla="*/ 2147483647 w 55"/>
                <a:gd name="T19" fmla="*/ 2147483647 h 26"/>
                <a:gd name="T20" fmla="*/ 2147483647 w 55"/>
                <a:gd name="T21" fmla="*/ 2147483647 h 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26"/>
                <a:gd name="T35" fmla="*/ 55 w 55"/>
                <a:gd name="T36" fmla="*/ 26 h 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26">
                  <a:moveTo>
                    <a:pt x="19" y="4"/>
                  </a:moveTo>
                  <a:lnTo>
                    <a:pt x="29" y="0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38" y="9"/>
                  </a:lnTo>
                  <a:lnTo>
                    <a:pt x="19" y="16"/>
                  </a:lnTo>
                  <a:lnTo>
                    <a:pt x="3" y="26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7" y="11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rgbClr val="D5D5D5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408"/>
            <p:cNvSpPr>
              <a:spLocks noChangeAspect="1"/>
            </p:cNvSpPr>
            <p:nvPr/>
          </p:nvSpPr>
          <p:spPr bwMode="auto">
            <a:xfrm>
              <a:off x="3786922" y="6521998"/>
              <a:ext cx="8396" cy="3324"/>
            </a:xfrm>
            <a:custGeom>
              <a:avLst/>
              <a:gdLst>
                <a:gd name="T0" fmla="*/ 2147483647 w 11"/>
                <a:gd name="T1" fmla="*/ 0 h 4"/>
                <a:gd name="T2" fmla="*/ 0 w 11"/>
                <a:gd name="T3" fmla="*/ 2147483647 h 4"/>
                <a:gd name="T4" fmla="*/ 2147483647 w 11"/>
                <a:gd name="T5" fmla="*/ 2147483647 h 4"/>
                <a:gd name="T6" fmla="*/ 2147483647 w 11"/>
                <a:gd name="T7" fmla="*/ 0 h 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4"/>
                <a:gd name="T14" fmla="*/ 11 w 11"/>
                <a:gd name="T15" fmla="*/ 4 h 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4">
                  <a:moveTo>
                    <a:pt x="4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409"/>
            <p:cNvSpPr>
              <a:spLocks noChangeAspect="1"/>
            </p:cNvSpPr>
            <p:nvPr/>
          </p:nvSpPr>
          <p:spPr bwMode="auto">
            <a:xfrm>
              <a:off x="3802875" y="6538619"/>
              <a:ext cx="15114" cy="9142"/>
            </a:xfrm>
            <a:custGeom>
              <a:avLst/>
              <a:gdLst>
                <a:gd name="T0" fmla="*/ 2147483647 w 19"/>
                <a:gd name="T1" fmla="*/ 2147483647 h 10"/>
                <a:gd name="T2" fmla="*/ 0 w 19"/>
                <a:gd name="T3" fmla="*/ 2147483647 h 10"/>
                <a:gd name="T4" fmla="*/ 2147483647 w 19"/>
                <a:gd name="T5" fmla="*/ 0 h 10"/>
                <a:gd name="T6" fmla="*/ 2147483647 w 19"/>
                <a:gd name="T7" fmla="*/ 2147483647 h 10"/>
                <a:gd name="T8" fmla="*/ 2147483647 w 19"/>
                <a:gd name="T9" fmla="*/ 2147483647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10"/>
                <a:gd name="T17" fmla="*/ 19 w 19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10">
                  <a:moveTo>
                    <a:pt x="14" y="1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19" y="3"/>
                  </a:lnTo>
                  <a:lnTo>
                    <a:pt x="14" y="10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410"/>
            <p:cNvSpPr>
              <a:spLocks noChangeAspect="1"/>
            </p:cNvSpPr>
            <p:nvPr/>
          </p:nvSpPr>
          <p:spPr bwMode="auto">
            <a:xfrm>
              <a:off x="3700439" y="6601779"/>
              <a:ext cx="27708" cy="14959"/>
            </a:xfrm>
            <a:custGeom>
              <a:avLst/>
              <a:gdLst>
                <a:gd name="T0" fmla="*/ 2147483647 w 36"/>
                <a:gd name="T1" fmla="*/ 2147483647 h 16"/>
                <a:gd name="T2" fmla="*/ 2147483647 w 36"/>
                <a:gd name="T3" fmla="*/ 2147483647 h 16"/>
                <a:gd name="T4" fmla="*/ 2147483647 w 36"/>
                <a:gd name="T5" fmla="*/ 2147483647 h 16"/>
                <a:gd name="T6" fmla="*/ 2147483647 w 36"/>
                <a:gd name="T7" fmla="*/ 0 h 16"/>
                <a:gd name="T8" fmla="*/ 2147483647 w 36"/>
                <a:gd name="T9" fmla="*/ 2147483647 h 16"/>
                <a:gd name="T10" fmla="*/ 2147483647 w 36"/>
                <a:gd name="T11" fmla="*/ 2147483647 h 16"/>
                <a:gd name="T12" fmla="*/ 2147483647 w 36"/>
                <a:gd name="T13" fmla="*/ 2147483647 h 16"/>
                <a:gd name="T14" fmla="*/ 2147483647 w 36"/>
                <a:gd name="T15" fmla="*/ 2147483647 h 16"/>
                <a:gd name="T16" fmla="*/ 2147483647 w 36"/>
                <a:gd name="T17" fmla="*/ 2147483647 h 16"/>
                <a:gd name="T18" fmla="*/ 2147483647 w 36"/>
                <a:gd name="T19" fmla="*/ 2147483647 h 16"/>
                <a:gd name="T20" fmla="*/ 2147483647 w 36"/>
                <a:gd name="T21" fmla="*/ 2147483647 h 16"/>
                <a:gd name="T22" fmla="*/ 0 w 36"/>
                <a:gd name="T23" fmla="*/ 2147483647 h 16"/>
                <a:gd name="T24" fmla="*/ 2147483647 w 36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6"/>
                <a:gd name="T40" fmla="*/ 0 h 16"/>
                <a:gd name="T41" fmla="*/ 36 w 36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6" h="16">
                  <a:moveTo>
                    <a:pt x="5" y="7"/>
                  </a:moveTo>
                  <a:lnTo>
                    <a:pt x="10" y="7"/>
                  </a:lnTo>
                  <a:lnTo>
                    <a:pt x="24" y="9"/>
                  </a:lnTo>
                  <a:lnTo>
                    <a:pt x="17" y="0"/>
                  </a:lnTo>
                  <a:lnTo>
                    <a:pt x="31" y="7"/>
                  </a:lnTo>
                  <a:lnTo>
                    <a:pt x="34" y="7"/>
                  </a:lnTo>
                  <a:lnTo>
                    <a:pt x="36" y="9"/>
                  </a:lnTo>
                  <a:lnTo>
                    <a:pt x="31" y="9"/>
                  </a:lnTo>
                  <a:lnTo>
                    <a:pt x="31" y="11"/>
                  </a:lnTo>
                  <a:lnTo>
                    <a:pt x="26" y="9"/>
                  </a:lnTo>
                  <a:lnTo>
                    <a:pt x="15" y="11"/>
                  </a:lnTo>
                  <a:lnTo>
                    <a:pt x="0" y="16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411"/>
            <p:cNvSpPr>
              <a:spLocks noChangeAspect="1"/>
            </p:cNvSpPr>
            <p:nvPr/>
          </p:nvSpPr>
          <p:spPr bwMode="auto">
            <a:xfrm>
              <a:off x="3692882" y="6605104"/>
              <a:ext cx="7557" cy="6648"/>
            </a:xfrm>
            <a:custGeom>
              <a:avLst/>
              <a:gdLst>
                <a:gd name="T0" fmla="*/ 2147483647 w 9"/>
                <a:gd name="T1" fmla="*/ 2147483647 h 7"/>
                <a:gd name="T2" fmla="*/ 0 w 9"/>
                <a:gd name="T3" fmla="*/ 2147483647 h 7"/>
                <a:gd name="T4" fmla="*/ 2147483647 w 9"/>
                <a:gd name="T5" fmla="*/ 0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7"/>
                <a:gd name="T17" fmla="*/ 9 w 9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7">
                  <a:moveTo>
                    <a:pt x="7" y="7"/>
                  </a:moveTo>
                  <a:lnTo>
                    <a:pt x="0" y="5"/>
                  </a:lnTo>
                  <a:lnTo>
                    <a:pt x="7" y="0"/>
                  </a:lnTo>
                  <a:lnTo>
                    <a:pt x="9" y="3"/>
                  </a:lnTo>
                  <a:lnTo>
                    <a:pt x="7" y="7"/>
                  </a:lnTo>
                  <a:close/>
                </a:path>
              </a:pathLst>
            </a:custGeom>
            <a:solidFill>
              <a:schemeClr val="accent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412"/>
            <p:cNvSpPr>
              <a:spLocks noChangeAspect="1"/>
            </p:cNvSpPr>
            <p:nvPr/>
          </p:nvSpPr>
          <p:spPr bwMode="auto">
            <a:xfrm>
              <a:off x="3726468" y="6618400"/>
              <a:ext cx="20151" cy="11635"/>
            </a:xfrm>
            <a:custGeom>
              <a:avLst/>
              <a:gdLst>
                <a:gd name="T0" fmla="*/ 2147483647 w 26"/>
                <a:gd name="T1" fmla="*/ 0 h 12"/>
                <a:gd name="T2" fmla="*/ 2147483647 w 26"/>
                <a:gd name="T3" fmla="*/ 2147483647 h 12"/>
                <a:gd name="T4" fmla="*/ 2147483647 w 26"/>
                <a:gd name="T5" fmla="*/ 2147483647 h 12"/>
                <a:gd name="T6" fmla="*/ 2147483647 w 26"/>
                <a:gd name="T7" fmla="*/ 2147483647 h 12"/>
                <a:gd name="T8" fmla="*/ 0 w 26"/>
                <a:gd name="T9" fmla="*/ 0 h 12"/>
                <a:gd name="T10" fmla="*/ 2147483647 w 26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"/>
                <a:gd name="T19" fmla="*/ 0 h 12"/>
                <a:gd name="T20" fmla="*/ 26 w 26"/>
                <a:gd name="T21" fmla="*/ 12 h 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" h="12">
                  <a:moveTo>
                    <a:pt x="16" y="0"/>
                  </a:moveTo>
                  <a:lnTo>
                    <a:pt x="26" y="10"/>
                  </a:lnTo>
                  <a:lnTo>
                    <a:pt x="16" y="12"/>
                  </a:lnTo>
                  <a:lnTo>
                    <a:pt x="2" y="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413"/>
            <p:cNvSpPr>
              <a:spLocks noChangeAspect="1"/>
            </p:cNvSpPr>
            <p:nvPr/>
          </p:nvSpPr>
          <p:spPr bwMode="auto">
            <a:xfrm>
              <a:off x="3734864" y="6605104"/>
              <a:ext cx="34425" cy="6648"/>
            </a:xfrm>
            <a:custGeom>
              <a:avLst/>
              <a:gdLst>
                <a:gd name="T0" fmla="*/ 2147483647 w 45"/>
                <a:gd name="T1" fmla="*/ 2147483647 h 7"/>
                <a:gd name="T2" fmla="*/ 0 w 45"/>
                <a:gd name="T3" fmla="*/ 2147483647 h 7"/>
                <a:gd name="T4" fmla="*/ 2147483647 w 45"/>
                <a:gd name="T5" fmla="*/ 0 h 7"/>
                <a:gd name="T6" fmla="*/ 2147483647 w 45"/>
                <a:gd name="T7" fmla="*/ 2147483647 h 7"/>
                <a:gd name="T8" fmla="*/ 2147483647 w 45"/>
                <a:gd name="T9" fmla="*/ 2147483647 h 7"/>
                <a:gd name="T10" fmla="*/ 2147483647 w 45"/>
                <a:gd name="T11" fmla="*/ 2147483647 h 7"/>
                <a:gd name="T12" fmla="*/ 2147483647 w 45"/>
                <a:gd name="T13" fmla="*/ 0 h 7"/>
                <a:gd name="T14" fmla="*/ 2147483647 w 45"/>
                <a:gd name="T15" fmla="*/ 0 h 7"/>
                <a:gd name="T16" fmla="*/ 2147483647 w 45"/>
                <a:gd name="T17" fmla="*/ 2147483647 h 7"/>
                <a:gd name="T18" fmla="*/ 2147483647 w 45"/>
                <a:gd name="T19" fmla="*/ 2147483647 h 7"/>
                <a:gd name="T20" fmla="*/ 2147483647 w 45"/>
                <a:gd name="T21" fmla="*/ 2147483647 h 7"/>
                <a:gd name="T22" fmla="*/ 2147483647 w 45"/>
                <a:gd name="T23" fmla="*/ 2147483647 h 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5"/>
                <a:gd name="T37" fmla="*/ 0 h 7"/>
                <a:gd name="T38" fmla="*/ 45 w 45"/>
                <a:gd name="T39" fmla="*/ 7 h 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5" h="7">
                  <a:moveTo>
                    <a:pt x="7" y="7"/>
                  </a:moveTo>
                  <a:lnTo>
                    <a:pt x="0" y="5"/>
                  </a:lnTo>
                  <a:lnTo>
                    <a:pt x="7" y="0"/>
                  </a:lnTo>
                  <a:lnTo>
                    <a:pt x="19" y="3"/>
                  </a:lnTo>
                  <a:lnTo>
                    <a:pt x="31" y="3"/>
                  </a:lnTo>
                  <a:lnTo>
                    <a:pt x="41" y="3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36" y="5"/>
                  </a:lnTo>
                  <a:lnTo>
                    <a:pt x="26" y="7"/>
                  </a:lnTo>
                  <a:lnTo>
                    <a:pt x="19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414"/>
            <p:cNvSpPr>
              <a:spLocks noChangeAspect="1"/>
            </p:cNvSpPr>
            <p:nvPr/>
          </p:nvSpPr>
          <p:spPr bwMode="auto">
            <a:xfrm>
              <a:off x="3817989" y="6474628"/>
              <a:ext cx="16793" cy="35735"/>
            </a:xfrm>
            <a:custGeom>
              <a:avLst/>
              <a:gdLst>
                <a:gd name="T0" fmla="*/ 2147483647 w 23"/>
                <a:gd name="T1" fmla="*/ 0 h 38"/>
                <a:gd name="T2" fmla="*/ 2147483647 w 23"/>
                <a:gd name="T3" fmla="*/ 2147483647 h 38"/>
                <a:gd name="T4" fmla="*/ 2147483647 w 23"/>
                <a:gd name="T5" fmla="*/ 2147483647 h 38"/>
                <a:gd name="T6" fmla="*/ 2147483647 w 23"/>
                <a:gd name="T7" fmla="*/ 2147483647 h 38"/>
                <a:gd name="T8" fmla="*/ 2147483647 w 23"/>
                <a:gd name="T9" fmla="*/ 2147483647 h 38"/>
                <a:gd name="T10" fmla="*/ 2147483647 w 23"/>
                <a:gd name="T11" fmla="*/ 2147483647 h 38"/>
                <a:gd name="T12" fmla="*/ 2147483647 w 23"/>
                <a:gd name="T13" fmla="*/ 2147483647 h 38"/>
                <a:gd name="T14" fmla="*/ 2147483647 w 23"/>
                <a:gd name="T15" fmla="*/ 2147483647 h 38"/>
                <a:gd name="T16" fmla="*/ 2147483647 w 23"/>
                <a:gd name="T17" fmla="*/ 2147483647 h 38"/>
                <a:gd name="T18" fmla="*/ 2147483647 w 23"/>
                <a:gd name="T19" fmla="*/ 2147483647 h 38"/>
                <a:gd name="T20" fmla="*/ 2147483647 w 23"/>
                <a:gd name="T21" fmla="*/ 2147483647 h 38"/>
                <a:gd name="T22" fmla="*/ 2147483647 w 23"/>
                <a:gd name="T23" fmla="*/ 2147483647 h 38"/>
                <a:gd name="T24" fmla="*/ 0 w 23"/>
                <a:gd name="T25" fmla="*/ 2147483647 h 38"/>
                <a:gd name="T26" fmla="*/ 2147483647 w 23"/>
                <a:gd name="T27" fmla="*/ 2147483647 h 38"/>
                <a:gd name="T28" fmla="*/ 2147483647 w 23"/>
                <a:gd name="T29" fmla="*/ 0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"/>
                <a:gd name="T46" fmla="*/ 0 h 38"/>
                <a:gd name="T47" fmla="*/ 23 w 23"/>
                <a:gd name="T48" fmla="*/ 38 h 3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" h="38">
                  <a:moveTo>
                    <a:pt x="9" y="0"/>
                  </a:moveTo>
                  <a:lnTo>
                    <a:pt x="9" y="5"/>
                  </a:lnTo>
                  <a:lnTo>
                    <a:pt x="7" y="14"/>
                  </a:lnTo>
                  <a:lnTo>
                    <a:pt x="7" y="16"/>
                  </a:lnTo>
                  <a:lnTo>
                    <a:pt x="14" y="12"/>
                  </a:lnTo>
                  <a:lnTo>
                    <a:pt x="16" y="5"/>
                  </a:lnTo>
                  <a:lnTo>
                    <a:pt x="23" y="9"/>
                  </a:lnTo>
                  <a:lnTo>
                    <a:pt x="16" y="14"/>
                  </a:lnTo>
                  <a:lnTo>
                    <a:pt x="23" y="24"/>
                  </a:lnTo>
                  <a:lnTo>
                    <a:pt x="9" y="24"/>
                  </a:lnTo>
                  <a:lnTo>
                    <a:pt x="16" y="38"/>
                  </a:lnTo>
                  <a:lnTo>
                    <a:pt x="7" y="26"/>
                  </a:lnTo>
                  <a:lnTo>
                    <a:pt x="0" y="16"/>
                  </a:lnTo>
                  <a:lnTo>
                    <a:pt x="4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415"/>
            <p:cNvSpPr>
              <a:spLocks noChangeAspect="1"/>
            </p:cNvSpPr>
            <p:nvPr/>
          </p:nvSpPr>
          <p:spPr bwMode="auto">
            <a:xfrm>
              <a:off x="3893556" y="6570199"/>
              <a:ext cx="5038" cy="9142"/>
            </a:xfrm>
            <a:custGeom>
              <a:avLst/>
              <a:gdLst>
                <a:gd name="T0" fmla="*/ 0 w 7"/>
                <a:gd name="T1" fmla="*/ 2147483647 h 10"/>
                <a:gd name="T2" fmla="*/ 2147483647 w 7"/>
                <a:gd name="T3" fmla="*/ 2147483647 h 10"/>
                <a:gd name="T4" fmla="*/ 2147483647 w 7"/>
                <a:gd name="T5" fmla="*/ 2147483647 h 10"/>
                <a:gd name="T6" fmla="*/ 2147483647 w 7"/>
                <a:gd name="T7" fmla="*/ 0 h 10"/>
                <a:gd name="T8" fmla="*/ 0 w 7"/>
                <a:gd name="T9" fmla="*/ 2147483647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10"/>
                <a:gd name="T17" fmla="*/ 7 w 7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10">
                  <a:moveTo>
                    <a:pt x="0" y="3"/>
                  </a:moveTo>
                  <a:lnTo>
                    <a:pt x="5" y="10"/>
                  </a:lnTo>
                  <a:lnTo>
                    <a:pt x="7" y="10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416"/>
            <p:cNvSpPr>
              <a:spLocks noChangeAspect="1"/>
            </p:cNvSpPr>
            <p:nvPr/>
          </p:nvSpPr>
          <p:spPr bwMode="auto">
            <a:xfrm>
              <a:off x="3891877" y="6579341"/>
              <a:ext cx="5877" cy="8311"/>
            </a:xfrm>
            <a:custGeom>
              <a:avLst/>
              <a:gdLst>
                <a:gd name="T0" fmla="*/ 2147483647 w 7"/>
                <a:gd name="T1" fmla="*/ 2147483647 h 9"/>
                <a:gd name="T2" fmla="*/ 2147483647 w 7"/>
                <a:gd name="T3" fmla="*/ 2147483647 h 9"/>
                <a:gd name="T4" fmla="*/ 0 w 7"/>
                <a:gd name="T5" fmla="*/ 0 h 9"/>
                <a:gd name="T6" fmla="*/ 2147483647 w 7"/>
                <a:gd name="T7" fmla="*/ 2147483647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9"/>
                <a:gd name="T14" fmla="*/ 7 w 7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9">
                  <a:moveTo>
                    <a:pt x="2" y="9"/>
                  </a:moveTo>
                  <a:lnTo>
                    <a:pt x="7" y="7"/>
                  </a:lnTo>
                  <a:lnTo>
                    <a:pt x="0" y="0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417"/>
            <p:cNvSpPr>
              <a:spLocks noChangeAspect="1"/>
            </p:cNvSpPr>
            <p:nvPr/>
          </p:nvSpPr>
          <p:spPr bwMode="auto">
            <a:xfrm>
              <a:off x="3824706" y="6536126"/>
              <a:ext cx="32746" cy="11635"/>
            </a:xfrm>
            <a:custGeom>
              <a:avLst/>
              <a:gdLst>
                <a:gd name="T0" fmla="*/ 2147483647 w 43"/>
                <a:gd name="T1" fmla="*/ 2147483647 h 12"/>
                <a:gd name="T2" fmla="*/ 2147483647 w 43"/>
                <a:gd name="T3" fmla="*/ 2147483647 h 12"/>
                <a:gd name="T4" fmla="*/ 2147483647 w 43"/>
                <a:gd name="T5" fmla="*/ 2147483647 h 12"/>
                <a:gd name="T6" fmla="*/ 2147483647 w 43"/>
                <a:gd name="T7" fmla="*/ 2147483647 h 12"/>
                <a:gd name="T8" fmla="*/ 2147483647 w 43"/>
                <a:gd name="T9" fmla="*/ 2147483647 h 12"/>
                <a:gd name="T10" fmla="*/ 2147483647 w 43"/>
                <a:gd name="T11" fmla="*/ 2147483647 h 12"/>
                <a:gd name="T12" fmla="*/ 0 w 43"/>
                <a:gd name="T13" fmla="*/ 2147483647 h 12"/>
                <a:gd name="T14" fmla="*/ 0 w 43"/>
                <a:gd name="T15" fmla="*/ 2147483647 h 12"/>
                <a:gd name="T16" fmla="*/ 2147483647 w 43"/>
                <a:gd name="T17" fmla="*/ 0 h 12"/>
                <a:gd name="T18" fmla="*/ 2147483647 w 43"/>
                <a:gd name="T19" fmla="*/ 0 h 12"/>
                <a:gd name="T20" fmla="*/ 2147483647 w 43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3"/>
                <a:gd name="T34" fmla="*/ 0 h 12"/>
                <a:gd name="T35" fmla="*/ 43 w 43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3" h="12">
                  <a:moveTo>
                    <a:pt x="36" y="2"/>
                  </a:moveTo>
                  <a:lnTo>
                    <a:pt x="43" y="12"/>
                  </a:lnTo>
                  <a:lnTo>
                    <a:pt x="40" y="12"/>
                  </a:lnTo>
                  <a:lnTo>
                    <a:pt x="24" y="5"/>
                  </a:lnTo>
                  <a:lnTo>
                    <a:pt x="7" y="9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2"/>
                  </a:lnTo>
                  <a:lnTo>
                    <a:pt x="10" y="0"/>
                  </a:lnTo>
                  <a:lnTo>
                    <a:pt x="24" y="0"/>
                  </a:lnTo>
                  <a:lnTo>
                    <a:pt x="36" y="2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418"/>
            <p:cNvSpPr>
              <a:spLocks noChangeAspect="1"/>
            </p:cNvSpPr>
            <p:nvPr/>
          </p:nvSpPr>
          <p:spPr bwMode="auto">
            <a:xfrm>
              <a:off x="3564417" y="6487925"/>
              <a:ext cx="4198" cy="1662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2147483647 h 2"/>
                <a:gd name="T4" fmla="*/ 2147483647 w 5"/>
                <a:gd name="T5" fmla="*/ 0 h 2"/>
                <a:gd name="T6" fmla="*/ 0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0" y="0"/>
                  </a:moveTo>
                  <a:lnTo>
                    <a:pt x="5" y="2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CA00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419"/>
            <p:cNvSpPr>
              <a:spLocks noChangeAspect="1"/>
            </p:cNvSpPr>
            <p:nvPr/>
          </p:nvSpPr>
          <p:spPr bwMode="auto">
            <a:xfrm>
              <a:off x="3614796" y="6445541"/>
              <a:ext cx="111672" cy="103882"/>
            </a:xfrm>
            <a:custGeom>
              <a:avLst/>
              <a:gdLst>
                <a:gd name="T0" fmla="*/ 0 w 145"/>
                <a:gd name="T1" fmla="*/ 2147483647 h 111"/>
                <a:gd name="T2" fmla="*/ 0 w 145"/>
                <a:gd name="T3" fmla="*/ 2147483647 h 111"/>
                <a:gd name="T4" fmla="*/ 0 w 145"/>
                <a:gd name="T5" fmla="*/ 2147483647 h 111"/>
                <a:gd name="T6" fmla="*/ 2147483647 w 145"/>
                <a:gd name="T7" fmla="*/ 2147483647 h 111"/>
                <a:gd name="T8" fmla="*/ 2147483647 w 145"/>
                <a:gd name="T9" fmla="*/ 2147483647 h 111"/>
                <a:gd name="T10" fmla="*/ 2147483647 w 145"/>
                <a:gd name="T11" fmla="*/ 2147483647 h 111"/>
                <a:gd name="T12" fmla="*/ 2147483647 w 145"/>
                <a:gd name="T13" fmla="*/ 2147483647 h 111"/>
                <a:gd name="T14" fmla="*/ 2147483647 w 145"/>
                <a:gd name="T15" fmla="*/ 2147483647 h 111"/>
                <a:gd name="T16" fmla="*/ 2147483647 w 145"/>
                <a:gd name="T17" fmla="*/ 2147483647 h 111"/>
                <a:gd name="T18" fmla="*/ 2147483647 w 145"/>
                <a:gd name="T19" fmla="*/ 2147483647 h 111"/>
                <a:gd name="T20" fmla="*/ 2147483647 w 145"/>
                <a:gd name="T21" fmla="*/ 2147483647 h 111"/>
                <a:gd name="T22" fmla="*/ 2147483647 w 145"/>
                <a:gd name="T23" fmla="*/ 2147483647 h 111"/>
                <a:gd name="T24" fmla="*/ 2147483647 w 145"/>
                <a:gd name="T25" fmla="*/ 2147483647 h 111"/>
                <a:gd name="T26" fmla="*/ 2147483647 w 145"/>
                <a:gd name="T27" fmla="*/ 2147483647 h 111"/>
                <a:gd name="T28" fmla="*/ 2147483647 w 145"/>
                <a:gd name="T29" fmla="*/ 2147483647 h 111"/>
                <a:gd name="T30" fmla="*/ 2147483647 w 145"/>
                <a:gd name="T31" fmla="*/ 2147483647 h 111"/>
                <a:gd name="T32" fmla="*/ 2147483647 w 145"/>
                <a:gd name="T33" fmla="*/ 2147483647 h 111"/>
                <a:gd name="T34" fmla="*/ 2147483647 w 145"/>
                <a:gd name="T35" fmla="*/ 2147483647 h 111"/>
                <a:gd name="T36" fmla="*/ 2147483647 w 145"/>
                <a:gd name="T37" fmla="*/ 2147483647 h 111"/>
                <a:gd name="T38" fmla="*/ 2147483647 w 145"/>
                <a:gd name="T39" fmla="*/ 2147483647 h 111"/>
                <a:gd name="T40" fmla="*/ 2147483647 w 145"/>
                <a:gd name="T41" fmla="*/ 2147483647 h 111"/>
                <a:gd name="T42" fmla="*/ 2147483647 w 145"/>
                <a:gd name="T43" fmla="*/ 2147483647 h 111"/>
                <a:gd name="T44" fmla="*/ 2147483647 w 145"/>
                <a:gd name="T45" fmla="*/ 2147483647 h 111"/>
                <a:gd name="T46" fmla="*/ 2147483647 w 145"/>
                <a:gd name="T47" fmla="*/ 2147483647 h 111"/>
                <a:gd name="T48" fmla="*/ 2147483647 w 145"/>
                <a:gd name="T49" fmla="*/ 2147483647 h 111"/>
                <a:gd name="T50" fmla="*/ 2147483647 w 145"/>
                <a:gd name="T51" fmla="*/ 2147483647 h 111"/>
                <a:gd name="T52" fmla="*/ 2147483647 w 145"/>
                <a:gd name="T53" fmla="*/ 2147483647 h 111"/>
                <a:gd name="T54" fmla="*/ 2147483647 w 145"/>
                <a:gd name="T55" fmla="*/ 2147483647 h 111"/>
                <a:gd name="T56" fmla="*/ 2147483647 w 145"/>
                <a:gd name="T57" fmla="*/ 2147483647 h 111"/>
                <a:gd name="T58" fmla="*/ 2147483647 w 145"/>
                <a:gd name="T59" fmla="*/ 2147483647 h 111"/>
                <a:gd name="T60" fmla="*/ 2147483647 w 145"/>
                <a:gd name="T61" fmla="*/ 2147483647 h 111"/>
                <a:gd name="T62" fmla="*/ 2147483647 w 145"/>
                <a:gd name="T63" fmla="*/ 2147483647 h 111"/>
                <a:gd name="T64" fmla="*/ 2147483647 w 145"/>
                <a:gd name="T65" fmla="*/ 2147483647 h 111"/>
                <a:gd name="T66" fmla="*/ 2147483647 w 145"/>
                <a:gd name="T67" fmla="*/ 2147483647 h 111"/>
                <a:gd name="T68" fmla="*/ 2147483647 w 145"/>
                <a:gd name="T69" fmla="*/ 2147483647 h 111"/>
                <a:gd name="T70" fmla="*/ 2147483647 w 145"/>
                <a:gd name="T71" fmla="*/ 2147483647 h 111"/>
                <a:gd name="T72" fmla="*/ 2147483647 w 145"/>
                <a:gd name="T73" fmla="*/ 2147483647 h 111"/>
                <a:gd name="T74" fmla="*/ 2147483647 w 145"/>
                <a:gd name="T75" fmla="*/ 2147483647 h 111"/>
                <a:gd name="T76" fmla="*/ 2147483647 w 145"/>
                <a:gd name="T77" fmla="*/ 2147483647 h 111"/>
                <a:gd name="T78" fmla="*/ 2147483647 w 145"/>
                <a:gd name="T79" fmla="*/ 2147483647 h 111"/>
                <a:gd name="T80" fmla="*/ 2147483647 w 145"/>
                <a:gd name="T81" fmla="*/ 2147483647 h 111"/>
                <a:gd name="T82" fmla="*/ 2147483647 w 145"/>
                <a:gd name="T83" fmla="*/ 2147483647 h 111"/>
                <a:gd name="T84" fmla="*/ 2147483647 w 145"/>
                <a:gd name="T85" fmla="*/ 0 h 111"/>
                <a:gd name="T86" fmla="*/ 2147483647 w 145"/>
                <a:gd name="T87" fmla="*/ 0 h 111"/>
                <a:gd name="T88" fmla="*/ 2147483647 w 145"/>
                <a:gd name="T89" fmla="*/ 2147483647 h 111"/>
                <a:gd name="T90" fmla="*/ 2147483647 w 145"/>
                <a:gd name="T91" fmla="*/ 2147483647 h 111"/>
                <a:gd name="T92" fmla="*/ 2147483647 w 145"/>
                <a:gd name="T93" fmla="*/ 2147483647 h 111"/>
                <a:gd name="T94" fmla="*/ 2147483647 w 145"/>
                <a:gd name="T95" fmla="*/ 2147483647 h 111"/>
                <a:gd name="T96" fmla="*/ 2147483647 w 145"/>
                <a:gd name="T97" fmla="*/ 2147483647 h 111"/>
                <a:gd name="T98" fmla="*/ 2147483647 w 145"/>
                <a:gd name="T99" fmla="*/ 2147483647 h 111"/>
                <a:gd name="T100" fmla="*/ 2147483647 w 145"/>
                <a:gd name="T101" fmla="*/ 2147483647 h 111"/>
                <a:gd name="T102" fmla="*/ 2147483647 w 145"/>
                <a:gd name="T103" fmla="*/ 2147483647 h 111"/>
                <a:gd name="T104" fmla="*/ 2147483647 w 145"/>
                <a:gd name="T105" fmla="*/ 2147483647 h 111"/>
                <a:gd name="T106" fmla="*/ 2147483647 w 145"/>
                <a:gd name="T107" fmla="*/ 2147483647 h 111"/>
                <a:gd name="T108" fmla="*/ 2147483647 w 145"/>
                <a:gd name="T109" fmla="*/ 2147483647 h 111"/>
                <a:gd name="T110" fmla="*/ 2147483647 w 145"/>
                <a:gd name="T111" fmla="*/ 2147483647 h 111"/>
                <a:gd name="T112" fmla="*/ 2147483647 w 145"/>
                <a:gd name="T113" fmla="*/ 2147483647 h 111"/>
                <a:gd name="T114" fmla="*/ 0 w 145"/>
                <a:gd name="T115" fmla="*/ 2147483647 h 11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5"/>
                <a:gd name="T175" fmla="*/ 0 h 111"/>
                <a:gd name="T176" fmla="*/ 145 w 145"/>
                <a:gd name="T177" fmla="*/ 111 h 11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5" h="111">
                  <a:moveTo>
                    <a:pt x="0" y="43"/>
                  </a:moveTo>
                  <a:lnTo>
                    <a:pt x="0" y="47"/>
                  </a:lnTo>
                  <a:lnTo>
                    <a:pt x="0" y="55"/>
                  </a:lnTo>
                  <a:lnTo>
                    <a:pt x="5" y="57"/>
                  </a:lnTo>
                  <a:lnTo>
                    <a:pt x="3" y="66"/>
                  </a:lnTo>
                  <a:lnTo>
                    <a:pt x="5" y="69"/>
                  </a:lnTo>
                  <a:lnTo>
                    <a:pt x="15" y="73"/>
                  </a:lnTo>
                  <a:lnTo>
                    <a:pt x="15" y="85"/>
                  </a:lnTo>
                  <a:lnTo>
                    <a:pt x="19" y="97"/>
                  </a:lnTo>
                  <a:lnTo>
                    <a:pt x="26" y="99"/>
                  </a:lnTo>
                  <a:lnTo>
                    <a:pt x="29" y="97"/>
                  </a:lnTo>
                  <a:lnTo>
                    <a:pt x="29" y="99"/>
                  </a:lnTo>
                  <a:lnTo>
                    <a:pt x="41" y="97"/>
                  </a:lnTo>
                  <a:lnTo>
                    <a:pt x="41" y="102"/>
                  </a:lnTo>
                  <a:lnTo>
                    <a:pt x="50" y="102"/>
                  </a:lnTo>
                  <a:lnTo>
                    <a:pt x="57" y="99"/>
                  </a:lnTo>
                  <a:lnTo>
                    <a:pt x="67" y="102"/>
                  </a:lnTo>
                  <a:lnTo>
                    <a:pt x="76" y="102"/>
                  </a:lnTo>
                  <a:lnTo>
                    <a:pt x="81" y="106"/>
                  </a:lnTo>
                  <a:lnTo>
                    <a:pt x="83" y="111"/>
                  </a:lnTo>
                  <a:lnTo>
                    <a:pt x="102" y="106"/>
                  </a:lnTo>
                  <a:lnTo>
                    <a:pt x="107" y="97"/>
                  </a:lnTo>
                  <a:lnTo>
                    <a:pt x="107" y="95"/>
                  </a:lnTo>
                  <a:lnTo>
                    <a:pt x="111" y="88"/>
                  </a:lnTo>
                  <a:lnTo>
                    <a:pt x="109" y="88"/>
                  </a:lnTo>
                  <a:lnTo>
                    <a:pt x="107" y="81"/>
                  </a:lnTo>
                  <a:lnTo>
                    <a:pt x="111" y="73"/>
                  </a:lnTo>
                  <a:lnTo>
                    <a:pt x="121" y="69"/>
                  </a:lnTo>
                  <a:lnTo>
                    <a:pt x="126" y="64"/>
                  </a:lnTo>
                  <a:lnTo>
                    <a:pt x="121" y="64"/>
                  </a:lnTo>
                  <a:lnTo>
                    <a:pt x="130" y="45"/>
                  </a:lnTo>
                  <a:lnTo>
                    <a:pt x="145" y="45"/>
                  </a:lnTo>
                  <a:lnTo>
                    <a:pt x="137" y="40"/>
                  </a:lnTo>
                  <a:lnTo>
                    <a:pt x="128" y="33"/>
                  </a:lnTo>
                  <a:lnTo>
                    <a:pt x="130" y="26"/>
                  </a:lnTo>
                  <a:lnTo>
                    <a:pt x="121" y="14"/>
                  </a:lnTo>
                  <a:lnTo>
                    <a:pt x="128" y="14"/>
                  </a:lnTo>
                  <a:lnTo>
                    <a:pt x="126" y="10"/>
                  </a:lnTo>
                  <a:lnTo>
                    <a:pt x="128" y="10"/>
                  </a:lnTo>
                  <a:lnTo>
                    <a:pt x="126" y="7"/>
                  </a:lnTo>
                  <a:lnTo>
                    <a:pt x="121" y="3"/>
                  </a:lnTo>
                  <a:lnTo>
                    <a:pt x="126" y="3"/>
                  </a:lnTo>
                  <a:lnTo>
                    <a:pt x="111" y="0"/>
                  </a:lnTo>
                  <a:lnTo>
                    <a:pt x="100" y="0"/>
                  </a:lnTo>
                  <a:lnTo>
                    <a:pt x="95" y="10"/>
                  </a:lnTo>
                  <a:lnTo>
                    <a:pt x="93" y="19"/>
                  </a:lnTo>
                  <a:lnTo>
                    <a:pt x="90" y="24"/>
                  </a:lnTo>
                  <a:lnTo>
                    <a:pt x="83" y="36"/>
                  </a:lnTo>
                  <a:lnTo>
                    <a:pt x="71" y="43"/>
                  </a:lnTo>
                  <a:lnTo>
                    <a:pt x="50" y="36"/>
                  </a:lnTo>
                  <a:lnTo>
                    <a:pt x="48" y="43"/>
                  </a:lnTo>
                  <a:lnTo>
                    <a:pt x="29" y="45"/>
                  </a:lnTo>
                  <a:lnTo>
                    <a:pt x="15" y="40"/>
                  </a:lnTo>
                  <a:lnTo>
                    <a:pt x="15" y="33"/>
                  </a:lnTo>
                  <a:lnTo>
                    <a:pt x="12" y="33"/>
                  </a:lnTo>
                  <a:lnTo>
                    <a:pt x="12" y="31"/>
                  </a:lnTo>
                  <a:lnTo>
                    <a:pt x="5" y="4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420"/>
            <p:cNvSpPr>
              <a:spLocks noChangeAspect="1"/>
            </p:cNvSpPr>
            <p:nvPr/>
          </p:nvSpPr>
          <p:spPr bwMode="auto">
            <a:xfrm>
              <a:off x="3859131" y="6505377"/>
              <a:ext cx="109153" cy="111361"/>
            </a:xfrm>
            <a:custGeom>
              <a:avLst/>
              <a:gdLst>
                <a:gd name="T0" fmla="*/ 2147483647 w 142"/>
                <a:gd name="T1" fmla="*/ 2147483647 h 118"/>
                <a:gd name="T2" fmla="*/ 2147483647 w 142"/>
                <a:gd name="T3" fmla="*/ 2147483647 h 118"/>
                <a:gd name="T4" fmla="*/ 2147483647 w 142"/>
                <a:gd name="T5" fmla="*/ 2147483647 h 118"/>
                <a:gd name="T6" fmla="*/ 2147483647 w 142"/>
                <a:gd name="T7" fmla="*/ 2147483647 h 118"/>
                <a:gd name="T8" fmla="*/ 2147483647 w 142"/>
                <a:gd name="T9" fmla="*/ 2147483647 h 118"/>
                <a:gd name="T10" fmla="*/ 2147483647 w 142"/>
                <a:gd name="T11" fmla="*/ 2147483647 h 118"/>
                <a:gd name="T12" fmla="*/ 2147483647 w 142"/>
                <a:gd name="T13" fmla="*/ 2147483647 h 118"/>
                <a:gd name="T14" fmla="*/ 2147483647 w 142"/>
                <a:gd name="T15" fmla="*/ 2147483647 h 118"/>
                <a:gd name="T16" fmla="*/ 2147483647 w 142"/>
                <a:gd name="T17" fmla="*/ 2147483647 h 118"/>
                <a:gd name="T18" fmla="*/ 2147483647 w 142"/>
                <a:gd name="T19" fmla="*/ 2147483647 h 118"/>
                <a:gd name="T20" fmla="*/ 2147483647 w 142"/>
                <a:gd name="T21" fmla="*/ 2147483647 h 118"/>
                <a:gd name="T22" fmla="*/ 2147483647 w 142"/>
                <a:gd name="T23" fmla="*/ 2147483647 h 118"/>
                <a:gd name="T24" fmla="*/ 2147483647 w 142"/>
                <a:gd name="T25" fmla="*/ 2147483647 h 118"/>
                <a:gd name="T26" fmla="*/ 2147483647 w 142"/>
                <a:gd name="T27" fmla="*/ 2147483647 h 118"/>
                <a:gd name="T28" fmla="*/ 2147483647 w 142"/>
                <a:gd name="T29" fmla="*/ 2147483647 h 118"/>
                <a:gd name="T30" fmla="*/ 2147483647 w 142"/>
                <a:gd name="T31" fmla="*/ 2147483647 h 118"/>
                <a:gd name="T32" fmla="*/ 2147483647 w 142"/>
                <a:gd name="T33" fmla="*/ 2147483647 h 118"/>
                <a:gd name="T34" fmla="*/ 2147483647 w 142"/>
                <a:gd name="T35" fmla="*/ 2147483647 h 118"/>
                <a:gd name="T36" fmla="*/ 2147483647 w 142"/>
                <a:gd name="T37" fmla="*/ 2147483647 h 118"/>
                <a:gd name="T38" fmla="*/ 2147483647 w 142"/>
                <a:gd name="T39" fmla="*/ 2147483647 h 118"/>
                <a:gd name="T40" fmla="*/ 2147483647 w 142"/>
                <a:gd name="T41" fmla="*/ 0 h 118"/>
                <a:gd name="T42" fmla="*/ 2147483647 w 142"/>
                <a:gd name="T43" fmla="*/ 2147483647 h 118"/>
                <a:gd name="T44" fmla="*/ 0 w 142"/>
                <a:gd name="T45" fmla="*/ 2147483647 h 118"/>
                <a:gd name="T46" fmla="*/ 2147483647 w 142"/>
                <a:gd name="T47" fmla="*/ 2147483647 h 118"/>
                <a:gd name="T48" fmla="*/ 2147483647 w 142"/>
                <a:gd name="T49" fmla="*/ 2147483647 h 118"/>
                <a:gd name="T50" fmla="*/ 2147483647 w 142"/>
                <a:gd name="T51" fmla="*/ 2147483647 h 118"/>
                <a:gd name="T52" fmla="*/ 2147483647 w 142"/>
                <a:gd name="T53" fmla="*/ 2147483647 h 118"/>
                <a:gd name="T54" fmla="*/ 2147483647 w 142"/>
                <a:gd name="T55" fmla="*/ 2147483647 h 118"/>
                <a:gd name="T56" fmla="*/ 2147483647 w 142"/>
                <a:gd name="T57" fmla="*/ 2147483647 h 118"/>
                <a:gd name="T58" fmla="*/ 2147483647 w 142"/>
                <a:gd name="T59" fmla="*/ 2147483647 h 118"/>
                <a:gd name="T60" fmla="*/ 2147483647 w 142"/>
                <a:gd name="T61" fmla="*/ 2147483647 h 118"/>
                <a:gd name="T62" fmla="*/ 2147483647 w 142"/>
                <a:gd name="T63" fmla="*/ 2147483647 h 118"/>
                <a:gd name="T64" fmla="*/ 2147483647 w 142"/>
                <a:gd name="T65" fmla="*/ 2147483647 h 118"/>
                <a:gd name="T66" fmla="*/ 2147483647 w 142"/>
                <a:gd name="T67" fmla="*/ 2147483647 h 118"/>
                <a:gd name="T68" fmla="*/ 2147483647 w 142"/>
                <a:gd name="T69" fmla="*/ 2147483647 h 118"/>
                <a:gd name="T70" fmla="*/ 2147483647 w 142"/>
                <a:gd name="T71" fmla="*/ 2147483647 h 118"/>
                <a:gd name="T72" fmla="*/ 2147483647 w 142"/>
                <a:gd name="T73" fmla="*/ 2147483647 h 118"/>
                <a:gd name="T74" fmla="*/ 2147483647 w 142"/>
                <a:gd name="T75" fmla="*/ 2147483647 h 118"/>
                <a:gd name="T76" fmla="*/ 2147483647 w 142"/>
                <a:gd name="T77" fmla="*/ 2147483647 h 118"/>
                <a:gd name="T78" fmla="*/ 2147483647 w 142"/>
                <a:gd name="T79" fmla="*/ 2147483647 h 118"/>
                <a:gd name="T80" fmla="*/ 2147483647 w 142"/>
                <a:gd name="T81" fmla="*/ 2147483647 h 118"/>
                <a:gd name="T82" fmla="*/ 2147483647 w 142"/>
                <a:gd name="T83" fmla="*/ 2147483647 h 118"/>
                <a:gd name="T84" fmla="*/ 2147483647 w 142"/>
                <a:gd name="T85" fmla="*/ 2147483647 h 118"/>
                <a:gd name="T86" fmla="*/ 2147483647 w 142"/>
                <a:gd name="T87" fmla="*/ 2147483647 h 118"/>
                <a:gd name="T88" fmla="*/ 2147483647 w 142"/>
                <a:gd name="T89" fmla="*/ 2147483647 h 118"/>
                <a:gd name="T90" fmla="*/ 2147483647 w 142"/>
                <a:gd name="T91" fmla="*/ 2147483647 h 118"/>
                <a:gd name="T92" fmla="*/ 2147483647 w 142"/>
                <a:gd name="T93" fmla="*/ 2147483647 h 118"/>
                <a:gd name="T94" fmla="*/ 2147483647 w 142"/>
                <a:gd name="T95" fmla="*/ 2147483647 h 118"/>
                <a:gd name="T96" fmla="*/ 2147483647 w 142"/>
                <a:gd name="T97" fmla="*/ 2147483647 h 118"/>
                <a:gd name="T98" fmla="*/ 2147483647 w 142"/>
                <a:gd name="T99" fmla="*/ 2147483647 h 118"/>
                <a:gd name="T100" fmla="*/ 2147483647 w 142"/>
                <a:gd name="T101" fmla="*/ 2147483647 h 118"/>
                <a:gd name="T102" fmla="*/ 2147483647 w 142"/>
                <a:gd name="T103" fmla="*/ 2147483647 h 118"/>
                <a:gd name="T104" fmla="*/ 2147483647 w 142"/>
                <a:gd name="T105" fmla="*/ 2147483647 h 118"/>
                <a:gd name="T106" fmla="*/ 2147483647 w 142"/>
                <a:gd name="T107" fmla="*/ 2147483647 h 118"/>
                <a:gd name="T108" fmla="*/ 2147483647 w 142"/>
                <a:gd name="T109" fmla="*/ 2147483647 h 118"/>
                <a:gd name="T110" fmla="*/ 2147483647 w 142"/>
                <a:gd name="T111" fmla="*/ 2147483647 h 118"/>
                <a:gd name="T112" fmla="*/ 2147483647 w 142"/>
                <a:gd name="T113" fmla="*/ 2147483647 h 118"/>
                <a:gd name="T114" fmla="*/ 2147483647 w 142"/>
                <a:gd name="T115" fmla="*/ 2147483647 h 118"/>
                <a:gd name="T116" fmla="*/ 2147483647 w 142"/>
                <a:gd name="T117" fmla="*/ 2147483647 h 118"/>
                <a:gd name="T118" fmla="*/ 2147483647 w 142"/>
                <a:gd name="T119" fmla="*/ 2147483647 h 118"/>
                <a:gd name="T120" fmla="*/ 2147483647 w 142"/>
                <a:gd name="T121" fmla="*/ 2147483647 h 118"/>
                <a:gd name="T122" fmla="*/ 2147483647 w 142"/>
                <a:gd name="T123" fmla="*/ 2147483647 h 118"/>
                <a:gd name="T124" fmla="*/ 2147483647 w 142"/>
                <a:gd name="T125" fmla="*/ 2147483647 h 1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42"/>
                <a:gd name="T190" fmla="*/ 0 h 118"/>
                <a:gd name="T191" fmla="*/ 142 w 142"/>
                <a:gd name="T192" fmla="*/ 118 h 11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42" h="118">
                  <a:moveTo>
                    <a:pt x="142" y="97"/>
                  </a:moveTo>
                  <a:lnTo>
                    <a:pt x="142" y="85"/>
                  </a:lnTo>
                  <a:lnTo>
                    <a:pt x="142" y="71"/>
                  </a:lnTo>
                  <a:lnTo>
                    <a:pt x="142" y="64"/>
                  </a:lnTo>
                  <a:lnTo>
                    <a:pt x="142" y="52"/>
                  </a:lnTo>
                  <a:lnTo>
                    <a:pt x="142" y="42"/>
                  </a:lnTo>
                  <a:lnTo>
                    <a:pt x="142" y="31"/>
                  </a:lnTo>
                  <a:lnTo>
                    <a:pt x="132" y="26"/>
                  </a:lnTo>
                  <a:lnTo>
                    <a:pt x="113" y="21"/>
                  </a:lnTo>
                  <a:lnTo>
                    <a:pt x="97" y="14"/>
                  </a:lnTo>
                  <a:lnTo>
                    <a:pt x="87" y="21"/>
                  </a:lnTo>
                  <a:lnTo>
                    <a:pt x="76" y="26"/>
                  </a:lnTo>
                  <a:lnTo>
                    <a:pt x="61" y="38"/>
                  </a:lnTo>
                  <a:lnTo>
                    <a:pt x="57" y="35"/>
                  </a:lnTo>
                  <a:lnTo>
                    <a:pt x="50" y="31"/>
                  </a:lnTo>
                  <a:lnTo>
                    <a:pt x="50" y="33"/>
                  </a:lnTo>
                  <a:lnTo>
                    <a:pt x="45" y="14"/>
                  </a:lnTo>
                  <a:lnTo>
                    <a:pt x="45" y="5"/>
                  </a:lnTo>
                  <a:lnTo>
                    <a:pt x="43" y="5"/>
                  </a:lnTo>
                  <a:lnTo>
                    <a:pt x="31" y="2"/>
                  </a:lnTo>
                  <a:lnTo>
                    <a:pt x="17" y="0"/>
                  </a:lnTo>
                  <a:lnTo>
                    <a:pt x="5" y="9"/>
                  </a:lnTo>
                  <a:lnTo>
                    <a:pt x="0" y="14"/>
                  </a:lnTo>
                  <a:lnTo>
                    <a:pt x="14" y="17"/>
                  </a:lnTo>
                  <a:lnTo>
                    <a:pt x="21" y="24"/>
                  </a:lnTo>
                  <a:lnTo>
                    <a:pt x="31" y="24"/>
                  </a:lnTo>
                  <a:lnTo>
                    <a:pt x="40" y="24"/>
                  </a:lnTo>
                  <a:lnTo>
                    <a:pt x="40" y="26"/>
                  </a:lnTo>
                  <a:lnTo>
                    <a:pt x="40" y="31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21" y="31"/>
                  </a:lnTo>
                  <a:lnTo>
                    <a:pt x="14" y="33"/>
                  </a:lnTo>
                  <a:lnTo>
                    <a:pt x="26" y="42"/>
                  </a:lnTo>
                  <a:lnTo>
                    <a:pt x="26" y="47"/>
                  </a:lnTo>
                  <a:lnTo>
                    <a:pt x="33" y="47"/>
                  </a:lnTo>
                  <a:lnTo>
                    <a:pt x="40" y="35"/>
                  </a:lnTo>
                  <a:lnTo>
                    <a:pt x="40" y="45"/>
                  </a:lnTo>
                  <a:lnTo>
                    <a:pt x="52" y="47"/>
                  </a:lnTo>
                  <a:lnTo>
                    <a:pt x="57" y="47"/>
                  </a:lnTo>
                  <a:lnTo>
                    <a:pt x="52" y="52"/>
                  </a:lnTo>
                  <a:lnTo>
                    <a:pt x="66" y="54"/>
                  </a:lnTo>
                  <a:lnTo>
                    <a:pt x="76" y="57"/>
                  </a:lnTo>
                  <a:lnTo>
                    <a:pt x="85" y="64"/>
                  </a:lnTo>
                  <a:lnTo>
                    <a:pt x="97" y="66"/>
                  </a:lnTo>
                  <a:lnTo>
                    <a:pt x="104" y="71"/>
                  </a:lnTo>
                  <a:lnTo>
                    <a:pt x="111" y="87"/>
                  </a:lnTo>
                  <a:lnTo>
                    <a:pt x="116" y="87"/>
                  </a:lnTo>
                  <a:lnTo>
                    <a:pt x="106" y="90"/>
                  </a:lnTo>
                  <a:lnTo>
                    <a:pt x="116" y="92"/>
                  </a:lnTo>
                  <a:lnTo>
                    <a:pt x="111" y="92"/>
                  </a:lnTo>
                  <a:lnTo>
                    <a:pt x="113" y="97"/>
                  </a:lnTo>
                  <a:lnTo>
                    <a:pt x="104" y="97"/>
                  </a:lnTo>
                  <a:lnTo>
                    <a:pt x="94" y="109"/>
                  </a:lnTo>
                  <a:lnTo>
                    <a:pt x="106" y="106"/>
                  </a:lnTo>
                  <a:lnTo>
                    <a:pt x="113" y="99"/>
                  </a:lnTo>
                  <a:lnTo>
                    <a:pt x="113" y="106"/>
                  </a:lnTo>
                  <a:lnTo>
                    <a:pt x="116" y="102"/>
                  </a:lnTo>
                  <a:lnTo>
                    <a:pt x="130" y="102"/>
                  </a:lnTo>
                  <a:lnTo>
                    <a:pt x="132" y="109"/>
                  </a:lnTo>
                  <a:lnTo>
                    <a:pt x="142" y="118"/>
                  </a:lnTo>
                  <a:lnTo>
                    <a:pt x="142" y="106"/>
                  </a:lnTo>
                  <a:lnTo>
                    <a:pt x="142" y="97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Rectangle 421"/>
            <p:cNvSpPr>
              <a:spLocks noChangeAspect="1" noChangeArrowheads="1"/>
            </p:cNvSpPr>
            <p:nvPr/>
          </p:nvSpPr>
          <p:spPr bwMode="auto">
            <a:xfrm>
              <a:off x="3676929" y="6610090"/>
              <a:ext cx="2519" cy="1662"/>
            </a:xfrm>
            <a:prstGeom prst="rect">
              <a:avLst/>
            </a:prstGeom>
            <a:solidFill>
              <a:schemeClr val="accent2"/>
            </a:solidFill>
            <a:ln w="8001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1019175"/>
              <a:endParaRPr lang="en-US" sz="2000" b="0" i="0" u="none">
                <a:latin typeface="Garamond" pitchFamily="18" charset="0"/>
              </a:endParaRPr>
            </a:p>
          </p:txBody>
        </p:sp>
        <p:sp>
          <p:nvSpPr>
            <p:cNvPr id="272" name="Rectangle 422"/>
            <p:cNvSpPr>
              <a:spLocks noChangeAspect="1" noChangeArrowheads="1"/>
            </p:cNvSpPr>
            <p:nvPr/>
          </p:nvSpPr>
          <p:spPr bwMode="auto">
            <a:xfrm>
              <a:off x="3657617" y="6590976"/>
              <a:ext cx="840" cy="0"/>
            </a:xfrm>
            <a:prstGeom prst="rect">
              <a:avLst/>
            </a:prstGeom>
            <a:solidFill>
              <a:schemeClr val="accent2"/>
            </a:solidFill>
            <a:ln w="8001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1019175"/>
              <a:endParaRPr lang="en-US" sz="2000" b="0" i="0" u="none">
                <a:latin typeface="Garamond" pitchFamily="18" charset="0"/>
              </a:endParaRPr>
            </a:p>
          </p:txBody>
        </p:sp>
        <p:sp>
          <p:nvSpPr>
            <p:cNvPr id="273" name="Freeform 423"/>
            <p:cNvSpPr>
              <a:spLocks noChangeAspect="1"/>
            </p:cNvSpPr>
            <p:nvPr/>
          </p:nvSpPr>
          <p:spPr bwMode="auto">
            <a:xfrm>
              <a:off x="3726468" y="6478783"/>
              <a:ext cx="68850" cy="91416"/>
            </a:xfrm>
            <a:custGeom>
              <a:avLst/>
              <a:gdLst>
                <a:gd name="T0" fmla="*/ 2147483647 w 89"/>
                <a:gd name="T1" fmla="*/ 2147483647 h 96"/>
                <a:gd name="T2" fmla="*/ 2147483647 w 89"/>
                <a:gd name="T3" fmla="*/ 2147483647 h 96"/>
                <a:gd name="T4" fmla="*/ 2147483647 w 89"/>
                <a:gd name="T5" fmla="*/ 2147483647 h 96"/>
                <a:gd name="T6" fmla="*/ 2147483647 w 89"/>
                <a:gd name="T7" fmla="*/ 2147483647 h 96"/>
                <a:gd name="T8" fmla="*/ 2147483647 w 89"/>
                <a:gd name="T9" fmla="*/ 0 h 96"/>
                <a:gd name="T10" fmla="*/ 2147483647 w 89"/>
                <a:gd name="T11" fmla="*/ 2147483647 h 96"/>
                <a:gd name="T12" fmla="*/ 2147483647 w 89"/>
                <a:gd name="T13" fmla="*/ 2147483647 h 96"/>
                <a:gd name="T14" fmla="*/ 2147483647 w 89"/>
                <a:gd name="T15" fmla="*/ 2147483647 h 96"/>
                <a:gd name="T16" fmla="*/ 2147483647 w 89"/>
                <a:gd name="T17" fmla="*/ 2147483647 h 96"/>
                <a:gd name="T18" fmla="*/ 2147483647 w 89"/>
                <a:gd name="T19" fmla="*/ 2147483647 h 96"/>
                <a:gd name="T20" fmla="*/ 2147483647 w 89"/>
                <a:gd name="T21" fmla="*/ 2147483647 h 96"/>
                <a:gd name="T22" fmla="*/ 2147483647 w 89"/>
                <a:gd name="T23" fmla="*/ 2147483647 h 96"/>
                <a:gd name="T24" fmla="*/ 2147483647 w 89"/>
                <a:gd name="T25" fmla="*/ 2147483647 h 96"/>
                <a:gd name="T26" fmla="*/ 2147483647 w 89"/>
                <a:gd name="T27" fmla="*/ 2147483647 h 96"/>
                <a:gd name="T28" fmla="*/ 0 w 89"/>
                <a:gd name="T29" fmla="*/ 2147483647 h 96"/>
                <a:gd name="T30" fmla="*/ 0 w 89"/>
                <a:gd name="T31" fmla="*/ 2147483647 h 96"/>
                <a:gd name="T32" fmla="*/ 2147483647 w 89"/>
                <a:gd name="T33" fmla="*/ 2147483647 h 96"/>
                <a:gd name="T34" fmla="*/ 2147483647 w 89"/>
                <a:gd name="T35" fmla="*/ 2147483647 h 96"/>
                <a:gd name="T36" fmla="*/ 2147483647 w 89"/>
                <a:gd name="T37" fmla="*/ 2147483647 h 96"/>
                <a:gd name="T38" fmla="*/ 2147483647 w 89"/>
                <a:gd name="T39" fmla="*/ 2147483647 h 96"/>
                <a:gd name="T40" fmla="*/ 2147483647 w 89"/>
                <a:gd name="T41" fmla="*/ 2147483647 h 96"/>
                <a:gd name="T42" fmla="*/ 2147483647 w 89"/>
                <a:gd name="T43" fmla="*/ 2147483647 h 96"/>
                <a:gd name="T44" fmla="*/ 2147483647 w 89"/>
                <a:gd name="T45" fmla="*/ 2147483647 h 96"/>
                <a:gd name="T46" fmla="*/ 2147483647 w 89"/>
                <a:gd name="T47" fmla="*/ 2147483647 h 96"/>
                <a:gd name="T48" fmla="*/ 2147483647 w 89"/>
                <a:gd name="T49" fmla="*/ 2147483647 h 96"/>
                <a:gd name="T50" fmla="*/ 2147483647 w 89"/>
                <a:gd name="T51" fmla="*/ 2147483647 h 96"/>
                <a:gd name="T52" fmla="*/ 2147483647 w 89"/>
                <a:gd name="T53" fmla="*/ 2147483647 h 96"/>
                <a:gd name="T54" fmla="*/ 2147483647 w 89"/>
                <a:gd name="T55" fmla="*/ 2147483647 h 96"/>
                <a:gd name="T56" fmla="*/ 2147483647 w 89"/>
                <a:gd name="T57" fmla="*/ 2147483647 h 96"/>
                <a:gd name="T58" fmla="*/ 2147483647 w 89"/>
                <a:gd name="T59" fmla="*/ 2147483647 h 96"/>
                <a:gd name="T60" fmla="*/ 2147483647 w 89"/>
                <a:gd name="T61" fmla="*/ 2147483647 h 96"/>
                <a:gd name="T62" fmla="*/ 2147483647 w 89"/>
                <a:gd name="T63" fmla="*/ 2147483647 h 96"/>
                <a:gd name="T64" fmla="*/ 2147483647 w 89"/>
                <a:gd name="T65" fmla="*/ 2147483647 h 96"/>
                <a:gd name="T66" fmla="*/ 2147483647 w 89"/>
                <a:gd name="T67" fmla="*/ 2147483647 h 96"/>
                <a:gd name="T68" fmla="*/ 2147483647 w 89"/>
                <a:gd name="T69" fmla="*/ 2147483647 h 96"/>
                <a:gd name="T70" fmla="*/ 2147483647 w 89"/>
                <a:gd name="T71" fmla="*/ 2147483647 h 96"/>
                <a:gd name="T72" fmla="*/ 2147483647 w 89"/>
                <a:gd name="T73" fmla="*/ 2147483647 h 96"/>
                <a:gd name="T74" fmla="*/ 2147483647 w 89"/>
                <a:gd name="T75" fmla="*/ 2147483647 h 96"/>
                <a:gd name="T76" fmla="*/ 2147483647 w 89"/>
                <a:gd name="T77" fmla="*/ 2147483647 h 96"/>
                <a:gd name="T78" fmla="*/ 2147483647 w 89"/>
                <a:gd name="T79" fmla="*/ 2147483647 h 96"/>
                <a:gd name="T80" fmla="*/ 2147483647 w 89"/>
                <a:gd name="T81" fmla="*/ 2147483647 h 96"/>
                <a:gd name="T82" fmla="*/ 2147483647 w 89"/>
                <a:gd name="T83" fmla="*/ 2147483647 h 96"/>
                <a:gd name="T84" fmla="*/ 2147483647 w 89"/>
                <a:gd name="T85" fmla="*/ 2147483647 h 96"/>
                <a:gd name="T86" fmla="*/ 2147483647 w 89"/>
                <a:gd name="T87" fmla="*/ 2147483647 h 96"/>
                <a:gd name="T88" fmla="*/ 2147483647 w 89"/>
                <a:gd name="T89" fmla="*/ 2147483647 h 96"/>
                <a:gd name="T90" fmla="*/ 2147483647 w 89"/>
                <a:gd name="T91" fmla="*/ 2147483647 h 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"/>
                <a:gd name="T139" fmla="*/ 0 h 96"/>
                <a:gd name="T140" fmla="*/ 89 w 89"/>
                <a:gd name="T141" fmla="*/ 96 h 9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" h="96">
                  <a:moveTo>
                    <a:pt x="42" y="16"/>
                  </a:moveTo>
                  <a:lnTo>
                    <a:pt x="61" y="19"/>
                  </a:lnTo>
                  <a:lnTo>
                    <a:pt x="80" y="16"/>
                  </a:lnTo>
                  <a:lnTo>
                    <a:pt x="89" y="4"/>
                  </a:lnTo>
                  <a:lnTo>
                    <a:pt x="87" y="0"/>
                  </a:lnTo>
                  <a:lnTo>
                    <a:pt x="70" y="11"/>
                  </a:lnTo>
                  <a:lnTo>
                    <a:pt x="54" y="9"/>
                  </a:lnTo>
                  <a:lnTo>
                    <a:pt x="35" y="7"/>
                  </a:lnTo>
                  <a:lnTo>
                    <a:pt x="26" y="7"/>
                  </a:lnTo>
                  <a:lnTo>
                    <a:pt x="18" y="11"/>
                  </a:lnTo>
                  <a:lnTo>
                    <a:pt x="9" y="21"/>
                  </a:lnTo>
                  <a:lnTo>
                    <a:pt x="11" y="33"/>
                  </a:lnTo>
                  <a:lnTo>
                    <a:pt x="9" y="33"/>
                  </a:lnTo>
                  <a:lnTo>
                    <a:pt x="7" y="45"/>
                  </a:lnTo>
                  <a:lnTo>
                    <a:pt x="0" y="59"/>
                  </a:lnTo>
                  <a:lnTo>
                    <a:pt x="0" y="70"/>
                  </a:lnTo>
                  <a:lnTo>
                    <a:pt x="7" y="70"/>
                  </a:lnTo>
                  <a:lnTo>
                    <a:pt x="7" y="82"/>
                  </a:lnTo>
                  <a:lnTo>
                    <a:pt x="7" y="94"/>
                  </a:lnTo>
                  <a:lnTo>
                    <a:pt x="9" y="96"/>
                  </a:lnTo>
                  <a:lnTo>
                    <a:pt x="21" y="96"/>
                  </a:lnTo>
                  <a:lnTo>
                    <a:pt x="18" y="80"/>
                  </a:lnTo>
                  <a:lnTo>
                    <a:pt x="18" y="63"/>
                  </a:lnTo>
                  <a:lnTo>
                    <a:pt x="28" y="59"/>
                  </a:lnTo>
                  <a:lnTo>
                    <a:pt x="28" y="66"/>
                  </a:lnTo>
                  <a:lnTo>
                    <a:pt x="28" y="73"/>
                  </a:lnTo>
                  <a:lnTo>
                    <a:pt x="37" y="80"/>
                  </a:lnTo>
                  <a:lnTo>
                    <a:pt x="37" y="87"/>
                  </a:lnTo>
                  <a:lnTo>
                    <a:pt x="44" y="85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47" y="66"/>
                  </a:lnTo>
                  <a:lnTo>
                    <a:pt x="47" y="63"/>
                  </a:lnTo>
                  <a:lnTo>
                    <a:pt x="42" y="54"/>
                  </a:lnTo>
                  <a:lnTo>
                    <a:pt x="35" y="45"/>
                  </a:lnTo>
                  <a:lnTo>
                    <a:pt x="37" y="49"/>
                  </a:lnTo>
                  <a:lnTo>
                    <a:pt x="52" y="40"/>
                  </a:lnTo>
                  <a:lnTo>
                    <a:pt x="61" y="33"/>
                  </a:lnTo>
                  <a:lnTo>
                    <a:pt x="63" y="33"/>
                  </a:lnTo>
                  <a:lnTo>
                    <a:pt x="61" y="30"/>
                  </a:lnTo>
                  <a:lnTo>
                    <a:pt x="54" y="30"/>
                  </a:lnTo>
                  <a:lnTo>
                    <a:pt x="37" y="33"/>
                  </a:lnTo>
                  <a:lnTo>
                    <a:pt x="26" y="40"/>
                  </a:lnTo>
                  <a:lnTo>
                    <a:pt x="16" y="28"/>
                  </a:lnTo>
                  <a:lnTo>
                    <a:pt x="18" y="16"/>
                  </a:lnTo>
                  <a:lnTo>
                    <a:pt x="42" y="16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424"/>
            <p:cNvSpPr>
              <a:spLocks noChangeAspect="1"/>
            </p:cNvSpPr>
            <p:nvPr/>
          </p:nvSpPr>
          <p:spPr bwMode="auto">
            <a:xfrm>
              <a:off x="3766770" y="6556902"/>
              <a:ext cx="6717" cy="15790"/>
            </a:xfrm>
            <a:custGeom>
              <a:avLst/>
              <a:gdLst>
                <a:gd name="T0" fmla="*/ 2147483647 w 9"/>
                <a:gd name="T1" fmla="*/ 2147483647 h 17"/>
                <a:gd name="T2" fmla="*/ 2147483647 w 9"/>
                <a:gd name="T3" fmla="*/ 0 h 17"/>
                <a:gd name="T4" fmla="*/ 0 w 9"/>
                <a:gd name="T5" fmla="*/ 2147483647 h 17"/>
                <a:gd name="T6" fmla="*/ 2147483647 w 9"/>
                <a:gd name="T7" fmla="*/ 2147483647 h 17"/>
                <a:gd name="T8" fmla="*/ 2147483647 w 9"/>
                <a:gd name="T9" fmla="*/ 2147483647 h 17"/>
                <a:gd name="T10" fmla="*/ 2147483647 w 9"/>
                <a:gd name="T11" fmla="*/ 2147483647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17"/>
                <a:gd name="T20" fmla="*/ 9 w 9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17">
                  <a:moveTo>
                    <a:pt x="4" y="3"/>
                  </a:moveTo>
                  <a:lnTo>
                    <a:pt x="4" y="0"/>
                  </a:lnTo>
                  <a:lnTo>
                    <a:pt x="0" y="17"/>
                  </a:lnTo>
                  <a:lnTo>
                    <a:pt x="9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425"/>
            <p:cNvSpPr>
              <a:spLocks noChangeAspect="1"/>
            </p:cNvSpPr>
            <p:nvPr/>
          </p:nvSpPr>
          <p:spPr bwMode="auto">
            <a:xfrm>
              <a:off x="3762572" y="6559396"/>
              <a:ext cx="5877" cy="8311"/>
            </a:xfrm>
            <a:custGeom>
              <a:avLst/>
              <a:gdLst>
                <a:gd name="T0" fmla="*/ 2147483647 w 7"/>
                <a:gd name="T1" fmla="*/ 0 h 9"/>
                <a:gd name="T2" fmla="*/ 2147483647 w 7"/>
                <a:gd name="T3" fmla="*/ 0 h 9"/>
                <a:gd name="T4" fmla="*/ 0 w 7"/>
                <a:gd name="T5" fmla="*/ 2147483647 h 9"/>
                <a:gd name="T6" fmla="*/ 2147483647 w 7"/>
                <a:gd name="T7" fmla="*/ 2147483647 h 9"/>
                <a:gd name="T8" fmla="*/ 2147483647 w 7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9"/>
                <a:gd name="T17" fmla="*/ 7 w 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9">
                  <a:moveTo>
                    <a:pt x="7" y="0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426"/>
            <p:cNvSpPr>
              <a:spLocks noChangeAspect="1"/>
            </p:cNvSpPr>
            <p:nvPr/>
          </p:nvSpPr>
          <p:spPr bwMode="auto">
            <a:xfrm>
              <a:off x="3464500" y="6432244"/>
              <a:ext cx="120069" cy="140449"/>
            </a:xfrm>
            <a:custGeom>
              <a:avLst/>
              <a:gdLst>
                <a:gd name="T0" fmla="*/ 2147483647 w 156"/>
                <a:gd name="T1" fmla="*/ 2147483647 h 149"/>
                <a:gd name="T2" fmla="*/ 2147483647 w 156"/>
                <a:gd name="T3" fmla="*/ 2147483647 h 149"/>
                <a:gd name="T4" fmla="*/ 2147483647 w 156"/>
                <a:gd name="T5" fmla="*/ 2147483647 h 149"/>
                <a:gd name="T6" fmla="*/ 2147483647 w 156"/>
                <a:gd name="T7" fmla="*/ 2147483647 h 149"/>
                <a:gd name="T8" fmla="*/ 2147483647 w 156"/>
                <a:gd name="T9" fmla="*/ 2147483647 h 149"/>
                <a:gd name="T10" fmla="*/ 2147483647 w 156"/>
                <a:gd name="T11" fmla="*/ 2147483647 h 149"/>
                <a:gd name="T12" fmla="*/ 2147483647 w 156"/>
                <a:gd name="T13" fmla="*/ 2147483647 h 149"/>
                <a:gd name="T14" fmla="*/ 2147483647 w 156"/>
                <a:gd name="T15" fmla="*/ 2147483647 h 149"/>
                <a:gd name="T16" fmla="*/ 2147483647 w 156"/>
                <a:gd name="T17" fmla="*/ 2147483647 h 149"/>
                <a:gd name="T18" fmla="*/ 2147483647 w 156"/>
                <a:gd name="T19" fmla="*/ 2147483647 h 149"/>
                <a:gd name="T20" fmla="*/ 2147483647 w 156"/>
                <a:gd name="T21" fmla="*/ 2147483647 h 149"/>
                <a:gd name="T22" fmla="*/ 2147483647 w 156"/>
                <a:gd name="T23" fmla="*/ 2147483647 h 149"/>
                <a:gd name="T24" fmla="*/ 2147483647 w 156"/>
                <a:gd name="T25" fmla="*/ 2147483647 h 149"/>
                <a:gd name="T26" fmla="*/ 2147483647 w 156"/>
                <a:gd name="T27" fmla="*/ 2147483647 h 149"/>
                <a:gd name="T28" fmla="*/ 2147483647 w 156"/>
                <a:gd name="T29" fmla="*/ 2147483647 h 149"/>
                <a:gd name="T30" fmla="*/ 2147483647 w 156"/>
                <a:gd name="T31" fmla="*/ 2147483647 h 149"/>
                <a:gd name="T32" fmla="*/ 0 w 156"/>
                <a:gd name="T33" fmla="*/ 0 h 149"/>
                <a:gd name="T34" fmla="*/ 2147483647 w 156"/>
                <a:gd name="T35" fmla="*/ 0 h 149"/>
                <a:gd name="T36" fmla="*/ 2147483647 w 156"/>
                <a:gd name="T37" fmla="*/ 2147483647 h 149"/>
                <a:gd name="T38" fmla="*/ 2147483647 w 156"/>
                <a:gd name="T39" fmla="*/ 2147483647 h 149"/>
                <a:gd name="T40" fmla="*/ 2147483647 w 156"/>
                <a:gd name="T41" fmla="*/ 2147483647 h 149"/>
                <a:gd name="T42" fmla="*/ 2147483647 w 156"/>
                <a:gd name="T43" fmla="*/ 2147483647 h 149"/>
                <a:gd name="T44" fmla="*/ 2147483647 w 156"/>
                <a:gd name="T45" fmla="*/ 2147483647 h 149"/>
                <a:gd name="T46" fmla="*/ 2147483647 w 156"/>
                <a:gd name="T47" fmla="*/ 2147483647 h 149"/>
                <a:gd name="T48" fmla="*/ 2147483647 w 156"/>
                <a:gd name="T49" fmla="*/ 2147483647 h 149"/>
                <a:gd name="T50" fmla="*/ 2147483647 w 156"/>
                <a:gd name="T51" fmla="*/ 2147483647 h 149"/>
                <a:gd name="T52" fmla="*/ 2147483647 w 156"/>
                <a:gd name="T53" fmla="*/ 2147483647 h 149"/>
                <a:gd name="T54" fmla="*/ 2147483647 w 156"/>
                <a:gd name="T55" fmla="*/ 2147483647 h 149"/>
                <a:gd name="T56" fmla="*/ 2147483647 w 156"/>
                <a:gd name="T57" fmla="*/ 2147483647 h 149"/>
                <a:gd name="T58" fmla="*/ 2147483647 w 156"/>
                <a:gd name="T59" fmla="*/ 2147483647 h 149"/>
                <a:gd name="T60" fmla="*/ 2147483647 w 156"/>
                <a:gd name="T61" fmla="*/ 2147483647 h 149"/>
                <a:gd name="T62" fmla="*/ 2147483647 w 156"/>
                <a:gd name="T63" fmla="*/ 2147483647 h 149"/>
                <a:gd name="T64" fmla="*/ 2147483647 w 156"/>
                <a:gd name="T65" fmla="*/ 2147483647 h 149"/>
                <a:gd name="T66" fmla="*/ 2147483647 w 156"/>
                <a:gd name="T67" fmla="*/ 2147483647 h 149"/>
                <a:gd name="T68" fmla="*/ 2147483647 w 156"/>
                <a:gd name="T69" fmla="*/ 2147483647 h 149"/>
                <a:gd name="T70" fmla="*/ 2147483647 w 156"/>
                <a:gd name="T71" fmla="*/ 2147483647 h 149"/>
                <a:gd name="T72" fmla="*/ 2147483647 w 156"/>
                <a:gd name="T73" fmla="*/ 2147483647 h 149"/>
                <a:gd name="T74" fmla="*/ 2147483647 w 156"/>
                <a:gd name="T75" fmla="*/ 2147483647 h 149"/>
                <a:gd name="T76" fmla="*/ 2147483647 w 156"/>
                <a:gd name="T77" fmla="*/ 2147483647 h 149"/>
                <a:gd name="T78" fmla="*/ 2147483647 w 156"/>
                <a:gd name="T79" fmla="*/ 2147483647 h 149"/>
                <a:gd name="T80" fmla="*/ 2147483647 w 156"/>
                <a:gd name="T81" fmla="*/ 2147483647 h 149"/>
                <a:gd name="T82" fmla="*/ 2147483647 w 156"/>
                <a:gd name="T83" fmla="*/ 2147483647 h 149"/>
                <a:gd name="T84" fmla="*/ 2147483647 w 156"/>
                <a:gd name="T85" fmla="*/ 2147483647 h 149"/>
                <a:gd name="T86" fmla="*/ 2147483647 w 156"/>
                <a:gd name="T87" fmla="*/ 2147483647 h 149"/>
                <a:gd name="T88" fmla="*/ 2147483647 w 156"/>
                <a:gd name="T89" fmla="*/ 2147483647 h 149"/>
                <a:gd name="T90" fmla="*/ 2147483647 w 156"/>
                <a:gd name="T91" fmla="*/ 2147483647 h 149"/>
                <a:gd name="T92" fmla="*/ 2147483647 w 156"/>
                <a:gd name="T93" fmla="*/ 2147483647 h 149"/>
                <a:gd name="T94" fmla="*/ 2147483647 w 156"/>
                <a:gd name="T95" fmla="*/ 2147483647 h 14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56"/>
                <a:gd name="T145" fmla="*/ 0 h 149"/>
                <a:gd name="T146" fmla="*/ 156 w 156"/>
                <a:gd name="T147" fmla="*/ 149 h 14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56" h="149">
                  <a:moveTo>
                    <a:pt x="137" y="149"/>
                  </a:moveTo>
                  <a:lnTo>
                    <a:pt x="121" y="137"/>
                  </a:lnTo>
                  <a:lnTo>
                    <a:pt x="116" y="132"/>
                  </a:lnTo>
                  <a:lnTo>
                    <a:pt x="107" y="125"/>
                  </a:lnTo>
                  <a:lnTo>
                    <a:pt x="100" y="120"/>
                  </a:lnTo>
                  <a:lnTo>
                    <a:pt x="90" y="113"/>
                  </a:lnTo>
                  <a:lnTo>
                    <a:pt x="83" y="102"/>
                  </a:lnTo>
                  <a:lnTo>
                    <a:pt x="76" y="90"/>
                  </a:lnTo>
                  <a:lnTo>
                    <a:pt x="67" y="80"/>
                  </a:lnTo>
                  <a:lnTo>
                    <a:pt x="59" y="69"/>
                  </a:lnTo>
                  <a:lnTo>
                    <a:pt x="55" y="59"/>
                  </a:lnTo>
                  <a:lnTo>
                    <a:pt x="50" y="50"/>
                  </a:lnTo>
                  <a:lnTo>
                    <a:pt x="41" y="40"/>
                  </a:lnTo>
                  <a:lnTo>
                    <a:pt x="31" y="33"/>
                  </a:lnTo>
                  <a:lnTo>
                    <a:pt x="22" y="24"/>
                  </a:lnTo>
                  <a:lnTo>
                    <a:pt x="10" y="1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2" y="2"/>
                  </a:lnTo>
                  <a:lnTo>
                    <a:pt x="31" y="2"/>
                  </a:lnTo>
                  <a:lnTo>
                    <a:pt x="45" y="14"/>
                  </a:lnTo>
                  <a:lnTo>
                    <a:pt x="48" y="17"/>
                  </a:lnTo>
                  <a:lnTo>
                    <a:pt x="57" y="26"/>
                  </a:lnTo>
                  <a:lnTo>
                    <a:pt x="71" y="38"/>
                  </a:lnTo>
                  <a:lnTo>
                    <a:pt x="83" y="47"/>
                  </a:lnTo>
                  <a:lnTo>
                    <a:pt x="81" y="40"/>
                  </a:lnTo>
                  <a:lnTo>
                    <a:pt x="93" y="50"/>
                  </a:lnTo>
                  <a:lnTo>
                    <a:pt x="100" y="57"/>
                  </a:lnTo>
                  <a:lnTo>
                    <a:pt x="111" y="66"/>
                  </a:lnTo>
                  <a:lnTo>
                    <a:pt x="116" y="66"/>
                  </a:lnTo>
                  <a:lnTo>
                    <a:pt x="126" y="71"/>
                  </a:lnTo>
                  <a:lnTo>
                    <a:pt x="119" y="76"/>
                  </a:lnTo>
                  <a:lnTo>
                    <a:pt x="119" y="78"/>
                  </a:lnTo>
                  <a:lnTo>
                    <a:pt x="119" y="80"/>
                  </a:lnTo>
                  <a:lnTo>
                    <a:pt x="121" y="83"/>
                  </a:lnTo>
                  <a:lnTo>
                    <a:pt x="130" y="87"/>
                  </a:lnTo>
                  <a:lnTo>
                    <a:pt x="135" y="95"/>
                  </a:lnTo>
                  <a:lnTo>
                    <a:pt x="137" y="99"/>
                  </a:lnTo>
                  <a:lnTo>
                    <a:pt x="137" y="104"/>
                  </a:lnTo>
                  <a:lnTo>
                    <a:pt x="147" y="104"/>
                  </a:lnTo>
                  <a:lnTo>
                    <a:pt x="156" y="116"/>
                  </a:lnTo>
                  <a:lnTo>
                    <a:pt x="154" y="116"/>
                  </a:lnTo>
                  <a:lnTo>
                    <a:pt x="154" y="135"/>
                  </a:lnTo>
                  <a:lnTo>
                    <a:pt x="152" y="149"/>
                  </a:lnTo>
                  <a:lnTo>
                    <a:pt x="144" y="146"/>
                  </a:lnTo>
                  <a:lnTo>
                    <a:pt x="144" y="149"/>
                  </a:lnTo>
                  <a:lnTo>
                    <a:pt x="137" y="146"/>
                  </a:lnTo>
                  <a:lnTo>
                    <a:pt x="137" y="149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427"/>
            <p:cNvGrpSpPr>
              <a:grpSpLocks noChangeAspect="1"/>
            </p:cNvGrpSpPr>
            <p:nvPr/>
          </p:nvGrpSpPr>
          <p:grpSpPr bwMode="auto">
            <a:xfrm>
              <a:off x="3519068" y="6413130"/>
              <a:ext cx="209069" cy="74795"/>
              <a:chOff x="4594" y="2706"/>
              <a:chExt cx="272" cy="80"/>
            </a:xfrm>
          </p:grpSpPr>
          <p:sp>
            <p:nvSpPr>
              <p:cNvPr id="398" name="Freeform 428"/>
              <p:cNvSpPr>
                <a:spLocks noChangeAspect="1"/>
              </p:cNvSpPr>
              <p:nvPr/>
            </p:nvSpPr>
            <p:spPr bwMode="auto">
              <a:xfrm>
                <a:off x="4734" y="2706"/>
                <a:ext cx="132" cy="80"/>
              </a:xfrm>
              <a:custGeom>
                <a:avLst/>
                <a:gdLst>
                  <a:gd name="T0" fmla="*/ 14 w 132"/>
                  <a:gd name="T1" fmla="*/ 80 h 80"/>
                  <a:gd name="T2" fmla="*/ 33 w 132"/>
                  <a:gd name="T3" fmla="*/ 78 h 80"/>
                  <a:gd name="T4" fmla="*/ 35 w 132"/>
                  <a:gd name="T5" fmla="*/ 71 h 80"/>
                  <a:gd name="T6" fmla="*/ 56 w 132"/>
                  <a:gd name="T7" fmla="*/ 78 h 80"/>
                  <a:gd name="T8" fmla="*/ 68 w 132"/>
                  <a:gd name="T9" fmla="*/ 71 h 80"/>
                  <a:gd name="T10" fmla="*/ 75 w 132"/>
                  <a:gd name="T11" fmla="*/ 59 h 80"/>
                  <a:gd name="T12" fmla="*/ 78 w 132"/>
                  <a:gd name="T13" fmla="*/ 54 h 80"/>
                  <a:gd name="T14" fmla="*/ 80 w 132"/>
                  <a:gd name="T15" fmla="*/ 45 h 80"/>
                  <a:gd name="T16" fmla="*/ 85 w 132"/>
                  <a:gd name="T17" fmla="*/ 35 h 80"/>
                  <a:gd name="T18" fmla="*/ 96 w 132"/>
                  <a:gd name="T19" fmla="*/ 35 h 80"/>
                  <a:gd name="T20" fmla="*/ 111 w 132"/>
                  <a:gd name="T21" fmla="*/ 38 h 80"/>
                  <a:gd name="T22" fmla="*/ 115 w 132"/>
                  <a:gd name="T23" fmla="*/ 38 h 80"/>
                  <a:gd name="T24" fmla="*/ 127 w 132"/>
                  <a:gd name="T25" fmla="*/ 35 h 80"/>
                  <a:gd name="T26" fmla="*/ 120 w 132"/>
                  <a:gd name="T27" fmla="*/ 26 h 80"/>
                  <a:gd name="T28" fmla="*/ 132 w 132"/>
                  <a:gd name="T29" fmla="*/ 23 h 80"/>
                  <a:gd name="T30" fmla="*/ 115 w 132"/>
                  <a:gd name="T31" fmla="*/ 16 h 80"/>
                  <a:gd name="T32" fmla="*/ 120 w 132"/>
                  <a:gd name="T33" fmla="*/ 14 h 80"/>
                  <a:gd name="T34" fmla="*/ 115 w 132"/>
                  <a:gd name="T35" fmla="*/ 12 h 80"/>
                  <a:gd name="T36" fmla="*/ 111 w 132"/>
                  <a:gd name="T37" fmla="*/ 14 h 80"/>
                  <a:gd name="T38" fmla="*/ 111 w 132"/>
                  <a:gd name="T39" fmla="*/ 5 h 80"/>
                  <a:gd name="T40" fmla="*/ 104 w 132"/>
                  <a:gd name="T41" fmla="*/ 2 h 80"/>
                  <a:gd name="T42" fmla="*/ 96 w 132"/>
                  <a:gd name="T43" fmla="*/ 5 h 80"/>
                  <a:gd name="T44" fmla="*/ 104 w 132"/>
                  <a:gd name="T45" fmla="*/ 0 h 80"/>
                  <a:gd name="T46" fmla="*/ 92 w 132"/>
                  <a:gd name="T47" fmla="*/ 5 h 80"/>
                  <a:gd name="T48" fmla="*/ 80 w 132"/>
                  <a:gd name="T49" fmla="*/ 21 h 80"/>
                  <a:gd name="T50" fmla="*/ 75 w 132"/>
                  <a:gd name="T51" fmla="*/ 23 h 80"/>
                  <a:gd name="T52" fmla="*/ 78 w 132"/>
                  <a:gd name="T53" fmla="*/ 26 h 80"/>
                  <a:gd name="T54" fmla="*/ 75 w 132"/>
                  <a:gd name="T55" fmla="*/ 28 h 80"/>
                  <a:gd name="T56" fmla="*/ 75 w 132"/>
                  <a:gd name="T57" fmla="*/ 35 h 80"/>
                  <a:gd name="T58" fmla="*/ 70 w 132"/>
                  <a:gd name="T59" fmla="*/ 28 h 80"/>
                  <a:gd name="T60" fmla="*/ 70 w 132"/>
                  <a:gd name="T61" fmla="*/ 35 h 80"/>
                  <a:gd name="T62" fmla="*/ 68 w 132"/>
                  <a:gd name="T63" fmla="*/ 38 h 80"/>
                  <a:gd name="T64" fmla="*/ 59 w 132"/>
                  <a:gd name="T65" fmla="*/ 33 h 80"/>
                  <a:gd name="T66" fmla="*/ 52 w 132"/>
                  <a:gd name="T67" fmla="*/ 42 h 80"/>
                  <a:gd name="T68" fmla="*/ 42 w 132"/>
                  <a:gd name="T69" fmla="*/ 54 h 80"/>
                  <a:gd name="T70" fmla="*/ 33 w 132"/>
                  <a:gd name="T71" fmla="*/ 54 h 80"/>
                  <a:gd name="T72" fmla="*/ 23 w 132"/>
                  <a:gd name="T73" fmla="*/ 56 h 80"/>
                  <a:gd name="T74" fmla="*/ 21 w 132"/>
                  <a:gd name="T75" fmla="*/ 61 h 80"/>
                  <a:gd name="T76" fmla="*/ 21 w 132"/>
                  <a:gd name="T77" fmla="*/ 66 h 80"/>
                  <a:gd name="T78" fmla="*/ 21 w 132"/>
                  <a:gd name="T79" fmla="*/ 71 h 80"/>
                  <a:gd name="T80" fmla="*/ 19 w 132"/>
                  <a:gd name="T81" fmla="*/ 73 h 80"/>
                  <a:gd name="T82" fmla="*/ 21 w 132"/>
                  <a:gd name="T83" fmla="*/ 75 h 80"/>
                  <a:gd name="T84" fmla="*/ 16 w 132"/>
                  <a:gd name="T85" fmla="*/ 75 h 80"/>
                  <a:gd name="T86" fmla="*/ 19 w 132"/>
                  <a:gd name="T87" fmla="*/ 73 h 80"/>
                  <a:gd name="T88" fmla="*/ 7 w 132"/>
                  <a:gd name="T89" fmla="*/ 71 h 80"/>
                  <a:gd name="T90" fmla="*/ 0 w 132"/>
                  <a:gd name="T91" fmla="*/ 68 h 80"/>
                  <a:gd name="T92" fmla="*/ 0 w 132"/>
                  <a:gd name="T93" fmla="*/ 75 h 80"/>
                  <a:gd name="T94" fmla="*/ 14 w 132"/>
                  <a:gd name="T95" fmla="*/ 80 h 8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32"/>
                  <a:gd name="T145" fmla="*/ 0 h 80"/>
                  <a:gd name="T146" fmla="*/ 132 w 132"/>
                  <a:gd name="T147" fmla="*/ 80 h 8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32" h="80">
                    <a:moveTo>
                      <a:pt x="14" y="80"/>
                    </a:moveTo>
                    <a:lnTo>
                      <a:pt x="33" y="78"/>
                    </a:lnTo>
                    <a:lnTo>
                      <a:pt x="35" y="71"/>
                    </a:lnTo>
                    <a:lnTo>
                      <a:pt x="56" y="78"/>
                    </a:lnTo>
                    <a:lnTo>
                      <a:pt x="68" y="71"/>
                    </a:lnTo>
                    <a:lnTo>
                      <a:pt x="75" y="59"/>
                    </a:lnTo>
                    <a:lnTo>
                      <a:pt x="78" y="54"/>
                    </a:lnTo>
                    <a:lnTo>
                      <a:pt x="80" y="45"/>
                    </a:lnTo>
                    <a:lnTo>
                      <a:pt x="85" y="35"/>
                    </a:lnTo>
                    <a:lnTo>
                      <a:pt x="96" y="35"/>
                    </a:lnTo>
                    <a:lnTo>
                      <a:pt x="111" y="38"/>
                    </a:lnTo>
                    <a:lnTo>
                      <a:pt x="115" y="38"/>
                    </a:lnTo>
                    <a:lnTo>
                      <a:pt x="127" y="35"/>
                    </a:lnTo>
                    <a:lnTo>
                      <a:pt x="120" y="26"/>
                    </a:lnTo>
                    <a:lnTo>
                      <a:pt x="132" y="23"/>
                    </a:lnTo>
                    <a:lnTo>
                      <a:pt x="115" y="16"/>
                    </a:lnTo>
                    <a:lnTo>
                      <a:pt x="120" y="14"/>
                    </a:lnTo>
                    <a:lnTo>
                      <a:pt x="115" y="12"/>
                    </a:lnTo>
                    <a:lnTo>
                      <a:pt x="111" y="14"/>
                    </a:lnTo>
                    <a:lnTo>
                      <a:pt x="111" y="5"/>
                    </a:lnTo>
                    <a:lnTo>
                      <a:pt x="104" y="2"/>
                    </a:lnTo>
                    <a:lnTo>
                      <a:pt x="96" y="5"/>
                    </a:lnTo>
                    <a:lnTo>
                      <a:pt x="104" y="0"/>
                    </a:lnTo>
                    <a:lnTo>
                      <a:pt x="92" y="5"/>
                    </a:lnTo>
                    <a:lnTo>
                      <a:pt x="80" y="21"/>
                    </a:lnTo>
                    <a:lnTo>
                      <a:pt x="75" y="23"/>
                    </a:lnTo>
                    <a:lnTo>
                      <a:pt x="78" y="26"/>
                    </a:lnTo>
                    <a:lnTo>
                      <a:pt x="75" y="28"/>
                    </a:lnTo>
                    <a:lnTo>
                      <a:pt x="75" y="35"/>
                    </a:lnTo>
                    <a:lnTo>
                      <a:pt x="70" y="28"/>
                    </a:lnTo>
                    <a:lnTo>
                      <a:pt x="70" y="35"/>
                    </a:lnTo>
                    <a:lnTo>
                      <a:pt x="68" y="38"/>
                    </a:lnTo>
                    <a:lnTo>
                      <a:pt x="59" y="33"/>
                    </a:lnTo>
                    <a:lnTo>
                      <a:pt x="52" y="42"/>
                    </a:lnTo>
                    <a:lnTo>
                      <a:pt x="42" y="54"/>
                    </a:lnTo>
                    <a:lnTo>
                      <a:pt x="33" y="54"/>
                    </a:lnTo>
                    <a:lnTo>
                      <a:pt x="23" y="56"/>
                    </a:lnTo>
                    <a:lnTo>
                      <a:pt x="21" y="61"/>
                    </a:lnTo>
                    <a:lnTo>
                      <a:pt x="21" y="66"/>
                    </a:lnTo>
                    <a:lnTo>
                      <a:pt x="21" y="71"/>
                    </a:lnTo>
                    <a:lnTo>
                      <a:pt x="19" y="73"/>
                    </a:lnTo>
                    <a:lnTo>
                      <a:pt x="21" y="75"/>
                    </a:lnTo>
                    <a:lnTo>
                      <a:pt x="16" y="75"/>
                    </a:lnTo>
                    <a:lnTo>
                      <a:pt x="19" y="73"/>
                    </a:lnTo>
                    <a:lnTo>
                      <a:pt x="7" y="71"/>
                    </a:lnTo>
                    <a:lnTo>
                      <a:pt x="0" y="68"/>
                    </a:lnTo>
                    <a:lnTo>
                      <a:pt x="0" y="75"/>
                    </a:lnTo>
                    <a:lnTo>
                      <a:pt x="14" y="8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429"/>
              <p:cNvSpPr>
                <a:spLocks noChangeAspect="1"/>
              </p:cNvSpPr>
              <p:nvPr/>
            </p:nvSpPr>
            <p:spPr bwMode="auto">
              <a:xfrm>
                <a:off x="4594" y="2711"/>
                <a:ext cx="59" cy="70"/>
              </a:xfrm>
              <a:custGeom>
                <a:avLst/>
                <a:gdLst>
                  <a:gd name="T0" fmla="*/ 12 w 59"/>
                  <a:gd name="T1" fmla="*/ 11 h 70"/>
                  <a:gd name="T2" fmla="*/ 12 w 59"/>
                  <a:gd name="T3" fmla="*/ 7 h 70"/>
                  <a:gd name="T4" fmla="*/ 3 w 59"/>
                  <a:gd name="T5" fmla="*/ 0 h 70"/>
                  <a:gd name="T6" fmla="*/ 0 w 59"/>
                  <a:gd name="T7" fmla="*/ 2 h 70"/>
                  <a:gd name="T8" fmla="*/ 5 w 59"/>
                  <a:gd name="T9" fmla="*/ 18 h 70"/>
                  <a:gd name="T10" fmla="*/ 10 w 59"/>
                  <a:gd name="T11" fmla="*/ 33 h 70"/>
                  <a:gd name="T12" fmla="*/ 19 w 59"/>
                  <a:gd name="T13" fmla="*/ 51 h 70"/>
                  <a:gd name="T14" fmla="*/ 31 w 59"/>
                  <a:gd name="T15" fmla="*/ 61 h 70"/>
                  <a:gd name="T16" fmla="*/ 48 w 59"/>
                  <a:gd name="T17" fmla="*/ 70 h 70"/>
                  <a:gd name="T18" fmla="*/ 50 w 59"/>
                  <a:gd name="T19" fmla="*/ 70 h 70"/>
                  <a:gd name="T20" fmla="*/ 55 w 59"/>
                  <a:gd name="T21" fmla="*/ 66 h 70"/>
                  <a:gd name="T22" fmla="*/ 59 w 59"/>
                  <a:gd name="T23" fmla="*/ 70 h 70"/>
                  <a:gd name="T24" fmla="*/ 59 w 59"/>
                  <a:gd name="T25" fmla="*/ 66 h 70"/>
                  <a:gd name="T26" fmla="*/ 55 w 59"/>
                  <a:gd name="T27" fmla="*/ 56 h 70"/>
                  <a:gd name="T28" fmla="*/ 48 w 59"/>
                  <a:gd name="T29" fmla="*/ 44 h 70"/>
                  <a:gd name="T30" fmla="*/ 48 w 59"/>
                  <a:gd name="T31" fmla="*/ 33 h 70"/>
                  <a:gd name="T32" fmla="*/ 48 w 59"/>
                  <a:gd name="T33" fmla="*/ 21 h 70"/>
                  <a:gd name="T34" fmla="*/ 40 w 59"/>
                  <a:gd name="T35" fmla="*/ 16 h 70"/>
                  <a:gd name="T36" fmla="*/ 36 w 59"/>
                  <a:gd name="T37" fmla="*/ 9 h 70"/>
                  <a:gd name="T38" fmla="*/ 29 w 59"/>
                  <a:gd name="T39" fmla="*/ 7 h 70"/>
                  <a:gd name="T40" fmla="*/ 22 w 59"/>
                  <a:gd name="T41" fmla="*/ 9 h 70"/>
                  <a:gd name="T42" fmla="*/ 12 w 59"/>
                  <a:gd name="T43" fmla="*/ 11 h 7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59"/>
                  <a:gd name="T67" fmla="*/ 0 h 70"/>
                  <a:gd name="T68" fmla="*/ 59 w 59"/>
                  <a:gd name="T69" fmla="*/ 70 h 7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59" h="70">
                    <a:moveTo>
                      <a:pt x="12" y="11"/>
                    </a:moveTo>
                    <a:lnTo>
                      <a:pt x="12" y="7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5" y="18"/>
                    </a:lnTo>
                    <a:lnTo>
                      <a:pt x="10" y="33"/>
                    </a:lnTo>
                    <a:lnTo>
                      <a:pt x="19" y="51"/>
                    </a:lnTo>
                    <a:lnTo>
                      <a:pt x="31" y="61"/>
                    </a:lnTo>
                    <a:lnTo>
                      <a:pt x="48" y="70"/>
                    </a:lnTo>
                    <a:lnTo>
                      <a:pt x="50" y="70"/>
                    </a:lnTo>
                    <a:lnTo>
                      <a:pt x="55" y="66"/>
                    </a:lnTo>
                    <a:lnTo>
                      <a:pt x="59" y="70"/>
                    </a:lnTo>
                    <a:lnTo>
                      <a:pt x="59" y="66"/>
                    </a:lnTo>
                    <a:lnTo>
                      <a:pt x="55" y="56"/>
                    </a:lnTo>
                    <a:lnTo>
                      <a:pt x="48" y="44"/>
                    </a:lnTo>
                    <a:lnTo>
                      <a:pt x="48" y="33"/>
                    </a:lnTo>
                    <a:lnTo>
                      <a:pt x="48" y="21"/>
                    </a:lnTo>
                    <a:lnTo>
                      <a:pt x="40" y="16"/>
                    </a:lnTo>
                    <a:lnTo>
                      <a:pt x="36" y="9"/>
                    </a:lnTo>
                    <a:lnTo>
                      <a:pt x="29" y="7"/>
                    </a:lnTo>
                    <a:lnTo>
                      <a:pt x="22" y="9"/>
                    </a:lnTo>
                    <a:lnTo>
                      <a:pt x="12" y="11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" name="Freeform 430"/>
            <p:cNvSpPr>
              <a:spLocks noChangeAspect="1"/>
            </p:cNvSpPr>
            <p:nvPr/>
          </p:nvSpPr>
          <p:spPr bwMode="auto">
            <a:xfrm>
              <a:off x="3542587" y="6314234"/>
              <a:ext cx="56256" cy="54019"/>
            </a:xfrm>
            <a:custGeom>
              <a:avLst/>
              <a:gdLst>
                <a:gd name="T0" fmla="*/ 2147483647 w 73"/>
                <a:gd name="T1" fmla="*/ 2147483647 h 57"/>
                <a:gd name="T2" fmla="*/ 2147483647 w 73"/>
                <a:gd name="T3" fmla="*/ 2147483647 h 57"/>
                <a:gd name="T4" fmla="*/ 2147483647 w 73"/>
                <a:gd name="T5" fmla="*/ 2147483647 h 57"/>
                <a:gd name="T6" fmla="*/ 2147483647 w 73"/>
                <a:gd name="T7" fmla="*/ 2147483647 h 57"/>
                <a:gd name="T8" fmla="*/ 2147483647 w 73"/>
                <a:gd name="T9" fmla="*/ 2147483647 h 57"/>
                <a:gd name="T10" fmla="*/ 2147483647 w 73"/>
                <a:gd name="T11" fmla="*/ 2147483647 h 57"/>
                <a:gd name="T12" fmla="*/ 2147483647 w 73"/>
                <a:gd name="T13" fmla="*/ 2147483647 h 57"/>
                <a:gd name="T14" fmla="*/ 2147483647 w 73"/>
                <a:gd name="T15" fmla="*/ 0 h 57"/>
                <a:gd name="T16" fmla="*/ 2147483647 w 73"/>
                <a:gd name="T17" fmla="*/ 2147483647 h 57"/>
                <a:gd name="T18" fmla="*/ 2147483647 w 73"/>
                <a:gd name="T19" fmla="*/ 2147483647 h 57"/>
                <a:gd name="T20" fmla="*/ 2147483647 w 73"/>
                <a:gd name="T21" fmla="*/ 2147483647 h 57"/>
                <a:gd name="T22" fmla="*/ 2147483647 w 73"/>
                <a:gd name="T23" fmla="*/ 2147483647 h 57"/>
                <a:gd name="T24" fmla="*/ 2147483647 w 73"/>
                <a:gd name="T25" fmla="*/ 2147483647 h 57"/>
                <a:gd name="T26" fmla="*/ 2147483647 w 73"/>
                <a:gd name="T27" fmla="*/ 2147483647 h 57"/>
                <a:gd name="T28" fmla="*/ 2147483647 w 73"/>
                <a:gd name="T29" fmla="*/ 2147483647 h 57"/>
                <a:gd name="T30" fmla="*/ 0 w 73"/>
                <a:gd name="T31" fmla="*/ 2147483647 h 57"/>
                <a:gd name="T32" fmla="*/ 2147483647 w 73"/>
                <a:gd name="T33" fmla="*/ 2147483647 h 57"/>
                <a:gd name="T34" fmla="*/ 2147483647 w 73"/>
                <a:gd name="T35" fmla="*/ 2147483647 h 57"/>
                <a:gd name="T36" fmla="*/ 2147483647 w 73"/>
                <a:gd name="T37" fmla="*/ 2147483647 h 57"/>
                <a:gd name="T38" fmla="*/ 2147483647 w 73"/>
                <a:gd name="T39" fmla="*/ 2147483647 h 57"/>
                <a:gd name="T40" fmla="*/ 2147483647 w 73"/>
                <a:gd name="T41" fmla="*/ 2147483647 h 57"/>
                <a:gd name="T42" fmla="*/ 2147483647 w 73"/>
                <a:gd name="T43" fmla="*/ 2147483647 h 57"/>
                <a:gd name="T44" fmla="*/ 2147483647 w 73"/>
                <a:gd name="T45" fmla="*/ 2147483647 h 57"/>
                <a:gd name="T46" fmla="*/ 2147483647 w 73"/>
                <a:gd name="T47" fmla="*/ 2147483647 h 57"/>
                <a:gd name="T48" fmla="*/ 2147483647 w 73"/>
                <a:gd name="T49" fmla="*/ 2147483647 h 57"/>
                <a:gd name="T50" fmla="*/ 2147483647 w 73"/>
                <a:gd name="T51" fmla="*/ 2147483647 h 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57"/>
                <a:gd name="T80" fmla="*/ 73 w 73"/>
                <a:gd name="T81" fmla="*/ 57 h 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57">
                  <a:moveTo>
                    <a:pt x="45" y="52"/>
                  </a:moveTo>
                  <a:lnTo>
                    <a:pt x="54" y="52"/>
                  </a:lnTo>
                  <a:lnTo>
                    <a:pt x="52" y="42"/>
                  </a:lnTo>
                  <a:lnTo>
                    <a:pt x="59" y="40"/>
                  </a:lnTo>
                  <a:lnTo>
                    <a:pt x="73" y="33"/>
                  </a:lnTo>
                  <a:lnTo>
                    <a:pt x="73" y="21"/>
                  </a:lnTo>
                  <a:lnTo>
                    <a:pt x="73" y="12"/>
                  </a:lnTo>
                  <a:lnTo>
                    <a:pt x="73" y="0"/>
                  </a:lnTo>
                  <a:lnTo>
                    <a:pt x="64" y="2"/>
                  </a:lnTo>
                  <a:lnTo>
                    <a:pt x="59" y="2"/>
                  </a:lnTo>
                  <a:lnTo>
                    <a:pt x="54" y="7"/>
                  </a:lnTo>
                  <a:lnTo>
                    <a:pt x="52" y="9"/>
                  </a:lnTo>
                  <a:lnTo>
                    <a:pt x="42" y="2"/>
                  </a:lnTo>
                  <a:lnTo>
                    <a:pt x="26" y="2"/>
                  </a:lnTo>
                  <a:lnTo>
                    <a:pt x="14" y="2"/>
                  </a:lnTo>
                  <a:lnTo>
                    <a:pt x="0" y="19"/>
                  </a:lnTo>
                  <a:lnTo>
                    <a:pt x="5" y="31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14" y="52"/>
                  </a:lnTo>
                  <a:lnTo>
                    <a:pt x="17" y="49"/>
                  </a:lnTo>
                  <a:lnTo>
                    <a:pt x="17" y="54"/>
                  </a:lnTo>
                  <a:lnTo>
                    <a:pt x="24" y="57"/>
                  </a:lnTo>
                  <a:lnTo>
                    <a:pt x="33" y="57"/>
                  </a:lnTo>
                  <a:lnTo>
                    <a:pt x="40" y="52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431"/>
            <p:cNvSpPr>
              <a:spLocks noChangeAspect="1"/>
            </p:cNvSpPr>
            <p:nvPr/>
          </p:nvSpPr>
          <p:spPr bwMode="auto">
            <a:xfrm>
              <a:off x="3488010" y="6241101"/>
              <a:ext cx="93200" cy="186156"/>
            </a:xfrm>
            <a:custGeom>
              <a:avLst/>
              <a:gdLst>
                <a:gd name="T0" fmla="*/ 2147483647 w 121"/>
                <a:gd name="T1" fmla="*/ 2147483647 h 198"/>
                <a:gd name="T2" fmla="*/ 2147483647 w 121"/>
                <a:gd name="T3" fmla="*/ 2147483647 h 198"/>
                <a:gd name="T4" fmla="*/ 2147483647 w 121"/>
                <a:gd name="T5" fmla="*/ 2147483647 h 198"/>
                <a:gd name="T6" fmla="*/ 2147483647 w 121"/>
                <a:gd name="T7" fmla="*/ 2147483647 h 198"/>
                <a:gd name="T8" fmla="*/ 2147483647 w 121"/>
                <a:gd name="T9" fmla="*/ 2147483647 h 198"/>
                <a:gd name="T10" fmla="*/ 2147483647 w 121"/>
                <a:gd name="T11" fmla="*/ 2147483647 h 198"/>
                <a:gd name="T12" fmla="*/ 2147483647 w 121"/>
                <a:gd name="T13" fmla="*/ 2147483647 h 198"/>
                <a:gd name="T14" fmla="*/ 2147483647 w 121"/>
                <a:gd name="T15" fmla="*/ 2147483647 h 198"/>
                <a:gd name="T16" fmla="*/ 2147483647 w 121"/>
                <a:gd name="T17" fmla="*/ 0 h 198"/>
                <a:gd name="T18" fmla="*/ 2147483647 w 121"/>
                <a:gd name="T19" fmla="*/ 2147483647 h 198"/>
                <a:gd name="T20" fmla="*/ 2147483647 w 121"/>
                <a:gd name="T21" fmla="*/ 2147483647 h 198"/>
                <a:gd name="T22" fmla="*/ 2147483647 w 121"/>
                <a:gd name="T23" fmla="*/ 2147483647 h 198"/>
                <a:gd name="T24" fmla="*/ 2147483647 w 121"/>
                <a:gd name="T25" fmla="*/ 2147483647 h 198"/>
                <a:gd name="T26" fmla="*/ 2147483647 w 121"/>
                <a:gd name="T27" fmla="*/ 2147483647 h 198"/>
                <a:gd name="T28" fmla="*/ 2147483647 w 121"/>
                <a:gd name="T29" fmla="*/ 2147483647 h 198"/>
                <a:gd name="T30" fmla="*/ 2147483647 w 121"/>
                <a:gd name="T31" fmla="*/ 2147483647 h 198"/>
                <a:gd name="T32" fmla="*/ 2147483647 w 121"/>
                <a:gd name="T33" fmla="*/ 2147483647 h 198"/>
                <a:gd name="T34" fmla="*/ 2147483647 w 121"/>
                <a:gd name="T35" fmla="*/ 2147483647 h 198"/>
                <a:gd name="T36" fmla="*/ 2147483647 w 121"/>
                <a:gd name="T37" fmla="*/ 2147483647 h 198"/>
                <a:gd name="T38" fmla="*/ 2147483647 w 121"/>
                <a:gd name="T39" fmla="*/ 2147483647 h 198"/>
                <a:gd name="T40" fmla="*/ 2147483647 w 121"/>
                <a:gd name="T41" fmla="*/ 2147483647 h 198"/>
                <a:gd name="T42" fmla="*/ 2147483647 w 121"/>
                <a:gd name="T43" fmla="*/ 2147483647 h 198"/>
                <a:gd name="T44" fmla="*/ 2147483647 w 121"/>
                <a:gd name="T45" fmla="*/ 2147483647 h 198"/>
                <a:gd name="T46" fmla="*/ 2147483647 w 121"/>
                <a:gd name="T47" fmla="*/ 2147483647 h 198"/>
                <a:gd name="T48" fmla="*/ 2147483647 w 121"/>
                <a:gd name="T49" fmla="*/ 2147483647 h 198"/>
                <a:gd name="T50" fmla="*/ 2147483647 w 121"/>
                <a:gd name="T51" fmla="*/ 2147483647 h 198"/>
                <a:gd name="T52" fmla="*/ 2147483647 w 121"/>
                <a:gd name="T53" fmla="*/ 2147483647 h 198"/>
                <a:gd name="T54" fmla="*/ 2147483647 w 121"/>
                <a:gd name="T55" fmla="*/ 2147483647 h 198"/>
                <a:gd name="T56" fmla="*/ 2147483647 w 121"/>
                <a:gd name="T57" fmla="*/ 2147483647 h 198"/>
                <a:gd name="T58" fmla="*/ 2147483647 w 121"/>
                <a:gd name="T59" fmla="*/ 2147483647 h 198"/>
                <a:gd name="T60" fmla="*/ 2147483647 w 121"/>
                <a:gd name="T61" fmla="*/ 2147483647 h 198"/>
                <a:gd name="T62" fmla="*/ 2147483647 w 121"/>
                <a:gd name="T63" fmla="*/ 2147483647 h 198"/>
                <a:gd name="T64" fmla="*/ 2147483647 w 121"/>
                <a:gd name="T65" fmla="*/ 2147483647 h 1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1"/>
                <a:gd name="T100" fmla="*/ 0 h 198"/>
                <a:gd name="T101" fmla="*/ 121 w 121"/>
                <a:gd name="T102" fmla="*/ 198 h 19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1" h="198">
                  <a:moveTo>
                    <a:pt x="71" y="97"/>
                  </a:moveTo>
                  <a:lnTo>
                    <a:pt x="85" y="80"/>
                  </a:lnTo>
                  <a:lnTo>
                    <a:pt x="97" y="80"/>
                  </a:lnTo>
                  <a:lnTo>
                    <a:pt x="113" y="80"/>
                  </a:lnTo>
                  <a:lnTo>
                    <a:pt x="121" y="76"/>
                  </a:lnTo>
                  <a:lnTo>
                    <a:pt x="116" y="64"/>
                  </a:lnTo>
                  <a:lnTo>
                    <a:pt x="106" y="47"/>
                  </a:lnTo>
                  <a:lnTo>
                    <a:pt x="106" y="40"/>
                  </a:lnTo>
                  <a:lnTo>
                    <a:pt x="90" y="26"/>
                  </a:lnTo>
                  <a:lnTo>
                    <a:pt x="80" y="31"/>
                  </a:lnTo>
                  <a:lnTo>
                    <a:pt x="76" y="33"/>
                  </a:lnTo>
                  <a:lnTo>
                    <a:pt x="69" y="31"/>
                  </a:lnTo>
                  <a:lnTo>
                    <a:pt x="52" y="40"/>
                  </a:lnTo>
                  <a:lnTo>
                    <a:pt x="54" y="24"/>
                  </a:lnTo>
                  <a:lnTo>
                    <a:pt x="54" y="9"/>
                  </a:lnTo>
                  <a:lnTo>
                    <a:pt x="45" y="9"/>
                  </a:lnTo>
                  <a:lnTo>
                    <a:pt x="45" y="0"/>
                  </a:lnTo>
                  <a:lnTo>
                    <a:pt x="40" y="0"/>
                  </a:lnTo>
                  <a:lnTo>
                    <a:pt x="33" y="0"/>
                  </a:lnTo>
                  <a:lnTo>
                    <a:pt x="24" y="7"/>
                  </a:lnTo>
                  <a:lnTo>
                    <a:pt x="10" y="9"/>
                  </a:lnTo>
                  <a:lnTo>
                    <a:pt x="5" y="24"/>
                  </a:lnTo>
                  <a:lnTo>
                    <a:pt x="0" y="24"/>
                  </a:lnTo>
                  <a:lnTo>
                    <a:pt x="10" y="40"/>
                  </a:lnTo>
                  <a:lnTo>
                    <a:pt x="19" y="54"/>
                  </a:lnTo>
                  <a:lnTo>
                    <a:pt x="24" y="54"/>
                  </a:lnTo>
                  <a:lnTo>
                    <a:pt x="17" y="64"/>
                  </a:lnTo>
                  <a:lnTo>
                    <a:pt x="17" y="68"/>
                  </a:lnTo>
                  <a:lnTo>
                    <a:pt x="14" y="76"/>
                  </a:lnTo>
                  <a:lnTo>
                    <a:pt x="19" y="85"/>
                  </a:lnTo>
                  <a:lnTo>
                    <a:pt x="26" y="94"/>
                  </a:lnTo>
                  <a:lnTo>
                    <a:pt x="28" y="106"/>
                  </a:lnTo>
                  <a:lnTo>
                    <a:pt x="33" y="118"/>
                  </a:lnTo>
                  <a:lnTo>
                    <a:pt x="26" y="127"/>
                  </a:lnTo>
                  <a:lnTo>
                    <a:pt x="19" y="135"/>
                  </a:lnTo>
                  <a:lnTo>
                    <a:pt x="19" y="142"/>
                  </a:lnTo>
                  <a:lnTo>
                    <a:pt x="14" y="153"/>
                  </a:lnTo>
                  <a:lnTo>
                    <a:pt x="14" y="165"/>
                  </a:lnTo>
                  <a:lnTo>
                    <a:pt x="17" y="163"/>
                  </a:lnTo>
                  <a:lnTo>
                    <a:pt x="24" y="172"/>
                  </a:lnTo>
                  <a:lnTo>
                    <a:pt x="28" y="177"/>
                  </a:lnTo>
                  <a:lnTo>
                    <a:pt x="33" y="182"/>
                  </a:lnTo>
                  <a:lnTo>
                    <a:pt x="40" y="189"/>
                  </a:lnTo>
                  <a:lnTo>
                    <a:pt x="43" y="187"/>
                  </a:lnTo>
                  <a:lnTo>
                    <a:pt x="52" y="194"/>
                  </a:lnTo>
                  <a:lnTo>
                    <a:pt x="52" y="198"/>
                  </a:lnTo>
                  <a:lnTo>
                    <a:pt x="62" y="196"/>
                  </a:lnTo>
                  <a:lnTo>
                    <a:pt x="69" y="194"/>
                  </a:lnTo>
                  <a:lnTo>
                    <a:pt x="62" y="184"/>
                  </a:lnTo>
                  <a:lnTo>
                    <a:pt x="52" y="182"/>
                  </a:lnTo>
                  <a:lnTo>
                    <a:pt x="43" y="175"/>
                  </a:lnTo>
                  <a:lnTo>
                    <a:pt x="43" y="163"/>
                  </a:lnTo>
                  <a:lnTo>
                    <a:pt x="36" y="151"/>
                  </a:lnTo>
                  <a:lnTo>
                    <a:pt x="28" y="151"/>
                  </a:lnTo>
                  <a:lnTo>
                    <a:pt x="26" y="142"/>
                  </a:lnTo>
                  <a:lnTo>
                    <a:pt x="33" y="130"/>
                  </a:lnTo>
                  <a:lnTo>
                    <a:pt x="36" y="118"/>
                  </a:lnTo>
                  <a:lnTo>
                    <a:pt x="40" y="106"/>
                  </a:lnTo>
                  <a:lnTo>
                    <a:pt x="40" y="97"/>
                  </a:lnTo>
                  <a:lnTo>
                    <a:pt x="52" y="94"/>
                  </a:lnTo>
                  <a:lnTo>
                    <a:pt x="50" y="106"/>
                  </a:lnTo>
                  <a:lnTo>
                    <a:pt x="62" y="106"/>
                  </a:lnTo>
                  <a:lnTo>
                    <a:pt x="76" y="116"/>
                  </a:lnTo>
                  <a:lnTo>
                    <a:pt x="80" y="118"/>
                  </a:lnTo>
                  <a:lnTo>
                    <a:pt x="76" y="109"/>
                  </a:lnTo>
                  <a:lnTo>
                    <a:pt x="71" y="97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432"/>
            <p:cNvSpPr>
              <a:spLocks noChangeAspect="1"/>
            </p:cNvSpPr>
            <p:nvPr/>
          </p:nvSpPr>
          <p:spPr bwMode="auto">
            <a:xfrm>
              <a:off x="3540908" y="6200380"/>
              <a:ext cx="82285" cy="191973"/>
            </a:xfrm>
            <a:custGeom>
              <a:avLst/>
              <a:gdLst>
                <a:gd name="T0" fmla="*/ 2147483647 w 106"/>
                <a:gd name="T1" fmla="*/ 2147483647 h 204"/>
                <a:gd name="T2" fmla="*/ 2147483647 w 106"/>
                <a:gd name="T3" fmla="*/ 0 h 204"/>
                <a:gd name="T4" fmla="*/ 2147483647 w 106"/>
                <a:gd name="T5" fmla="*/ 2147483647 h 204"/>
                <a:gd name="T6" fmla="*/ 2147483647 w 106"/>
                <a:gd name="T7" fmla="*/ 2147483647 h 204"/>
                <a:gd name="T8" fmla="*/ 2147483647 w 106"/>
                <a:gd name="T9" fmla="*/ 2147483647 h 204"/>
                <a:gd name="T10" fmla="*/ 0 w 106"/>
                <a:gd name="T11" fmla="*/ 2147483647 h 204"/>
                <a:gd name="T12" fmla="*/ 2147483647 w 106"/>
                <a:gd name="T13" fmla="*/ 2147483647 h 204"/>
                <a:gd name="T14" fmla="*/ 2147483647 w 106"/>
                <a:gd name="T15" fmla="*/ 2147483647 h 204"/>
                <a:gd name="T16" fmla="*/ 2147483647 w 106"/>
                <a:gd name="T17" fmla="*/ 2147483647 h 204"/>
                <a:gd name="T18" fmla="*/ 2147483647 w 106"/>
                <a:gd name="T19" fmla="*/ 2147483647 h 204"/>
                <a:gd name="T20" fmla="*/ 2147483647 w 106"/>
                <a:gd name="T21" fmla="*/ 2147483647 h 204"/>
                <a:gd name="T22" fmla="*/ 2147483647 w 106"/>
                <a:gd name="T23" fmla="*/ 2147483647 h 204"/>
                <a:gd name="T24" fmla="*/ 2147483647 w 106"/>
                <a:gd name="T25" fmla="*/ 2147483647 h 204"/>
                <a:gd name="T26" fmla="*/ 2147483647 w 106"/>
                <a:gd name="T27" fmla="*/ 2147483647 h 204"/>
                <a:gd name="T28" fmla="*/ 2147483647 w 106"/>
                <a:gd name="T29" fmla="*/ 2147483647 h 204"/>
                <a:gd name="T30" fmla="*/ 2147483647 w 106"/>
                <a:gd name="T31" fmla="*/ 2147483647 h 204"/>
                <a:gd name="T32" fmla="*/ 2147483647 w 106"/>
                <a:gd name="T33" fmla="*/ 2147483647 h 204"/>
                <a:gd name="T34" fmla="*/ 2147483647 w 106"/>
                <a:gd name="T35" fmla="*/ 2147483647 h 204"/>
                <a:gd name="T36" fmla="*/ 2147483647 w 106"/>
                <a:gd name="T37" fmla="*/ 2147483647 h 204"/>
                <a:gd name="T38" fmla="*/ 2147483647 w 106"/>
                <a:gd name="T39" fmla="*/ 2147483647 h 204"/>
                <a:gd name="T40" fmla="*/ 2147483647 w 106"/>
                <a:gd name="T41" fmla="*/ 2147483647 h 204"/>
                <a:gd name="T42" fmla="*/ 2147483647 w 106"/>
                <a:gd name="T43" fmla="*/ 2147483647 h 204"/>
                <a:gd name="T44" fmla="*/ 2147483647 w 106"/>
                <a:gd name="T45" fmla="*/ 2147483647 h 204"/>
                <a:gd name="T46" fmla="*/ 2147483647 w 106"/>
                <a:gd name="T47" fmla="*/ 2147483647 h 204"/>
                <a:gd name="T48" fmla="*/ 2147483647 w 106"/>
                <a:gd name="T49" fmla="*/ 2147483647 h 204"/>
                <a:gd name="T50" fmla="*/ 2147483647 w 106"/>
                <a:gd name="T51" fmla="*/ 2147483647 h 204"/>
                <a:gd name="T52" fmla="*/ 2147483647 w 106"/>
                <a:gd name="T53" fmla="*/ 2147483647 h 204"/>
                <a:gd name="T54" fmla="*/ 2147483647 w 106"/>
                <a:gd name="T55" fmla="*/ 2147483647 h 204"/>
                <a:gd name="T56" fmla="*/ 2147483647 w 106"/>
                <a:gd name="T57" fmla="*/ 2147483647 h 204"/>
                <a:gd name="T58" fmla="*/ 2147483647 w 106"/>
                <a:gd name="T59" fmla="*/ 2147483647 h 204"/>
                <a:gd name="T60" fmla="*/ 2147483647 w 106"/>
                <a:gd name="T61" fmla="*/ 2147483647 h 204"/>
                <a:gd name="T62" fmla="*/ 2147483647 w 106"/>
                <a:gd name="T63" fmla="*/ 2147483647 h 204"/>
                <a:gd name="T64" fmla="*/ 2147483647 w 106"/>
                <a:gd name="T65" fmla="*/ 2147483647 h 204"/>
                <a:gd name="T66" fmla="*/ 2147483647 w 106"/>
                <a:gd name="T67" fmla="*/ 2147483647 h 20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6"/>
                <a:gd name="T103" fmla="*/ 0 h 204"/>
                <a:gd name="T104" fmla="*/ 106 w 106"/>
                <a:gd name="T105" fmla="*/ 204 h 20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6" h="204">
                  <a:moveTo>
                    <a:pt x="63" y="15"/>
                  </a:moveTo>
                  <a:lnTo>
                    <a:pt x="63" y="8"/>
                  </a:lnTo>
                  <a:lnTo>
                    <a:pt x="47" y="0"/>
                  </a:lnTo>
                  <a:lnTo>
                    <a:pt x="42" y="0"/>
                  </a:lnTo>
                  <a:lnTo>
                    <a:pt x="30" y="10"/>
                  </a:lnTo>
                  <a:lnTo>
                    <a:pt x="28" y="10"/>
                  </a:lnTo>
                  <a:lnTo>
                    <a:pt x="26" y="10"/>
                  </a:lnTo>
                  <a:lnTo>
                    <a:pt x="21" y="10"/>
                  </a:lnTo>
                  <a:lnTo>
                    <a:pt x="16" y="10"/>
                  </a:lnTo>
                  <a:lnTo>
                    <a:pt x="11" y="12"/>
                  </a:lnTo>
                  <a:lnTo>
                    <a:pt x="7" y="10"/>
                  </a:lnTo>
                  <a:lnTo>
                    <a:pt x="0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19" y="36"/>
                  </a:lnTo>
                  <a:lnTo>
                    <a:pt x="28" y="33"/>
                  </a:lnTo>
                  <a:lnTo>
                    <a:pt x="35" y="41"/>
                  </a:lnTo>
                  <a:lnTo>
                    <a:pt x="37" y="43"/>
                  </a:lnTo>
                  <a:lnTo>
                    <a:pt x="37" y="50"/>
                  </a:lnTo>
                  <a:lnTo>
                    <a:pt x="30" y="52"/>
                  </a:lnTo>
                  <a:lnTo>
                    <a:pt x="28" y="55"/>
                  </a:lnTo>
                  <a:lnTo>
                    <a:pt x="44" y="67"/>
                  </a:lnTo>
                  <a:lnTo>
                    <a:pt x="52" y="76"/>
                  </a:lnTo>
                  <a:lnTo>
                    <a:pt x="56" y="85"/>
                  </a:lnTo>
                  <a:lnTo>
                    <a:pt x="63" y="95"/>
                  </a:lnTo>
                  <a:lnTo>
                    <a:pt x="73" y="100"/>
                  </a:lnTo>
                  <a:lnTo>
                    <a:pt x="73" y="104"/>
                  </a:lnTo>
                  <a:lnTo>
                    <a:pt x="75" y="109"/>
                  </a:lnTo>
                  <a:lnTo>
                    <a:pt x="75" y="121"/>
                  </a:lnTo>
                  <a:lnTo>
                    <a:pt x="75" y="133"/>
                  </a:lnTo>
                  <a:lnTo>
                    <a:pt x="75" y="142"/>
                  </a:lnTo>
                  <a:lnTo>
                    <a:pt x="75" y="154"/>
                  </a:lnTo>
                  <a:lnTo>
                    <a:pt x="61" y="161"/>
                  </a:lnTo>
                  <a:lnTo>
                    <a:pt x="54" y="163"/>
                  </a:lnTo>
                  <a:lnTo>
                    <a:pt x="56" y="173"/>
                  </a:lnTo>
                  <a:lnTo>
                    <a:pt x="47" y="173"/>
                  </a:lnTo>
                  <a:lnTo>
                    <a:pt x="42" y="173"/>
                  </a:lnTo>
                  <a:lnTo>
                    <a:pt x="35" y="178"/>
                  </a:lnTo>
                  <a:lnTo>
                    <a:pt x="37" y="185"/>
                  </a:lnTo>
                  <a:lnTo>
                    <a:pt x="37" y="204"/>
                  </a:lnTo>
                  <a:lnTo>
                    <a:pt x="47" y="199"/>
                  </a:lnTo>
                  <a:lnTo>
                    <a:pt x="56" y="192"/>
                  </a:lnTo>
                  <a:lnTo>
                    <a:pt x="63" y="192"/>
                  </a:lnTo>
                  <a:lnTo>
                    <a:pt x="63" y="185"/>
                  </a:lnTo>
                  <a:lnTo>
                    <a:pt x="66" y="182"/>
                  </a:lnTo>
                  <a:lnTo>
                    <a:pt x="70" y="182"/>
                  </a:lnTo>
                  <a:lnTo>
                    <a:pt x="73" y="178"/>
                  </a:lnTo>
                  <a:lnTo>
                    <a:pt x="75" y="178"/>
                  </a:lnTo>
                  <a:lnTo>
                    <a:pt x="87" y="173"/>
                  </a:lnTo>
                  <a:lnTo>
                    <a:pt x="99" y="163"/>
                  </a:lnTo>
                  <a:lnTo>
                    <a:pt x="101" y="159"/>
                  </a:lnTo>
                  <a:lnTo>
                    <a:pt x="101" y="152"/>
                  </a:lnTo>
                  <a:lnTo>
                    <a:pt x="106" y="149"/>
                  </a:lnTo>
                  <a:lnTo>
                    <a:pt x="99" y="130"/>
                  </a:lnTo>
                  <a:lnTo>
                    <a:pt x="96" y="109"/>
                  </a:lnTo>
                  <a:lnTo>
                    <a:pt x="87" y="100"/>
                  </a:lnTo>
                  <a:lnTo>
                    <a:pt x="75" y="95"/>
                  </a:lnTo>
                  <a:lnTo>
                    <a:pt x="70" y="85"/>
                  </a:lnTo>
                  <a:lnTo>
                    <a:pt x="61" y="78"/>
                  </a:lnTo>
                  <a:lnTo>
                    <a:pt x="61" y="74"/>
                  </a:lnTo>
                  <a:lnTo>
                    <a:pt x="52" y="62"/>
                  </a:lnTo>
                  <a:lnTo>
                    <a:pt x="56" y="45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3" y="33"/>
                  </a:lnTo>
                  <a:lnTo>
                    <a:pt x="73" y="31"/>
                  </a:lnTo>
                  <a:lnTo>
                    <a:pt x="82" y="24"/>
                  </a:lnTo>
                  <a:lnTo>
                    <a:pt x="70" y="19"/>
                  </a:lnTo>
                  <a:lnTo>
                    <a:pt x="63" y="15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433"/>
            <p:cNvSpPr>
              <a:spLocks noChangeAspect="1"/>
            </p:cNvSpPr>
            <p:nvPr/>
          </p:nvSpPr>
          <p:spPr bwMode="auto">
            <a:xfrm>
              <a:off x="3386414" y="6156334"/>
              <a:ext cx="50378" cy="73133"/>
            </a:xfrm>
            <a:custGeom>
              <a:avLst/>
              <a:gdLst>
                <a:gd name="T0" fmla="*/ 2147483647 w 66"/>
                <a:gd name="T1" fmla="*/ 2147483647 h 78"/>
                <a:gd name="T2" fmla="*/ 2147483647 w 66"/>
                <a:gd name="T3" fmla="*/ 2147483647 h 78"/>
                <a:gd name="T4" fmla="*/ 2147483647 w 66"/>
                <a:gd name="T5" fmla="*/ 2147483647 h 78"/>
                <a:gd name="T6" fmla="*/ 2147483647 w 66"/>
                <a:gd name="T7" fmla="*/ 2147483647 h 78"/>
                <a:gd name="T8" fmla="*/ 2147483647 w 66"/>
                <a:gd name="T9" fmla="*/ 2147483647 h 78"/>
                <a:gd name="T10" fmla="*/ 2147483647 w 66"/>
                <a:gd name="T11" fmla="*/ 2147483647 h 78"/>
                <a:gd name="T12" fmla="*/ 2147483647 w 66"/>
                <a:gd name="T13" fmla="*/ 2147483647 h 78"/>
                <a:gd name="T14" fmla="*/ 2147483647 w 66"/>
                <a:gd name="T15" fmla="*/ 2147483647 h 78"/>
                <a:gd name="T16" fmla="*/ 2147483647 w 66"/>
                <a:gd name="T17" fmla="*/ 2147483647 h 78"/>
                <a:gd name="T18" fmla="*/ 2147483647 w 66"/>
                <a:gd name="T19" fmla="*/ 2147483647 h 78"/>
                <a:gd name="T20" fmla="*/ 2147483647 w 66"/>
                <a:gd name="T21" fmla="*/ 2147483647 h 78"/>
                <a:gd name="T22" fmla="*/ 2147483647 w 66"/>
                <a:gd name="T23" fmla="*/ 2147483647 h 78"/>
                <a:gd name="T24" fmla="*/ 2147483647 w 66"/>
                <a:gd name="T25" fmla="*/ 2147483647 h 78"/>
                <a:gd name="T26" fmla="*/ 2147483647 w 66"/>
                <a:gd name="T27" fmla="*/ 2147483647 h 78"/>
                <a:gd name="T28" fmla="*/ 2147483647 w 66"/>
                <a:gd name="T29" fmla="*/ 2147483647 h 78"/>
                <a:gd name="T30" fmla="*/ 2147483647 w 66"/>
                <a:gd name="T31" fmla="*/ 2147483647 h 78"/>
                <a:gd name="T32" fmla="*/ 2147483647 w 66"/>
                <a:gd name="T33" fmla="*/ 2147483647 h 78"/>
                <a:gd name="T34" fmla="*/ 2147483647 w 66"/>
                <a:gd name="T35" fmla="*/ 2147483647 h 78"/>
                <a:gd name="T36" fmla="*/ 2147483647 w 66"/>
                <a:gd name="T37" fmla="*/ 2147483647 h 78"/>
                <a:gd name="T38" fmla="*/ 2147483647 w 66"/>
                <a:gd name="T39" fmla="*/ 2147483647 h 78"/>
                <a:gd name="T40" fmla="*/ 2147483647 w 66"/>
                <a:gd name="T41" fmla="*/ 2147483647 h 78"/>
                <a:gd name="T42" fmla="*/ 2147483647 w 66"/>
                <a:gd name="T43" fmla="*/ 0 h 78"/>
                <a:gd name="T44" fmla="*/ 2147483647 w 66"/>
                <a:gd name="T45" fmla="*/ 2147483647 h 78"/>
                <a:gd name="T46" fmla="*/ 0 w 66"/>
                <a:gd name="T47" fmla="*/ 2147483647 h 78"/>
                <a:gd name="T48" fmla="*/ 2147483647 w 66"/>
                <a:gd name="T49" fmla="*/ 2147483647 h 78"/>
                <a:gd name="T50" fmla="*/ 2147483647 w 66"/>
                <a:gd name="T51" fmla="*/ 2147483647 h 78"/>
                <a:gd name="T52" fmla="*/ 2147483647 w 66"/>
                <a:gd name="T53" fmla="*/ 2147483647 h 78"/>
                <a:gd name="T54" fmla="*/ 2147483647 w 66"/>
                <a:gd name="T55" fmla="*/ 2147483647 h 78"/>
                <a:gd name="T56" fmla="*/ 0 w 66"/>
                <a:gd name="T57" fmla="*/ 2147483647 h 78"/>
                <a:gd name="T58" fmla="*/ 0 w 66"/>
                <a:gd name="T59" fmla="*/ 2147483647 h 78"/>
                <a:gd name="T60" fmla="*/ 2147483647 w 66"/>
                <a:gd name="T61" fmla="*/ 2147483647 h 78"/>
                <a:gd name="T62" fmla="*/ 2147483647 w 66"/>
                <a:gd name="T63" fmla="*/ 2147483647 h 78"/>
                <a:gd name="T64" fmla="*/ 2147483647 w 66"/>
                <a:gd name="T65" fmla="*/ 2147483647 h 78"/>
                <a:gd name="T66" fmla="*/ 2147483647 w 66"/>
                <a:gd name="T67" fmla="*/ 2147483647 h 78"/>
                <a:gd name="T68" fmla="*/ 2147483647 w 66"/>
                <a:gd name="T69" fmla="*/ 2147483647 h 78"/>
                <a:gd name="T70" fmla="*/ 2147483647 w 66"/>
                <a:gd name="T71" fmla="*/ 2147483647 h 78"/>
                <a:gd name="T72" fmla="*/ 2147483647 w 66"/>
                <a:gd name="T73" fmla="*/ 2147483647 h 78"/>
                <a:gd name="T74" fmla="*/ 2147483647 w 66"/>
                <a:gd name="T75" fmla="*/ 2147483647 h 78"/>
                <a:gd name="T76" fmla="*/ 2147483647 w 66"/>
                <a:gd name="T77" fmla="*/ 2147483647 h 78"/>
                <a:gd name="T78" fmla="*/ 2147483647 w 66"/>
                <a:gd name="T79" fmla="*/ 2147483647 h 78"/>
                <a:gd name="T80" fmla="*/ 2147483647 w 66"/>
                <a:gd name="T81" fmla="*/ 2147483647 h 78"/>
                <a:gd name="T82" fmla="*/ 2147483647 w 66"/>
                <a:gd name="T83" fmla="*/ 2147483647 h 78"/>
                <a:gd name="T84" fmla="*/ 2147483647 w 66"/>
                <a:gd name="T85" fmla="*/ 2147483647 h 78"/>
                <a:gd name="T86" fmla="*/ 2147483647 w 66"/>
                <a:gd name="T87" fmla="*/ 2147483647 h 78"/>
                <a:gd name="T88" fmla="*/ 2147483647 w 66"/>
                <a:gd name="T89" fmla="*/ 2147483647 h 78"/>
                <a:gd name="T90" fmla="*/ 2147483647 w 66"/>
                <a:gd name="T91" fmla="*/ 2147483647 h 7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6"/>
                <a:gd name="T139" fmla="*/ 0 h 78"/>
                <a:gd name="T140" fmla="*/ 66 w 66"/>
                <a:gd name="T141" fmla="*/ 78 h 7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6" h="78">
                  <a:moveTo>
                    <a:pt x="66" y="66"/>
                  </a:moveTo>
                  <a:lnTo>
                    <a:pt x="66" y="62"/>
                  </a:lnTo>
                  <a:lnTo>
                    <a:pt x="66" y="59"/>
                  </a:lnTo>
                  <a:lnTo>
                    <a:pt x="66" y="57"/>
                  </a:lnTo>
                  <a:lnTo>
                    <a:pt x="61" y="55"/>
                  </a:lnTo>
                  <a:lnTo>
                    <a:pt x="61" y="50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61" y="43"/>
                  </a:lnTo>
                  <a:lnTo>
                    <a:pt x="59" y="43"/>
                  </a:lnTo>
                  <a:lnTo>
                    <a:pt x="57" y="43"/>
                  </a:lnTo>
                  <a:lnTo>
                    <a:pt x="52" y="47"/>
                  </a:lnTo>
                  <a:lnTo>
                    <a:pt x="52" y="50"/>
                  </a:lnTo>
                  <a:lnTo>
                    <a:pt x="52" y="55"/>
                  </a:lnTo>
                  <a:lnTo>
                    <a:pt x="49" y="47"/>
                  </a:lnTo>
                  <a:lnTo>
                    <a:pt x="49" y="50"/>
                  </a:lnTo>
                  <a:lnTo>
                    <a:pt x="45" y="50"/>
                  </a:lnTo>
                  <a:lnTo>
                    <a:pt x="45" y="47"/>
                  </a:lnTo>
                  <a:lnTo>
                    <a:pt x="45" y="45"/>
                  </a:lnTo>
                  <a:lnTo>
                    <a:pt x="45" y="43"/>
                  </a:lnTo>
                  <a:lnTo>
                    <a:pt x="49" y="36"/>
                  </a:lnTo>
                  <a:lnTo>
                    <a:pt x="52" y="36"/>
                  </a:lnTo>
                  <a:lnTo>
                    <a:pt x="52" y="33"/>
                  </a:lnTo>
                  <a:lnTo>
                    <a:pt x="57" y="36"/>
                  </a:lnTo>
                  <a:lnTo>
                    <a:pt x="57" y="33"/>
                  </a:lnTo>
                  <a:lnTo>
                    <a:pt x="59" y="33"/>
                  </a:lnTo>
                  <a:lnTo>
                    <a:pt x="59" y="29"/>
                  </a:lnTo>
                  <a:lnTo>
                    <a:pt x="59" y="26"/>
                  </a:lnTo>
                  <a:lnTo>
                    <a:pt x="59" y="24"/>
                  </a:lnTo>
                  <a:lnTo>
                    <a:pt x="61" y="24"/>
                  </a:lnTo>
                  <a:lnTo>
                    <a:pt x="57" y="21"/>
                  </a:lnTo>
                  <a:lnTo>
                    <a:pt x="52" y="21"/>
                  </a:lnTo>
                  <a:lnTo>
                    <a:pt x="45" y="21"/>
                  </a:lnTo>
                  <a:lnTo>
                    <a:pt x="33" y="21"/>
                  </a:lnTo>
                  <a:lnTo>
                    <a:pt x="26" y="17"/>
                  </a:lnTo>
                  <a:lnTo>
                    <a:pt x="26" y="7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16" y="7"/>
                  </a:lnTo>
                  <a:lnTo>
                    <a:pt x="14" y="5"/>
                  </a:lnTo>
                  <a:lnTo>
                    <a:pt x="12" y="5"/>
                  </a:lnTo>
                  <a:lnTo>
                    <a:pt x="7" y="5"/>
                  </a:lnTo>
                  <a:lnTo>
                    <a:pt x="12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7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2"/>
                  </a:lnTo>
                  <a:lnTo>
                    <a:pt x="7" y="14"/>
                  </a:lnTo>
                  <a:lnTo>
                    <a:pt x="7" y="17"/>
                  </a:lnTo>
                  <a:lnTo>
                    <a:pt x="12" y="14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4" y="21"/>
                  </a:lnTo>
                  <a:lnTo>
                    <a:pt x="7" y="21"/>
                  </a:lnTo>
                  <a:lnTo>
                    <a:pt x="5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5" y="33"/>
                  </a:lnTo>
                  <a:lnTo>
                    <a:pt x="12" y="33"/>
                  </a:lnTo>
                  <a:lnTo>
                    <a:pt x="12" y="38"/>
                  </a:lnTo>
                  <a:lnTo>
                    <a:pt x="7" y="38"/>
                  </a:lnTo>
                  <a:lnTo>
                    <a:pt x="7" y="43"/>
                  </a:lnTo>
                  <a:lnTo>
                    <a:pt x="7" y="45"/>
                  </a:lnTo>
                  <a:lnTo>
                    <a:pt x="12" y="45"/>
                  </a:lnTo>
                  <a:lnTo>
                    <a:pt x="12" y="47"/>
                  </a:lnTo>
                  <a:lnTo>
                    <a:pt x="14" y="47"/>
                  </a:lnTo>
                  <a:lnTo>
                    <a:pt x="12" y="50"/>
                  </a:lnTo>
                  <a:lnTo>
                    <a:pt x="14" y="55"/>
                  </a:lnTo>
                  <a:lnTo>
                    <a:pt x="14" y="57"/>
                  </a:lnTo>
                  <a:lnTo>
                    <a:pt x="14" y="59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6" y="69"/>
                  </a:lnTo>
                  <a:lnTo>
                    <a:pt x="21" y="69"/>
                  </a:lnTo>
                  <a:lnTo>
                    <a:pt x="23" y="69"/>
                  </a:lnTo>
                  <a:lnTo>
                    <a:pt x="26" y="66"/>
                  </a:lnTo>
                  <a:lnTo>
                    <a:pt x="31" y="66"/>
                  </a:lnTo>
                  <a:lnTo>
                    <a:pt x="31" y="69"/>
                  </a:lnTo>
                  <a:lnTo>
                    <a:pt x="35" y="57"/>
                  </a:lnTo>
                  <a:lnTo>
                    <a:pt x="35" y="55"/>
                  </a:lnTo>
                  <a:lnTo>
                    <a:pt x="33" y="47"/>
                  </a:lnTo>
                  <a:lnTo>
                    <a:pt x="16" y="38"/>
                  </a:lnTo>
                  <a:lnTo>
                    <a:pt x="23" y="38"/>
                  </a:lnTo>
                  <a:lnTo>
                    <a:pt x="35" y="45"/>
                  </a:lnTo>
                  <a:lnTo>
                    <a:pt x="40" y="55"/>
                  </a:lnTo>
                  <a:lnTo>
                    <a:pt x="49" y="55"/>
                  </a:lnTo>
                  <a:lnTo>
                    <a:pt x="57" y="69"/>
                  </a:lnTo>
                  <a:lnTo>
                    <a:pt x="59" y="78"/>
                  </a:lnTo>
                  <a:lnTo>
                    <a:pt x="66" y="76"/>
                  </a:lnTo>
                  <a:lnTo>
                    <a:pt x="66" y="66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434"/>
            <p:cNvSpPr>
              <a:spLocks noChangeAspect="1"/>
            </p:cNvSpPr>
            <p:nvPr/>
          </p:nvSpPr>
          <p:spPr bwMode="auto">
            <a:xfrm>
              <a:off x="3519077" y="6211183"/>
              <a:ext cx="79765" cy="112193"/>
            </a:xfrm>
            <a:custGeom>
              <a:avLst/>
              <a:gdLst>
                <a:gd name="T0" fmla="*/ 0 w 104"/>
                <a:gd name="T1" fmla="*/ 2147483647 h 118"/>
                <a:gd name="T2" fmla="*/ 2147483647 w 104"/>
                <a:gd name="T3" fmla="*/ 2147483647 h 118"/>
                <a:gd name="T4" fmla="*/ 2147483647 w 104"/>
                <a:gd name="T5" fmla="*/ 2147483647 h 118"/>
                <a:gd name="T6" fmla="*/ 2147483647 w 104"/>
                <a:gd name="T7" fmla="*/ 2147483647 h 118"/>
                <a:gd name="T8" fmla="*/ 2147483647 w 104"/>
                <a:gd name="T9" fmla="*/ 2147483647 h 118"/>
                <a:gd name="T10" fmla="*/ 2147483647 w 104"/>
                <a:gd name="T11" fmla="*/ 2147483647 h 118"/>
                <a:gd name="T12" fmla="*/ 2147483647 w 104"/>
                <a:gd name="T13" fmla="*/ 2147483647 h 118"/>
                <a:gd name="T14" fmla="*/ 2147483647 w 104"/>
                <a:gd name="T15" fmla="*/ 2147483647 h 118"/>
                <a:gd name="T16" fmla="*/ 2147483647 w 104"/>
                <a:gd name="T17" fmla="*/ 2147483647 h 118"/>
                <a:gd name="T18" fmla="*/ 2147483647 w 104"/>
                <a:gd name="T19" fmla="*/ 2147483647 h 118"/>
                <a:gd name="T20" fmla="*/ 2147483647 w 104"/>
                <a:gd name="T21" fmla="*/ 2147483647 h 118"/>
                <a:gd name="T22" fmla="*/ 2147483647 w 104"/>
                <a:gd name="T23" fmla="*/ 2147483647 h 118"/>
                <a:gd name="T24" fmla="*/ 2147483647 w 104"/>
                <a:gd name="T25" fmla="*/ 2147483647 h 118"/>
                <a:gd name="T26" fmla="*/ 2147483647 w 104"/>
                <a:gd name="T27" fmla="*/ 2147483647 h 118"/>
                <a:gd name="T28" fmla="*/ 2147483647 w 104"/>
                <a:gd name="T29" fmla="*/ 2147483647 h 118"/>
                <a:gd name="T30" fmla="*/ 2147483647 w 104"/>
                <a:gd name="T31" fmla="*/ 2147483647 h 118"/>
                <a:gd name="T32" fmla="*/ 2147483647 w 104"/>
                <a:gd name="T33" fmla="*/ 2147483647 h 118"/>
                <a:gd name="T34" fmla="*/ 2147483647 w 104"/>
                <a:gd name="T35" fmla="*/ 2147483647 h 118"/>
                <a:gd name="T36" fmla="*/ 2147483647 w 104"/>
                <a:gd name="T37" fmla="*/ 2147483647 h 118"/>
                <a:gd name="T38" fmla="*/ 2147483647 w 104"/>
                <a:gd name="T39" fmla="*/ 2147483647 h 118"/>
                <a:gd name="T40" fmla="*/ 2147483647 w 104"/>
                <a:gd name="T41" fmla="*/ 2147483647 h 118"/>
                <a:gd name="T42" fmla="*/ 2147483647 w 104"/>
                <a:gd name="T43" fmla="*/ 2147483647 h 118"/>
                <a:gd name="T44" fmla="*/ 2147483647 w 104"/>
                <a:gd name="T45" fmla="*/ 2147483647 h 118"/>
                <a:gd name="T46" fmla="*/ 2147483647 w 104"/>
                <a:gd name="T47" fmla="*/ 2147483647 h 118"/>
                <a:gd name="T48" fmla="*/ 2147483647 w 104"/>
                <a:gd name="T49" fmla="*/ 2147483647 h 118"/>
                <a:gd name="T50" fmla="*/ 2147483647 w 104"/>
                <a:gd name="T51" fmla="*/ 2147483647 h 118"/>
                <a:gd name="T52" fmla="*/ 2147483647 w 104"/>
                <a:gd name="T53" fmla="*/ 2147483647 h 118"/>
                <a:gd name="T54" fmla="*/ 2147483647 w 104"/>
                <a:gd name="T55" fmla="*/ 2147483647 h 118"/>
                <a:gd name="T56" fmla="*/ 2147483647 w 104"/>
                <a:gd name="T57" fmla="*/ 2147483647 h 118"/>
                <a:gd name="T58" fmla="*/ 2147483647 w 104"/>
                <a:gd name="T59" fmla="*/ 2147483647 h 118"/>
                <a:gd name="T60" fmla="*/ 2147483647 w 104"/>
                <a:gd name="T61" fmla="*/ 2147483647 h 118"/>
                <a:gd name="T62" fmla="*/ 2147483647 w 104"/>
                <a:gd name="T63" fmla="*/ 2147483647 h 118"/>
                <a:gd name="T64" fmla="*/ 2147483647 w 104"/>
                <a:gd name="T65" fmla="*/ 2147483647 h 118"/>
                <a:gd name="T66" fmla="*/ 2147483647 w 104"/>
                <a:gd name="T67" fmla="*/ 2147483647 h 118"/>
                <a:gd name="T68" fmla="*/ 2147483647 w 104"/>
                <a:gd name="T69" fmla="*/ 2147483647 h 118"/>
                <a:gd name="T70" fmla="*/ 2147483647 w 104"/>
                <a:gd name="T71" fmla="*/ 2147483647 h 118"/>
                <a:gd name="T72" fmla="*/ 2147483647 w 104"/>
                <a:gd name="T73" fmla="*/ 0 h 118"/>
                <a:gd name="T74" fmla="*/ 2147483647 w 104"/>
                <a:gd name="T75" fmla="*/ 0 h 118"/>
                <a:gd name="T76" fmla="*/ 2147483647 w 104"/>
                <a:gd name="T77" fmla="*/ 2147483647 h 118"/>
                <a:gd name="T78" fmla="*/ 2147483647 w 104"/>
                <a:gd name="T79" fmla="*/ 2147483647 h 118"/>
                <a:gd name="T80" fmla="*/ 2147483647 w 104"/>
                <a:gd name="T81" fmla="*/ 2147483647 h 118"/>
                <a:gd name="T82" fmla="*/ 2147483647 w 104"/>
                <a:gd name="T83" fmla="*/ 2147483647 h 118"/>
                <a:gd name="T84" fmla="*/ 0 w 104"/>
                <a:gd name="T85" fmla="*/ 2147483647 h 11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4"/>
                <a:gd name="T130" fmla="*/ 0 h 118"/>
                <a:gd name="T131" fmla="*/ 104 w 104"/>
                <a:gd name="T132" fmla="*/ 118 h 11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4" h="118">
                  <a:moveTo>
                    <a:pt x="0" y="31"/>
                  </a:moveTo>
                  <a:lnTo>
                    <a:pt x="5" y="31"/>
                  </a:lnTo>
                  <a:lnTo>
                    <a:pt x="5" y="40"/>
                  </a:lnTo>
                  <a:lnTo>
                    <a:pt x="14" y="40"/>
                  </a:lnTo>
                  <a:lnTo>
                    <a:pt x="14" y="55"/>
                  </a:lnTo>
                  <a:lnTo>
                    <a:pt x="12" y="71"/>
                  </a:lnTo>
                  <a:lnTo>
                    <a:pt x="29" y="62"/>
                  </a:lnTo>
                  <a:lnTo>
                    <a:pt x="36" y="64"/>
                  </a:lnTo>
                  <a:lnTo>
                    <a:pt x="40" y="62"/>
                  </a:lnTo>
                  <a:lnTo>
                    <a:pt x="50" y="57"/>
                  </a:lnTo>
                  <a:lnTo>
                    <a:pt x="66" y="71"/>
                  </a:lnTo>
                  <a:lnTo>
                    <a:pt x="66" y="78"/>
                  </a:lnTo>
                  <a:lnTo>
                    <a:pt x="76" y="95"/>
                  </a:lnTo>
                  <a:lnTo>
                    <a:pt x="81" y="107"/>
                  </a:lnTo>
                  <a:lnTo>
                    <a:pt x="73" y="111"/>
                  </a:lnTo>
                  <a:lnTo>
                    <a:pt x="83" y="118"/>
                  </a:lnTo>
                  <a:lnTo>
                    <a:pt x="85" y="116"/>
                  </a:lnTo>
                  <a:lnTo>
                    <a:pt x="90" y="111"/>
                  </a:lnTo>
                  <a:lnTo>
                    <a:pt x="95" y="111"/>
                  </a:lnTo>
                  <a:lnTo>
                    <a:pt x="104" y="109"/>
                  </a:lnTo>
                  <a:lnTo>
                    <a:pt x="104" y="97"/>
                  </a:lnTo>
                  <a:lnTo>
                    <a:pt x="102" y="92"/>
                  </a:lnTo>
                  <a:lnTo>
                    <a:pt x="102" y="88"/>
                  </a:lnTo>
                  <a:lnTo>
                    <a:pt x="92" y="83"/>
                  </a:lnTo>
                  <a:lnTo>
                    <a:pt x="85" y="73"/>
                  </a:lnTo>
                  <a:lnTo>
                    <a:pt x="81" y="64"/>
                  </a:lnTo>
                  <a:lnTo>
                    <a:pt x="73" y="55"/>
                  </a:lnTo>
                  <a:lnTo>
                    <a:pt x="57" y="43"/>
                  </a:lnTo>
                  <a:lnTo>
                    <a:pt x="59" y="40"/>
                  </a:lnTo>
                  <a:lnTo>
                    <a:pt x="66" y="38"/>
                  </a:lnTo>
                  <a:lnTo>
                    <a:pt x="66" y="31"/>
                  </a:lnTo>
                  <a:lnTo>
                    <a:pt x="64" y="29"/>
                  </a:lnTo>
                  <a:lnTo>
                    <a:pt x="57" y="21"/>
                  </a:lnTo>
                  <a:lnTo>
                    <a:pt x="48" y="24"/>
                  </a:lnTo>
                  <a:lnTo>
                    <a:pt x="40" y="17"/>
                  </a:lnTo>
                  <a:lnTo>
                    <a:pt x="38" y="10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22" y="19"/>
                  </a:lnTo>
                  <a:lnTo>
                    <a:pt x="14" y="17"/>
                  </a:lnTo>
                  <a:lnTo>
                    <a:pt x="14" y="12"/>
                  </a:lnTo>
                  <a:lnTo>
                    <a:pt x="5" y="2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435"/>
            <p:cNvSpPr>
              <a:spLocks noChangeAspect="1"/>
            </p:cNvSpPr>
            <p:nvPr/>
          </p:nvSpPr>
          <p:spPr bwMode="auto">
            <a:xfrm>
              <a:off x="3395650" y="6135558"/>
              <a:ext cx="36105" cy="20776"/>
            </a:xfrm>
            <a:custGeom>
              <a:avLst/>
              <a:gdLst>
                <a:gd name="T0" fmla="*/ 0 w 47"/>
                <a:gd name="T1" fmla="*/ 2147483647 h 21"/>
                <a:gd name="T2" fmla="*/ 2147483647 w 47"/>
                <a:gd name="T3" fmla="*/ 2147483647 h 21"/>
                <a:gd name="T4" fmla="*/ 2147483647 w 47"/>
                <a:gd name="T5" fmla="*/ 2147483647 h 21"/>
                <a:gd name="T6" fmla="*/ 2147483647 w 47"/>
                <a:gd name="T7" fmla="*/ 2147483647 h 21"/>
                <a:gd name="T8" fmla="*/ 2147483647 w 47"/>
                <a:gd name="T9" fmla="*/ 2147483647 h 21"/>
                <a:gd name="T10" fmla="*/ 2147483647 w 47"/>
                <a:gd name="T11" fmla="*/ 2147483647 h 21"/>
                <a:gd name="T12" fmla="*/ 2147483647 w 47"/>
                <a:gd name="T13" fmla="*/ 2147483647 h 21"/>
                <a:gd name="T14" fmla="*/ 2147483647 w 47"/>
                <a:gd name="T15" fmla="*/ 2147483647 h 21"/>
                <a:gd name="T16" fmla="*/ 2147483647 w 47"/>
                <a:gd name="T17" fmla="*/ 2147483647 h 21"/>
                <a:gd name="T18" fmla="*/ 2147483647 w 47"/>
                <a:gd name="T19" fmla="*/ 2147483647 h 21"/>
                <a:gd name="T20" fmla="*/ 2147483647 w 47"/>
                <a:gd name="T21" fmla="*/ 2147483647 h 21"/>
                <a:gd name="T22" fmla="*/ 2147483647 w 47"/>
                <a:gd name="T23" fmla="*/ 2147483647 h 21"/>
                <a:gd name="T24" fmla="*/ 2147483647 w 47"/>
                <a:gd name="T25" fmla="*/ 2147483647 h 21"/>
                <a:gd name="T26" fmla="*/ 2147483647 w 47"/>
                <a:gd name="T27" fmla="*/ 2147483647 h 21"/>
                <a:gd name="T28" fmla="*/ 2147483647 w 47"/>
                <a:gd name="T29" fmla="*/ 2147483647 h 21"/>
                <a:gd name="T30" fmla="*/ 2147483647 w 47"/>
                <a:gd name="T31" fmla="*/ 2147483647 h 21"/>
                <a:gd name="T32" fmla="*/ 2147483647 w 47"/>
                <a:gd name="T33" fmla="*/ 2147483647 h 21"/>
                <a:gd name="T34" fmla="*/ 2147483647 w 47"/>
                <a:gd name="T35" fmla="*/ 2147483647 h 21"/>
                <a:gd name="T36" fmla="*/ 2147483647 w 47"/>
                <a:gd name="T37" fmla="*/ 2147483647 h 21"/>
                <a:gd name="T38" fmla="*/ 2147483647 w 47"/>
                <a:gd name="T39" fmla="*/ 2147483647 h 21"/>
                <a:gd name="T40" fmla="*/ 2147483647 w 47"/>
                <a:gd name="T41" fmla="*/ 2147483647 h 21"/>
                <a:gd name="T42" fmla="*/ 2147483647 w 47"/>
                <a:gd name="T43" fmla="*/ 2147483647 h 21"/>
                <a:gd name="T44" fmla="*/ 2147483647 w 47"/>
                <a:gd name="T45" fmla="*/ 2147483647 h 21"/>
                <a:gd name="T46" fmla="*/ 2147483647 w 47"/>
                <a:gd name="T47" fmla="*/ 0 h 21"/>
                <a:gd name="T48" fmla="*/ 2147483647 w 47"/>
                <a:gd name="T49" fmla="*/ 0 h 21"/>
                <a:gd name="T50" fmla="*/ 2147483647 w 47"/>
                <a:gd name="T51" fmla="*/ 2147483647 h 21"/>
                <a:gd name="T52" fmla="*/ 0 w 47"/>
                <a:gd name="T53" fmla="*/ 2147483647 h 21"/>
                <a:gd name="T54" fmla="*/ 0 w 47"/>
                <a:gd name="T55" fmla="*/ 2147483647 h 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7"/>
                <a:gd name="T85" fmla="*/ 0 h 21"/>
                <a:gd name="T86" fmla="*/ 47 w 47"/>
                <a:gd name="T87" fmla="*/ 21 h 2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7" h="21">
                  <a:moveTo>
                    <a:pt x="0" y="14"/>
                  </a:moveTo>
                  <a:lnTo>
                    <a:pt x="2" y="16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21"/>
                  </a:lnTo>
                  <a:lnTo>
                    <a:pt x="14" y="21"/>
                  </a:lnTo>
                  <a:lnTo>
                    <a:pt x="19" y="21"/>
                  </a:lnTo>
                  <a:lnTo>
                    <a:pt x="19" y="16"/>
                  </a:lnTo>
                  <a:lnTo>
                    <a:pt x="21" y="16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3" y="16"/>
                  </a:lnTo>
                  <a:lnTo>
                    <a:pt x="37" y="16"/>
                  </a:lnTo>
                  <a:lnTo>
                    <a:pt x="40" y="16"/>
                  </a:lnTo>
                  <a:lnTo>
                    <a:pt x="45" y="16"/>
                  </a:lnTo>
                  <a:lnTo>
                    <a:pt x="47" y="16"/>
                  </a:lnTo>
                  <a:lnTo>
                    <a:pt x="47" y="14"/>
                  </a:lnTo>
                  <a:lnTo>
                    <a:pt x="45" y="14"/>
                  </a:lnTo>
                  <a:lnTo>
                    <a:pt x="45" y="12"/>
                  </a:lnTo>
                  <a:lnTo>
                    <a:pt x="47" y="12"/>
                  </a:lnTo>
                  <a:lnTo>
                    <a:pt x="45" y="9"/>
                  </a:lnTo>
                  <a:lnTo>
                    <a:pt x="40" y="9"/>
                  </a:lnTo>
                  <a:lnTo>
                    <a:pt x="37" y="5"/>
                  </a:lnTo>
                  <a:lnTo>
                    <a:pt x="33" y="0"/>
                  </a:lnTo>
                  <a:lnTo>
                    <a:pt x="11" y="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436"/>
            <p:cNvSpPr>
              <a:spLocks noChangeAspect="1"/>
            </p:cNvSpPr>
            <p:nvPr/>
          </p:nvSpPr>
          <p:spPr bwMode="auto">
            <a:xfrm>
              <a:off x="3191618" y="5916159"/>
              <a:ext cx="109153" cy="59836"/>
            </a:xfrm>
            <a:custGeom>
              <a:avLst/>
              <a:gdLst>
                <a:gd name="T0" fmla="*/ 2147483647 w 142"/>
                <a:gd name="T1" fmla="*/ 0 h 64"/>
                <a:gd name="T2" fmla="*/ 2147483647 w 142"/>
                <a:gd name="T3" fmla="*/ 2147483647 h 64"/>
                <a:gd name="T4" fmla="*/ 2147483647 w 142"/>
                <a:gd name="T5" fmla="*/ 2147483647 h 64"/>
                <a:gd name="T6" fmla="*/ 2147483647 w 142"/>
                <a:gd name="T7" fmla="*/ 0 h 64"/>
                <a:gd name="T8" fmla="*/ 2147483647 w 142"/>
                <a:gd name="T9" fmla="*/ 2147483647 h 64"/>
                <a:gd name="T10" fmla="*/ 2147483647 w 142"/>
                <a:gd name="T11" fmla="*/ 2147483647 h 64"/>
                <a:gd name="T12" fmla="*/ 2147483647 w 142"/>
                <a:gd name="T13" fmla="*/ 2147483647 h 64"/>
                <a:gd name="T14" fmla="*/ 2147483647 w 142"/>
                <a:gd name="T15" fmla="*/ 2147483647 h 64"/>
                <a:gd name="T16" fmla="*/ 2147483647 w 142"/>
                <a:gd name="T17" fmla="*/ 2147483647 h 64"/>
                <a:gd name="T18" fmla="*/ 2147483647 w 142"/>
                <a:gd name="T19" fmla="*/ 2147483647 h 64"/>
                <a:gd name="T20" fmla="*/ 2147483647 w 142"/>
                <a:gd name="T21" fmla="*/ 2147483647 h 64"/>
                <a:gd name="T22" fmla="*/ 2147483647 w 142"/>
                <a:gd name="T23" fmla="*/ 2147483647 h 64"/>
                <a:gd name="T24" fmla="*/ 0 w 142"/>
                <a:gd name="T25" fmla="*/ 2147483647 h 64"/>
                <a:gd name="T26" fmla="*/ 0 w 142"/>
                <a:gd name="T27" fmla="*/ 2147483647 h 64"/>
                <a:gd name="T28" fmla="*/ 2147483647 w 142"/>
                <a:gd name="T29" fmla="*/ 2147483647 h 64"/>
                <a:gd name="T30" fmla="*/ 2147483647 w 142"/>
                <a:gd name="T31" fmla="*/ 2147483647 h 64"/>
                <a:gd name="T32" fmla="*/ 2147483647 w 142"/>
                <a:gd name="T33" fmla="*/ 2147483647 h 64"/>
                <a:gd name="T34" fmla="*/ 2147483647 w 142"/>
                <a:gd name="T35" fmla="*/ 2147483647 h 64"/>
                <a:gd name="T36" fmla="*/ 2147483647 w 142"/>
                <a:gd name="T37" fmla="*/ 2147483647 h 64"/>
                <a:gd name="T38" fmla="*/ 2147483647 w 142"/>
                <a:gd name="T39" fmla="*/ 2147483647 h 64"/>
                <a:gd name="T40" fmla="*/ 2147483647 w 142"/>
                <a:gd name="T41" fmla="*/ 2147483647 h 64"/>
                <a:gd name="T42" fmla="*/ 2147483647 w 142"/>
                <a:gd name="T43" fmla="*/ 2147483647 h 64"/>
                <a:gd name="T44" fmla="*/ 2147483647 w 142"/>
                <a:gd name="T45" fmla="*/ 2147483647 h 64"/>
                <a:gd name="T46" fmla="*/ 2147483647 w 142"/>
                <a:gd name="T47" fmla="*/ 2147483647 h 64"/>
                <a:gd name="T48" fmla="*/ 2147483647 w 142"/>
                <a:gd name="T49" fmla="*/ 2147483647 h 64"/>
                <a:gd name="T50" fmla="*/ 2147483647 w 142"/>
                <a:gd name="T51" fmla="*/ 0 h 64"/>
                <a:gd name="T52" fmla="*/ 2147483647 w 142"/>
                <a:gd name="T53" fmla="*/ 0 h 6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42"/>
                <a:gd name="T82" fmla="*/ 0 h 64"/>
                <a:gd name="T83" fmla="*/ 142 w 142"/>
                <a:gd name="T84" fmla="*/ 64 h 6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42" h="64">
                  <a:moveTo>
                    <a:pt x="106" y="0"/>
                  </a:moveTo>
                  <a:lnTo>
                    <a:pt x="87" y="5"/>
                  </a:lnTo>
                  <a:lnTo>
                    <a:pt x="69" y="5"/>
                  </a:lnTo>
                  <a:lnTo>
                    <a:pt x="54" y="0"/>
                  </a:lnTo>
                  <a:lnTo>
                    <a:pt x="43" y="12"/>
                  </a:lnTo>
                  <a:lnTo>
                    <a:pt x="28" y="10"/>
                  </a:lnTo>
                  <a:lnTo>
                    <a:pt x="17" y="7"/>
                  </a:lnTo>
                  <a:lnTo>
                    <a:pt x="2" y="17"/>
                  </a:lnTo>
                  <a:lnTo>
                    <a:pt x="10" y="28"/>
                  </a:lnTo>
                  <a:lnTo>
                    <a:pt x="28" y="28"/>
                  </a:lnTo>
                  <a:lnTo>
                    <a:pt x="43" y="38"/>
                  </a:lnTo>
                  <a:lnTo>
                    <a:pt x="21" y="43"/>
                  </a:lnTo>
                  <a:lnTo>
                    <a:pt x="0" y="50"/>
                  </a:lnTo>
                  <a:lnTo>
                    <a:pt x="0" y="59"/>
                  </a:lnTo>
                  <a:lnTo>
                    <a:pt x="21" y="62"/>
                  </a:lnTo>
                  <a:lnTo>
                    <a:pt x="47" y="64"/>
                  </a:lnTo>
                  <a:lnTo>
                    <a:pt x="57" y="52"/>
                  </a:lnTo>
                  <a:lnTo>
                    <a:pt x="69" y="45"/>
                  </a:lnTo>
                  <a:lnTo>
                    <a:pt x="78" y="45"/>
                  </a:lnTo>
                  <a:lnTo>
                    <a:pt x="83" y="50"/>
                  </a:lnTo>
                  <a:lnTo>
                    <a:pt x="97" y="38"/>
                  </a:lnTo>
                  <a:lnTo>
                    <a:pt x="113" y="33"/>
                  </a:lnTo>
                  <a:lnTo>
                    <a:pt x="128" y="26"/>
                  </a:lnTo>
                  <a:lnTo>
                    <a:pt x="142" y="19"/>
                  </a:lnTo>
                  <a:lnTo>
                    <a:pt x="142" y="10"/>
                  </a:lnTo>
                  <a:lnTo>
                    <a:pt x="125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437"/>
            <p:cNvSpPr>
              <a:spLocks noChangeAspect="1"/>
            </p:cNvSpPr>
            <p:nvPr/>
          </p:nvSpPr>
          <p:spPr bwMode="auto">
            <a:xfrm>
              <a:off x="3612277" y="6242764"/>
              <a:ext cx="26868" cy="27425"/>
            </a:xfrm>
            <a:custGeom>
              <a:avLst/>
              <a:gdLst>
                <a:gd name="T0" fmla="*/ 2147483647 w 35"/>
                <a:gd name="T1" fmla="*/ 2147483647 h 29"/>
                <a:gd name="T2" fmla="*/ 0 w 35"/>
                <a:gd name="T3" fmla="*/ 2147483647 h 29"/>
                <a:gd name="T4" fmla="*/ 0 w 35"/>
                <a:gd name="T5" fmla="*/ 2147483647 h 29"/>
                <a:gd name="T6" fmla="*/ 2147483647 w 35"/>
                <a:gd name="T7" fmla="*/ 2147483647 h 29"/>
                <a:gd name="T8" fmla="*/ 2147483647 w 35"/>
                <a:gd name="T9" fmla="*/ 0 h 29"/>
                <a:gd name="T10" fmla="*/ 2147483647 w 35"/>
                <a:gd name="T11" fmla="*/ 0 h 29"/>
                <a:gd name="T12" fmla="*/ 2147483647 w 35"/>
                <a:gd name="T13" fmla="*/ 2147483647 h 29"/>
                <a:gd name="T14" fmla="*/ 2147483647 w 35"/>
                <a:gd name="T15" fmla="*/ 2147483647 h 29"/>
                <a:gd name="T16" fmla="*/ 2147483647 w 35"/>
                <a:gd name="T17" fmla="*/ 2147483647 h 29"/>
                <a:gd name="T18" fmla="*/ 2147483647 w 35"/>
                <a:gd name="T19" fmla="*/ 2147483647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29"/>
                <a:gd name="T32" fmla="*/ 35 w 35"/>
                <a:gd name="T33" fmla="*/ 29 h 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29">
                  <a:moveTo>
                    <a:pt x="14" y="29"/>
                  </a:moveTo>
                  <a:lnTo>
                    <a:pt x="0" y="22"/>
                  </a:lnTo>
                  <a:lnTo>
                    <a:pt x="0" y="10"/>
                  </a:lnTo>
                  <a:lnTo>
                    <a:pt x="14" y="5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5" y="7"/>
                  </a:lnTo>
                  <a:lnTo>
                    <a:pt x="33" y="12"/>
                  </a:lnTo>
                  <a:lnTo>
                    <a:pt x="26" y="19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438"/>
            <p:cNvSpPr>
              <a:spLocks noChangeAspect="1"/>
            </p:cNvSpPr>
            <p:nvPr/>
          </p:nvSpPr>
          <p:spPr bwMode="auto">
            <a:xfrm>
              <a:off x="3383895" y="5778204"/>
              <a:ext cx="350969" cy="163718"/>
            </a:xfrm>
            <a:custGeom>
              <a:avLst/>
              <a:gdLst>
                <a:gd name="T0" fmla="*/ 2147483647 w 456"/>
                <a:gd name="T1" fmla="*/ 2147483647 h 174"/>
                <a:gd name="T2" fmla="*/ 2147483647 w 456"/>
                <a:gd name="T3" fmla="*/ 2147483647 h 174"/>
                <a:gd name="T4" fmla="*/ 2147483647 w 456"/>
                <a:gd name="T5" fmla="*/ 2147483647 h 174"/>
                <a:gd name="T6" fmla="*/ 2147483647 w 456"/>
                <a:gd name="T7" fmla="*/ 2147483647 h 174"/>
                <a:gd name="T8" fmla="*/ 2147483647 w 456"/>
                <a:gd name="T9" fmla="*/ 2147483647 h 174"/>
                <a:gd name="T10" fmla="*/ 2147483647 w 456"/>
                <a:gd name="T11" fmla="*/ 2147483647 h 174"/>
                <a:gd name="T12" fmla="*/ 2147483647 w 456"/>
                <a:gd name="T13" fmla="*/ 2147483647 h 174"/>
                <a:gd name="T14" fmla="*/ 2147483647 w 456"/>
                <a:gd name="T15" fmla="*/ 2147483647 h 174"/>
                <a:gd name="T16" fmla="*/ 2147483647 w 456"/>
                <a:gd name="T17" fmla="*/ 2147483647 h 174"/>
                <a:gd name="T18" fmla="*/ 2147483647 w 456"/>
                <a:gd name="T19" fmla="*/ 2147483647 h 174"/>
                <a:gd name="T20" fmla="*/ 2147483647 w 456"/>
                <a:gd name="T21" fmla="*/ 2147483647 h 174"/>
                <a:gd name="T22" fmla="*/ 2147483647 w 456"/>
                <a:gd name="T23" fmla="*/ 2147483647 h 174"/>
                <a:gd name="T24" fmla="*/ 2147483647 w 456"/>
                <a:gd name="T25" fmla="*/ 2147483647 h 174"/>
                <a:gd name="T26" fmla="*/ 2147483647 w 456"/>
                <a:gd name="T27" fmla="*/ 2147483647 h 174"/>
                <a:gd name="T28" fmla="*/ 2147483647 w 456"/>
                <a:gd name="T29" fmla="*/ 2147483647 h 174"/>
                <a:gd name="T30" fmla="*/ 2147483647 w 456"/>
                <a:gd name="T31" fmla="*/ 2147483647 h 174"/>
                <a:gd name="T32" fmla="*/ 2147483647 w 456"/>
                <a:gd name="T33" fmla="*/ 2147483647 h 174"/>
                <a:gd name="T34" fmla="*/ 2147483647 w 456"/>
                <a:gd name="T35" fmla="*/ 2147483647 h 174"/>
                <a:gd name="T36" fmla="*/ 2147483647 w 456"/>
                <a:gd name="T37" fmla="*/ 2147483647 h 174"/>
                <a:gd name="T38" fmla="*/ 2147483647 w 456"/>
                <a:gd name="T39" fmla="*/ 2147483647 h 174"/>
                <a:gd name="T40" fmla="*/ 2147483647 w 456"/>
                <a:gd name="T41" fmla="*/ 2147483647 h 174"/>
                <a:gd name="T42" fmla="*/ 2147483647 w 456"/>
                <a:gd name="T43" fmla="*/ 2147483647 h 174"/>
                <a:gd name="T44" fmla="*/ 2147483647 w 456"/>
                <a:gd name="T45" fmla="*/ 2147483647 h 174"/>
                <a:gd name="T46" fmla="*/ 2147483647 w 456"/>
                <a:gd name="T47" fmla="*/ 2147483647 h 174"/>
                <a:gd name="T48" fmla="*/ 2147483647 w 456"/>
                <a:gd name="T49" fmla="*/ 2147483647 h 174"/>
                <a:gd name="T50" fmla="*/ 2147483647 w 456"/>
                <a:gd name="T51" fmla="*/ 2147483647 h 174"/>
                <a:gd name="T52" fmla="*/ 2147483647 w 456"/>
                <a:gd name="T53" fmla="*/ 2147483647 h 174"/>
                <a:gd name="T54" fmla="*/ 2147483647 w 456"/>
                <a:gd name="T55" fmla="*/ 2147483647 h 174"/>
                <a:gd name="T56" fmla="*/ 2147483647 w 456"/>
                <a:gd name="T57" fmla="*/ 2147483647 h 174"/>
                <a:gd name="T58" fmla="*/ 2147483647 w 456"/>
                <a:gd name="T59" fmla="*/ 2147483647 h 174"/>
                <a:gd name="T60" fmla="*/ 2147483647 w 456"/>
                <a:gd name="T61" fmla="*/ 2147483647 h 174"/>
                <a:gd name="T62" fmla="*/ 2147483647 w 456"/>
                <a:gd name="T63" fmla="*/ 2147483647 h 174"/>
                <a:gd name="T64" fmla="*/ 2147483647 w 456"/>
                <a:gd name="T65" fmla="*/ 2147483647 h 174"/>
                <a:gd name="T66" fmla="*/ 0 w 456"/>
                <a:gd name="T67" fmla="*/ 2147483647 h 174"/>
                <a:gd name="T68" fmla="*/ 2147483647 w 456"/>
                <a:gd name="T69" fmla="*/ 2147483647 h 1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56"/>
                <a:gd name="T106" fmla="*/ 0 h 174"/>
                <a:gd name="T107" fmla="*/ 456 w 456"/>
                <a:gd name="T108" fmla="*/ 174 h 1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56" h="174">
                  <a:moveTo>
                    <a:pt x="3" y="56"/>
                  </a:moveTo>
                  <a:lnTo>
                    <a:pt x="19" y="68"/>
                  </a:lnTo>
                  <a:lnTo>
                    <a:pt x="29" y="71"/>
                  </a:lnTo>
                  <a:lnTo>
                    <a:pt x="43" y="87"/>
                  </a:lnTo>
                  <a:lnTo>
                    <a:pt x="43" y="99"/>
                  </a:lnTo>
                  <a:lnTo>
                    <a:pt x="38" y="113"/>
                  </a:lnTo>
                  <a:lnTo>
                    <a:pt x="55" y="118"/>
                  </a:lnTo>
                  <a:lnTo>
                    <a:pt x="71" y="120"/>
                  </a:lnTo>
                  <a:lnTo>
                    <a:pt x="90" y="125"/>
                  </a:lnTo>
                  <a:lnTo>
                    <a:pt x="107" y="132"/>
                  </a:lnTo>
                  <a:lnTo>
                    <a:pt x="116" y="144"/>
                  </a:lnTo>
                  <a:lnTo>
                    <a:pt x="123" y="156"/>
                  </a:lnTo>
                  <a:lnTo>
                    <a:pt x="142" y="156"/>
                  </a:lnTo>
                  <a:lnTo>
                    <a:pt x="161" y="158"/>
                  </a:lnTo>
                  <a:lnTo>
                    <a:pt x="180" y="158"/>
                  </a:lnTo>
                  <a:lnTo>
                    <a:pt x="199" y="158"/>
                  </a:lnTo>
                  <a:lnTo>
                    <a:pt x="204" y="165"/>
                  </a:lnTo>
                  <a:lnTo>
                    <a:pt x="220" y="167"/>
                  </a:lnTo>
                  <a:lnTo>
                    <a:pt x="234" y="172"/>
                  </a:lnTo>
                  <a:lnTo>
                    <a:pt x="246" y="174"/>
                  </a:lnTo>
                  <a:lnTo>
                    <a:pt x="258" y="167"/>
                  </a:lnTo>
                  <a:lnTo>
                    <a:pt x="270" y="163"/>
                  </a:lnTo>
                  <a:lnTo>
                    <a:pt x="291" y="163"/>
                  </a:lnTo>
                  <a:lnTo>
                    <a:pt x="305" y="163"/>
                  </a:lnTo>
                  <a:lnTo>
                    <a:pt x="326" y="151"/>
                  </a:lnTo>
                  <a:lnTo>
                    <a:pt x="345" y="141"/>
                  </a:lnTo>
                  <a:lnTo>
                    <a:pt x="338" y="132"/>
                  </a:lnTo>
                  <a:lnTo>
                    <a:pt x="345" y="118"/>
                  </a:lnTo>
                  <a:lnTo>
                    <a:pt x="364" y="123"/>
                  </a:lnTo>
                  <a:lnTo>
                    <a:pt x="381" y="118"/>
                  </a:lnTo>
                  <a:lnTo>
                    <a:pt x="400" y="111"/>
                  </a:lnTo>
                  <a:lnTo>
                    <a:pt x="409" y="99"/>
                  </a:lnTo>
                  <a:lnTo>
                    <a:pt x="428" y="92"/>
                  </a:lnTo>
                  <a:lnTo>
                    <a:pt x="454" y="92"/>
                  </a:lnTo>
                  <a:lnTo>
                    <a:pt x="456" y="82"/>
                  </a:lnTo>
                  <a:lnTo>
                    <a:pt x="435" y="68"/>
                  </a:lnTo>
                  <a:lnTo>
                    <a:pt x="421" y="75"/>
                  </a:lnTo>
                  <a:lnTo>
                    <a:pt x="419" y="71"/>
                  </a:lnTo>
                  <a:lnTo>
                    <a:pt x="402" y="71"/>
                  </a:lnTo>
                  <a:lnTo>
                    <a:pt x="395" y="66"/>
                  </a:lnTo>
                  <a:lnTo>
                    <a:pt x="400" y="66"/>
                  </a:lnTo>
                  <a:lnTo>
                    <a:pt x="407" y="49"/>
                  </a:lnTo>
                  <a:lnTo>
                    <a:pt x="411" y="37"/>
                  </a:lnTo>
                  <a:lnTo>
                    <a:pt x="400" y="35"/>
                  </a:lnTo>
                  <a:lnTo>
                    <a:pt x="376" y="30"/>
                  </a:lnTo>
                  <a:lnTo>
                    <a:pt x="350" y="42"/>
                  </a:lnTo>
                  <a:lnTo>
                    <a:pt x="331" y="45"/>
                  </a:lnTo>
                  <a:lnTo>
                    <a:pt x="315" y="47"/>
                  </a:lnTo>
                  <a:lnTo>
                    <a:pt x="286" y="42"/>
                  </a:lnTo>
                  <a:lnTo>
                    <a:pt x="284" y="35"/>
                  </a:lnTo>
                  <a:lnTo>
                    <a:pt x="267" y="30"/>
                  </a:lnTo>
                  <a:lnTo>
                    <a:pt x="248" y="26"/>
                  </a:lnTo>
                  <a:lnTo>
                    <a:pt x="220" y="30"/>
                  </a:lnTo>
                  <a:lnTo>
                    <a:pt x="206" y="21"/>
                  </a:lnTo>
                  <a:lnTo>
                    <a:pt x="199" y="9"/>
                  </a:lnTo>
                  <a:lnTo>
                    <a:pt x="180" y="2"/>
                  </a:lnTo>
                  <a:lnTo>
                    <a:pt x="159" y="0"/>
                  </a:lnTo>
                  <a:lnTo>
                    <a:pt x="142" y="16"/>
                  </a:lnTo>
                  <a:lnTo>
                    <a:pt x="149" y="30"/>
                  </a:lnTo>
                  <a:lnTo>
                    <a:pt x="133" y="37"/>
                  </a:lnTo>
                  <a:lnTo>
                    <a:pt x="114" y="35"/>
                  </a:lnTo>
                  <a:lnTo>
                    <a:pt x="95" y="30"/>
                  </a:lnTo>
                  <a:lnTo>
                    <a:pt x="90" y="23"/>
                  </a:lnTo>
                  <a:lnTo>
                    <a:pt x="64" y="21"/>
                  </a:lnTo>
                  <a:lnTo>
                    <a:pt x="45" y="30"/>
                  </a:lnTo>
                  <a:lnTo>
                    <a:pt x="26" y="37"/>
                  </a:lnTo>
                  <a:lnTo>
                    <a:pt x="1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3" y="56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439"/>
            <p:cNvSpPr>
              <a:spLocks noChangeAspect="1"/>
            </p:cNvSpPr>
            <p:nvPr/>
          </p:nvSpPr>
          <p:spPr bwMode="auto">
            <a:xfrm>
              <a:off x="3297412" y="6104808"/>
              <a:ext cx="89002" cy="54019"/>
            </a:xfrm>
            <a:custGeom>
              <a:avLst/>
              <a:gdLst>
                <a:gd name="T0" fmla="*/ 2147483647 w 116"/>
                <a:gd name="T1" fmla="*/ 2147483647 h 57"/>
                <a:gd name="T2" fmla="*/ 2147483647 w 116"/>
                <a:gd name="T3" fmla="*/ 2147483647 h 57"/>
                <a:gd name="T4" fmla="*/ 2147483647 w 116"/>
                <a:gd name="T5" fmla="*/ 2147483647 h 57"/>
                <a:gd name="T6" fmla="*/ 2147483647 w 116"/>
                <a:gd name="T7" fmla="*/ 2147483647 h 57"/>
                <a:gd name="T8" fmla="*/ 2147483647 w 116"/>
                <a:gd name="T9" fmla="*/ 2147483647 h 57"/>
                <a:gd name="T10" fmla="*/ 2147483647 w 116"/>
                <a:gd name="T11" fmla="*/ 2147483647 h 57"/>
                <a:gd name="T12" fmla="*/ 2147483647 w 116"/>
                <a:gd name="T13" fmla="*/ 2147483647 h 57"/>
                <a:gd name="T14" fmla="*/ 0 w 116"/>
                <a:gd name="T15" fmla="*/ 2147483647 h 57"/>
                <a:gd name="T16" fmla="*/ 0 w 116"/>
                <a:gd name="T17" fmla="*/ 2147483647 h 57"/>
                <a:gd name="T18" fmla="*/ 2147483647 w 116"/>
                <a:gd name="T19" fmla="*/ 2147483647 h 57"/>
                <a:gd name="T20" fmla="*/ 2147483647 w 116"/>
                <a:gd name="T21" fmla="*/ 2147483647 h 57"/>
                <a:gd name="T22" fmla="*/ 2147483647 w 116"/>
                <a:gd name="T23" fmla="*/ 2147483647 h 57"/>
                <a:gd name="T24" fmla="*/ 2147483647 w 116"/>
                <a:gd name="T25" fmla="*/ 2147483647 h 57"/>
                <a:gd name="T26" fmla="*/ 2147483647 w 116"/>
                <a:gd name="T27" fmla="*/ 2147483647 h 57"/>
                <a:gd name="T28" fmla="*/ 2147483647 w 116"/>
                <a:gd name="T29" fmla="*/ 2147483647 h 57"/>
                <a:gd name="T30" fmla="*/ 2147483647 w 116"/>
                <a:gd name="T31" fmla="*/ 2147483647 h 57"/>
                <a:gd name="T32" fmla="*/ 2147483647 w 116"/>
                <a:gd name="T33" fmla="*/ 2147483647 h 57"/>
                <a:gd name="T34" fmla="*/ 2147483647 w 116"/>
                <a:gd name="T35" fmla="*/ 2147483647 h 57"/>
                <a:gd name="T36" fmla="*/ 2147483647 w 116"/>
                <a:gd name="T37" fmla="*/ 2147483647 h 57"/>
                <a:gd name="T38" fmla="*/ 2147483647 w 116"/>
                <a:gd name="T39" fmla="*/ 2147483647 h 57"/>
                <a:gd name="T40" fmla="*/ 2147483647 w 116"/>
                <a:gd name="T41" fmla="*/ 2147483647 h 57"/>
                <a:gd name="T42" fmla="*/ 2147483647 w 116"/>
                <a:gd name="T43" fmla="*/ 2147483647 h 57"/>
                <a:gd name="T44" fmla="*/ 2147483647 w 116"/>
                <a:gd name="T45" fmla="*/ 2147483647 h 57"/>
                <a:gd name="T46" fmla="*/ 2147483647 w 116"/>
                <a:gd name="T47" fmla="*/ 2147483647 h 57"/>
                <a:gd name="T48" fmla="*/ 2147483647 w 116"/>
                <a:gd name="T49" fmla="*/ 2147483647 h 57"/>
                <a:gd name="T50" fmla="*/ 2147483647 w 116"/>
                <a:gd name="T51" fmla="*/ 2147483647 h 57"/>
                <a:gd name="T52" fmla="*/ 2147483647 w 116"/>
                <a:gd name="T53" fmla="*/ 2147483647 h 57"/>
                <a:gd name="T54" fmla="*/ 2147483647 w 116"/>
                <a:gd name="T55" fmla="*/ 2147483647 h 57"/>
                <a:gd name="T56" fmla="*/ 2147483647 w 116"/>
                <a:gd name="T57" fmla="*/ 2147483647 h 57"/>
                <a:gd name="T58" fmla="*/ 2147483647 w 116"/>
                <a:gd name="T59" fmla="*/ 2147483647 h 57"/>
                <a:gd name="T60" fmla="*/ 2147483647 w 116"/>
                <a:gd name="T61" fmla="*/ 2147483647 h 57"/>
                <a:gd name="T62" fmla="*/ 2147483647 w 116"/>
                <a:gd name="T63" fmla="*/ 2147483647 h 57"/>
                <a:gd name="T64" fmla="*/ 2147483647 w 116"/>
                <a:gd name="T65" fmla="*/ 2147483647 h 57"/>
                <a:gd name="T66" fmla="*/ 2147483647 w 116"/>
                <a:gd name="T67" fmla="*/ 2147483647 h 57"/>
                <a:gd name="T68" fmla="*/ 2147483647 w 116"/>
                <a:gd name="T69" fmla="*/ 2147483647 h 57"/>
                <a:gd name="T70" fmla="*/ 2147483647 w 116"/>
                <a:gd name="T71" fmla="*/ 2147483647 h 57"/>
                <a:gd name="T72" fmla="*/ 2147483647 w 116"/>
                <a:gd name="T73" fmla="*/ 2147483647 h 57"/>
                <a:gd name="T74" fmla="*/ 2147483647 w 116"/>
                <a:gd name="T75" fmla="*/ 2147483647 h 57"/>
                <a:gd name="T76" fmla="*/ 2147483647 w 116"/>
                <a:gd name="T77" fmla="*/ 2147483647 h 57"/>
                <a:gd name="T78" fmla="*/ 2147483647 w 116"/>
                <a:gd name="T79" fmla="*/ 2147483647 h 57"/>
                <a:gd name="T80" fmla="*/ 2147483647 w 116"/>
                <a:gd name="T81" fmla="*/ 2147483647 h 57"/>
                <a:gd name="T82" fmla="*/ 2147483647 w 116"/>
                <a:gd name="T83" fmla="*/ 2147483647 h 57"/>
                <a:gd name="T84" fmla="*/ 2147483647 w 116"/>
                <a:gd name="T85" fmla="*/ 2147483647 h 57"/>
                <a:gd name="T86" fmla="*/ 2147483647 w 116"/>
                <a:gd name="T87" fmla="*/ 2147483647 h 57"/>
                <a:gd name="T88" fmla="*/ 2147483647 w 116"/>
                <a:gd name="T89" fmla="*/ 2147483647 h 57"/>
                <a:gd name="T90" fmla="*/ 2147483647 w 116"/>
                <a:gd name="T91" fmla="*/ 2147483647 h 57"/>
                <a:gd name="T92" fmla="*/ 2147483647 w 116"/>
                <a:gd name="T93" fmla="*/ 2147483647 h 57"/>
                <a:gd name="T94" fmla="*/ 2147483647 w 116"/>
                <a:gd name="T95" fmla="*/ 2147483647 h 57"/>
                <a:gd name="T96" fmla="*/ 2147483647 w 116"/>
                <a:gd name="T97" fmla="*/ 2147483647 h 57"/>
                <a:gd name="T98" fmla="*/ 2147483647 w 116"/>
                <a:gd name="T99" fmla="*/ 2147483647 h 57"/>
                <a:gd name="T100" fmla="*/ 2147483647 w 116"/>
                <a:gd name="T101" fmla="*/ 2147483647 h 57"/>
                <a:gd name="T102" fmla="*/ 2147483647 w 116"/>
                <a:gd name="T103" fmla="*/ 2147483647 h 57"/>
                <a:gd name="T104" fmla="*/ 2147483647 w 116"/>
                <a:gd name="T105" fmla="*/ 2147483647 h 57"/>
                <a:gd name="T106" fmla="*/ 2147483647 w 116"/>
                <a:gd name="T107" fmla="*/ 2147483647 h 57"/>
                <a:gd name="T108" fmla="*/ 2147483647 w 116"/>
                <a:gd name="T109" fmla="*/ 2147483647 h 57"/>
                <a:gd name="T110" fmla="*/ 2147483647 w 116"/>
                <a:gd name="T111" fmla="*/ 2147483647 h 57"/>
                <a:gd name="T112" fmla="*/ 2147483647 w 116"/>
                <a:gd name="T113" fmla="*/ 0 h 57"/>
                <a:gd name="T114" fmla="*/ 2147483647 w 116"/>
                <a:gd name="T115" fmla="*/ 2147483647 h 57"/>
                <a:gd name="T116" fmla="*/ 2147483647 w 116"/>
                <a:gd name="T117" fmla="*/ 2147483647 h 57"/>
                <a:gd name="T118" fmla="*/ 2147483647 w 116"/>
                <a:gd name="T119" fmla="*/ 2147483647 h 5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16"/>
                <a:gd name="T181" fmla="*/ 0 h 57"/>
                <a:gd name="T182" fmla="*/ 116 w 116"/>
                <a:gd name="T183" fmla="*/ 57 h 57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16" h="57">
                  <a:moveTo>
                    <a:pt x="14" y="5"/>
                  </a:moveTo>
                  <a:lnTo>
                    <a:pt x="12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12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12" y="26"/>
                  </a:lnTo>
                  <a:lnTo>
                    <a:pt x="17" y="28"/>
                  </a:lnTo>
                  <a:lnTo>
                    <a:pt x="21" y="33"/>
                  </a:lnTo>
                  <a:lnTo>
                    <a:pt x="26" y="35"/>
                  </a:lnTo>
                  <a:lnTo>
                    <a:pt x="31" y="35"/>
                  </a:lnTo>
                  <a:lnTo>
                    <a:pt x="36" y="38"/>
                  </a:lnTo>
                  <a:lnTo>
                    <a:pt x="40" y="38"/>
                  </a:lnTo>
                  <a:lnTo>
                    <a:pt x="40" y="42"/>
                  </a:lnTo>
                  <a:lnTo>
                    <a:pt x="45" y="42"/>
                  </a:lnTo>
                  <a:lnTo>
                    <a:pt x="50" y="45"/>
                  </a:lnTo>
                  <a:lnTo>
                    <a:pt x="50" y="42"/>
                  </a:lnTo>
                  <a:lnTo>
                    <a:pt x="52" y="42"/>
                  </a:lnTo>
                  <a:lnTo>
                    <a:pt x="57" y="45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1" y="45"/>
                  </a:lnTo>
                  <a:lnTo>
                    <a:pt x="66" y="45"/>
                  </a:lnTo>
                  <a:lnTo>
                    <a:pt x="69" y="47"/>
                  </a:lnTo>
                  <a:lnTo>
                    <a:pt x="71" y="49"/>
                  </a:lnTo>
                  <a:lnTo>
                    <a:pt x="76" y="54"/>
                  </a:lnTo>
                  <a:lnTo>
                    <a:pt x="80" y="49"/>
                  </a:lnTo>
                  <a:lnTo>
                    <a:pt x="80" y="54"/>
                  </a:lnTo>
                  <a:lnTo>
                    <a:pt x="85" y="54"/>
                  </a:lnTo>
                  <a:lnTo>
                    <a:pt x="87" y="54"/>
                  </a:lnTo>
                  <a:lnTo>
                    <a:pt x="97" y="57"/>
                  </a:lnTo>
                  <a:lnTo>
                    <a:pt x="102" y="54"/>
                  </a:lnTo>
                  <a:lnTo>
                    <a:pt x="102" y="57"/>
                  </a:lnTo>
                  <a:lnTo>
                    <a:pt x="104" y="57"/>
                  </a:lnTo>
                  <a:lnTo>
                    <a:pt x="106" y="57"/>
                  </a:lnTo>
                  <a:lnTo>
                    <a:pt x="111" y="57"/>
                  </a:lnTo>
                  <a:lnTo>
                    <a:pt x="113" y="57"/>
                  </a:lnTo>
                  <a:lnTo>
                    <a:pt x="116" y="54"/>
                  </a:lnTo>
                  <a:lnTo>
                    <a:pt x="116" y="49"/>
                  </a:lnTo>
                  <a:lnTo>
                    <a:pt x="113" y="47"/>
                  </a:lnTo>
                  <a:lnTo>
                    <a:pt x="116" y="42"/>
                  </a:lnTo>
                  <a:lnTo>
                    <a:pt x="116" y="38"/>
                  </a:lnTo>
                  <a:lnTo>
                    <a:pt x="116" y="35"/>
                  </a:lnTo>
                  <a:lnTo>
                    <a:pt x="102" y="35"/>
                  </a:lnTo>
                  <a:lnTo>
                    <a:pt x="87" y="33"/>
                  </a:lnTo>
                  <a:lnTo>
                    <a:pt x="76" y="28"/>
                  </a:lnTo>
                  <a:lnTo>
                    <a:pt x="71" y="26"/>
                  </a:lnTo>
                  <a:lnTo>
                    <a:pt x="59" y="21"/>
                  </a:lnTo>
                  <a:lnTo>
                    <a:pt x="57" y="14"/>
                  </a:lnTo>
                  <a:lnTo>
                    <a:pt x="50" y="16"/>
                  </a:lnTo>
                  <a:lnTo>
                    <a:pt x="33" y="5"/>
                  </a:lnTo>
                  <a:lnTo>
                    <a:pt x="24" y="0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440"/>
            <p:cNvSpPr>
              <a:spLocks noChangeAspect="1"/>
            </p:cNvSpPr>
            <p:nvPr/>
          </p:nvSpPr>
          <p:spPr bwMode="auto">
            <a:xfrm>
              <a:off x="3159711" y="5941922"/>
              <a:ext cx="84803" cy="71471"/>
            </a:xfrm>
            <a:custGeom>
              <a:avLst/>
              <a:gdLst>
                <a:gd name="T0" fmla="*/ 2147483647 w 111"/>
                <a:gd name="T1" fmla="*/ 2147483647 h 76"/>
                <a:gd name="T2" fmla="*/ 2147483647 w 111"/>
                <a:gd name="T3" fmla="*/ 2147483647 h 76"/>
                <a:gd name="T4" fmla="*/ 2147483647 w 111"/>
                <a:gd name="T5" fmla="*/ 2147483647 h 76"/>
                <a:gd name="T6" fmla="*/ 2147483647 w 111"/>
                <a:gd name="T7" fmla="*/ 2147483647 h 76"/>
                <a:gd name="T8" fmla="*/ 2147483647 w 111"/>
                <a:gd name="T9" fmla="*/ 0 h 76"/>
                <a:gd name="T10" fmla="*/ 2147483647 w 111"/>
                <a:gd name="T11" fmla="*/ 0 h 76"/>
                <a:gd name="T12" fmla="*/ 2147483647 w 111"/>
                <a:gd name="T13" fmla="*/ 2147483647 h 76"/>
                <a:gd name="T14" fmla="*/ 2147483647 w 111"/>
                <a:gd name="T15" fmla="*/ 2147483647 h 76"/>
                <a:gd name="T16" fmla="*/ 0 w 111"/>
                <a:gd name="T17" fmla="*/ 2147483647 h 76"/>
                <a:gd name="T18" fmla="*/ 2147483647 w 111"/>
                <a:gd name="T19" fmla="*/ 2147483647 h 76"/>
                <a:gd name="T20" fmla="*/ 2147483647 w 111"/>
                <a:gd name="T21" fmla="*/ 2147483647 h 76"/>
                <a:gd name="T22" fmla="*/ 2147483647 w 111"/>
                <a:gd name="T23" fmla="*/ 2147483647 h 76"/>
                <a:gd name="T24" fmla="*/ 2147483647 w 111"/>
                <a:gd name="T25" fmla="*/ 2147483647 h 76"/>
                <a:gd name="T26" fmla="*/ 2147483647 w 111"/>
                <a:gd name="T27" fmla="*/ 2147483647 h 76"/>
                <a:gd name="T28" fmla="*/ 2147483647 w 111"/>
                <a:gd name="T29" fmla="*/ 2147483647 h 76"/>
                <a:gd name="T30" fmla="*/ 2147483647 w 111"/>
                <a:gd name="T31" fmla="*/ 2147483647 h 76"/>
                <a:gd name="T32" fmla="*/ 2147483647 w 111"/>
                <a:gd name="T33" fmla="*/ 2147483647 h 76"/>
                <a:gd name="T34" fmla="*/ 2147483647 w 111"/>
                <a:gd name="T35" fmla="*/ 2147483647 h 76"/>
                <a:gd name="T36" fmla="*/ 2147483647 w 111"/>
                <a:gd name="T37" fmla="*/ 2147483647 h 76"/>
                <a:gd name="T38" fmla="*/ 2147483647 w 111"/>
                <a:gd name="T39" fmla="*/ 2147483647 h 76"/>
                <a:gd name="T40" fmla="*/ 2147483647 w 111"/>
                <a:gd name="T41" fmla="*/ 2147483647 h 76"/>
                <a:gd name="T42" fmla="*/ 2147483647 w 111"/>
                <a:gd name="T43" fmla="*/ 2147483647 h 76"/>
                <a:gd name="T44" fmla="*/ 2147483647 w 111"/>
                <a:gd name="T45" fmla="*/ 2147483647 h 76"/>
                <a:gd name="T46" fmla="*/ 2147483647 w 111"/>
                <a:gd name="T47" fmla="*/ 2147483647 h 76"/>
                <a:gd name="T48" fmla="*/ 2147483647 w 111"/>
                <a:gd name="T49" fmla="*/ 2147483647 h 76"/>
                <a:gd name="T50" fmla="*/ 2147483647 w 111"/>
                <a:gd name="T51" fmla="*/ 2147483647 h 76"/>
                <a:gd name="T52" fmla="*/ 2147483647 w 111"/>
                <a:gd name="T53" fmla="*/ 2147483647 h 76"/>
                <a:gd name="T54" fmla="*/ 2147483647 w 111"/>
                <a:gd name="T55" fmla="*/ 2147483647 h 76"/>
                <a:gd name="T56" fmla="*/ 2147483647 w 111"/>
                <a:gd name="T57" fmla="*/ 2147483647 h 76"/>
                <a:gd name="T58" fmla="*/ 2147483647 w 111"/>
                <a:gd name="T59" fmla="*/ 2147483647 h 76"/>
                <a:gd name="T60" fmla="*/ 2147483647 w 111"/>
                <a:gd name="T61" fmla="*/ 2147483647 h 76"/>
                <a:gd name="T62" fmla="*/ 2147483647 w 111"/>
                <a:gd name="T63" fmla="*/ 2147483647 h 76"/>
                <a:gd name="T64" fmla="*/ 2147483647 w 111"/>
                <a:gd name="T65" fmla="*/ 2147483647 h 76"/>
                <a:gd name="T66" fmla="*/ 2147483647 w 111"/>
                <a:gd name="T67" fmla="*/ 2147483647 h 7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1"/>
                <a:gd name="T103" fmla="*/ 0 h 76"/>
                <a:gd name="T104" fmla="*/ 111 w 111"/>
                <a:gd name="T105" fmla="*/ 76 h 7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1" h="76">
                  <a:moveTo>
                    <a:pt x="42" y="31"/>
                  </a:moveTo>
                  <a:lnTo>
                    <a:pt x="42" y="22"/>
                  </a:lnTo>
                  <a:lnTo>
                    <a:pt x="63" y="15"/>
                  </a:lnTo>
                  <a:lnTo>
                    <a:pt x="85" y="10"/>
                  </a:lnTo>
                  <a:lnTo>
                    <a:pt x="70" y="0"/>
                  </a:lnTo>
                  <a:lnTo>
                    <a:pt x="52" y="0"/>
                  </a:lnTo>
                  <a:lnTo>
                    <a:pt x="40" y="5"/>
                  </a:lnTo>
                  <a:lnTo>
                    <a:pt x="18" y="17"/>
                  </a:lnTo>
                  <a:lnTo>
                    <a:pt x="0" y="31"/>
                  </a:lnTo>
                  <a:lnTo>
                    <a:pt x="4" y="36"/>
                  </a:lnTo>
                  <a:lnTo>
                    <a:pt x="14" y="43"/>
                  </a:lnTo>
                  <a:lnTo>
                    <a:pt x="16" y="48"/>
                  </a:lnTo>
                  <a:lnTo>
                    <a:pt x="9" y="60"/>
                  </a:lnTo>
                  <a:lnTo>
                    <a:pt x="4" y="69"/>
                  </a:lnTo>
                  <a:lnTo>
                    <a:pt x="7" y="71"/>
                  </a:lnTo>
                  <a:lnTo>
                    <a:pt x="14" y="69"/>
                  </a:lnTo>
                  <a:lnTo>
                    <a:pt x="26" y="69"/>
                  </a:lnTo>
                  <a:lnTo>
                    <a:pt x="28" y="67"/>
                  </a:lnTo>
                  <a:lnTo>
                    <a:pt x="42" y="64"/>
                  </a:lnTo>
                  <a:lnTo>
                    <a:pt x="44" y="55"/>
                  </a:lnTo>
                  <a:lnTo>
                    <a:pt x="52" y="52"/>
                  </a:lnTo>
                  <a:lnTo>
                    <a:pt x="54" y="57"/>
                  </a:lnTo>
                  <a:lnTo>
                    <a:pt x="59" y="57"/>
                  </a:lnTo>
                  <a:lnTo>
                    <a:pt x="59" y="76"/>
                  </a:lnTo>
                  <a:lnTo>
                    <a:pt x="80" y="69"/>
                  </a:lnTo>
                  <a:lnTo>
                    <a:pt x="89" y="67"/>
                  </a:lnTo>
                  <a:lnTo>
                    <a:pt x="96" y="67"/>
                  </a:lnTo>
                  <a:lnTo>
                    <a:pt x="106" y="69"/>
                  </a:lnTo>
                  <a:lnTo>
                    <a:pt x="111" y="67"/>
                  </a:lnTo>
                  <a:lnTo>
                    <a:pt x="106" y="52"/>
                  </a:lnTo>
                  <a:lnTo>
                    <a:pt x="94" y="48"/>
                  </a:lnTo>
                  <a:lnTo>
                    <a:pt x="89" y="36"/>
                  </a:lnTo>
                  <a:lnTo>
                    <a:pt x="63" y="34"/>
                  </a:lnTo>
                  <a:lnTo>
                    <a:pt x="42" y="31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441"/>
            <p:cNvSpPr>
              <a:spLocks noChangeAspect="1"/>
            </p:cNvSpPr>
            <p:nvPr/>
          </p:nvSpPr>
          <p:spPr bwMode="auto">
            <a:xfrm>
              <a:off x="2890187" y="5941922"/>
              <a:ext cx="43661" cy="40722"/>
            </a:xfrm>
            <a:custGeom>
              <a:avLst/>
              <a:gdLst>
                <a:gd name="T0" fmla="*/ 2147483647 w 57"/>
                <a:gd name="T1" fmla="*/ 2147483647 h 43"/>
                <a:gd name="T2" fmla="*/ 2147483647 w 57"/>
                <a:gd name="T3" fmla="*/ 2147483647 h 43"/>
                <a:gd name="T4" fmla="*/ 2147483647 w 57"/>
                <a:gd name="T5" fmla="*/ 2147483647 h 43"/>
                <a:gd name="T6" fmla="*/ 2147483647 w 57"/>
                <a:gd name="T7" fmla="*/ 0 h 43"/>
                <a:gd name="T8" fmla="*/ 2147483647 w 57"/>
                <a:gd name="T9" fmla="*/ 0 h 43"/>
                <a:gd name="T10" fmla="*/ 0 w 57"/>
                <a:gd name="T11" fmla="*/ 0 h 43"/>
                <a:gd name="T12" fmla="*/ 2147483647 w 57"/>
                <a:gd name="T13" fmla="*/ 2147483647 h 43"/>
                <a:gd name="T14" fmla="*/ 2147483647 w 57"/>
                <a:gd name="T15" fmla="*/ 2147483647 h 43"/>
                <a:gd name="T16" fmla="*/ 2147483647 w 57"/>
                <a:gd name="T17" fmla="*/ 2147483647 h 43"/>
                <a:gd name="T18" fmla="*/ 2147483647 w 57"/>
                <a:gd name="T19" fmla="*/ 2147483647 h 43"/>
                <a:gd name="T20" fmla="*/ 2147483647 w 57"/>
                <a:gd name="T21" fmla="*/ 2147483647 h 43"/>
                <a:gd name="T22" fmla="*/ 2147483647 w 57"/>
                <a:gd name="T23" fmla="*/ 2147483647 h 43"/>
                <a:gd name="T24" fmla="*/ 2147483647 w 57"/>
                <a:gd name="T25" fmla="*/ 2147483647 h 43"/>
                <a:gd name="T26" fmla="*/ 2147483647 w 57"/>
                <a:gd name="T27" fmla="*/ 2147483647 h 43"/>
                <a:gd name="T28" fmla="*/ 2147483647 w 57"/>
                <a:gd name="T29" fmla="*/ 2147483647 h 4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7"/>
                <a:gd name="T46" fmla="*/ 0 h 43"/>
                <a:gd name="T47" fmla="*/ 57 w 57"/>
                <a:gd name="T48" fmla="*/ 43 h 4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7" h="43">
                  <a:moveTo>
                    <a:pt x="54" y="22"/>
                  </a:moveTo>
                  <a:lnTo>
                    <a:pt x="52" y="17"/>
                  </a:lnTo>
                  <a:lnTo>
                    <a:pt x="54" y="3"/>
                  </a:lnTo>
                  <a:lnTo>
                    <a:pt x="42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7" y="5"/>
                  </a:lnTo>
                  <a:lnTo>
                    <a:pt x="9" y="17"/>
                  </a:lnTo>
                  <a:lnTo>
                    <a:pt x="16" y="24"/>
                  </a:lnTo>
                  <a:lnTo>
                    <a:pt x="26" y="31"/>
                  </a:lnTo>
                  <a:lnTo>
                    <a:pt x="28" y="34"/>
                  </a:lnTo>
                  <a:lnTo>
                    <a:pt x="45" y="43"/>
                  </a:lnTo>
                  <a:lnTo>
                    <a:pt x="57" y="38"/>
                  </a:lnTo>
                  <a:lnTo>
                    <a:pt x="47" y="26"/>
                  </a:lnTo>
                  <a:lnTo>
                    <a:pt x="54" y="22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442"/>
            <p:cNvSpPr>
              <a:spLocks noChangeAspect="1"/>
            </p:cNvSpPr>
            <p:nvPr/>
          </p:nvSpPr>
          <p:spPr bwMode="auto">
            <a:xfrm>
              <a:off x="2925451" y="5935273"/>
              <a:ext cx="46180" cy="55681"/>
            </a:xfrm>
            <a:custGeom>
              <a:avLst/>
              <a:gdLst>
                <a:gd name="T0" fmla="*/ 2147483647 w 59"/>
                <a:gd name="T1" fmla="*/ 2147483647 h 59"/>
                <a:gd name="T2" fmla="*/ 2147483647 w 59"/>
                <a:gd name="T3" fmla="*/ 2147483647 h 59"/>
                <a:gd name="T4" fmla="*/ 0 w 59"/>
                <a:gd name="T5" fmla="*/ 2147483647 h 59"/>
                <a:gd name="T6" fmla="*/ 2147483647 w 59"/>
                <a:gd name="T7" fmla="*/ 2147483647 h 59"/>
                <a:gd name="T8" fmla="*/ 2147483647 w 59"/>
                <a:gd name="T9" fmla="*/ 2147483647 h 59"/>
                <a:gd name="T10" fmla="*/ 2147483647 w 59"/>
                <a:gd name="T11" fmla="*/ 2147483647 h 59"/>
                <a:gd name="T12" fmla="*/ 2147483647 w 59"/>
                <a:gd name="T13" fmla="*/ 2147483647 h 59"/>
                <a:gd name="T14" fmla="*/ 2147483647 w 59"/>
                <a:gd name="T15" fmla="*/ 2147483647 h 59"/>
                <a:gd name="T16" fmla="*/ 2147483647 w 59"/>
                <a:gd name="T17" fmla="*/ 2147483647 h 59"/>
                <a:gd name="T18" fmla="*/ 2147483647 w 59"/>
                <a:gd name="T19" fmla="*/ 2147483647 h 59"/>
                <a:gd name="T20" fmla="*/ 2147483647 w 59"/>
                <a:gd name="T21" fmla="*/ 2147483647 h 59"/>
                <a:gd name="T22" fmla="*/ 2147483647 w 59"/>
                <a:gd name="T23" fmla="*/ 2147483647 h 59"/>
                <a:gd name="T24" fmla="*/ 2147483647 w 59"/>
                <a:gd name="T25" fmla="*/ 2147483647 h 59"/>
                <a:gd name="T26" fmla="*/ 2147483647 w 59"/>
                <a:gd name="T27" fmla="*/ 0 h 59"/>
                <a:gd name="T28" fmla="*/ 2147483647 w 59"/>
                <a:gd name="T29" fmla="*/ 2147483647 h 59"/>
                <a:gd name="T30" fmla="*/ 2147483647 w 59"/>
                <a:gd name="T31" fmla="*/ 2147483647 h 5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9"/>
                <a:gd name="T49" fmla="*/ 0 h 59"/>
                <a:gd name="T50" fmla="*/ 59 w 59"/>
                <a:gd name="T51" fmla="*/ 59 h 5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9" h="59">
                  <a:moveTo>
                    <a:pt x="5" y="24"/>
                  </a:moveTo>
                  <a:lnTo>
                    <a:pt x="7" y="29"/>
                  </a:lnTo>
                  <a:lnTo>
                    <a:pt x="0" y="33"/>
                  </a:lnTo>
                  <a:lnTo>
                    <a:pt x="10" y="45"/>
                  </a:lnTo>
                  <a:lnTo>
                    <a:pt x="26" y="38"/>
                  </a:lnTo>
                  <a:lnTo>
                    <a:pt x="31" y="45"/>
                  </a:lnTo>
                  <a:lnTo>
                    <a:pt x="26" y="50"/>
                  </a:lnTo>
                  <a:lnTo>
                    <a:pt x="40" y="59"/>
                  </a:lnTo>
                  <a:lnTo>
                    <a:pt x="43" y="45"/>
                  </a:lnTo>
                  <a:lnTo>
                    <a:pt x="50" y="29"/>
                  </a:lnTo>
                  <a:lnTo>
                    <a:pt x="59" y="29"/>
                  </a:lnTo>
                  <a:lnTo>
                    <a:pt x="43" y="17"/>
                  </a:lnTo>
                  <a:lnTo>
                    <a:pt x="36" y="7"/>
                  </a:lnTo>
                  <a:lnTo>
                    <a:pt x="14" y="0"/>
                  </a:lnTo>
                  <a:lnTo>
                    <a:pt x="7" y="10"/>
                  </a:lnTo>
                  <a:lnTo>
                    <a:pt x="5" y="24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443"/>
            <p:cNvSpPr>
              <a:spLocks noChangeAspect="1"/>
            </p:cNvSpPr>
            <p:nvPr/>
          </p:nvSpPr>
          <p:spPr bwMode="auto">
            <a:xfrm>
              <a:off x="2849884" y="5904524"/>
              <a:ext cx="86483" cy="39891"/>
            </a:xfrm>
            <a:custGeom>
              <a:avLst/>
              <a:gdLst>
                <a:gd name="T0" fmla="*/ 2147483647 w 113"/>
                <a:gd name="T1" fmla="*/ 2147483647 h 43"/>
                <a:gd name="T2" fmla="*/ 2147483647 w 113"/>
                <a:gd name="T3" fmla="*/ 2147483647 h 43"/>
                <a:gd name="T4" fmla="*/ 2147483647 w 113"/>
                <a:gd name="T5" fmla="*/ 2147483647 h 43"/>
                <a:gd name="T6" fmla="*/ 2147483647 w 113"/>
                <a:gd name="T7" fmla="*/ 2147483647 h 43"/>
                <a:gd name="T8" fmla="*/ 2147483647 w 113"/>
                <a:gd name="T9" fmla="*/ 2147483647 h 43"/>
                <a:gd name="T10" fmla="*/ 2147483647 w 113"/>
                <a:gd name="T11" fmla="*/ 2147483647 h 43"/>
                <a:gd name="T12" fmla="*/ 2147483647 w 113"/>
                <a:gd name="T13" fmla="*/ 2147483647 h 43"/>
                <a:gd name="T14" fmla="*/ 2147483647 w 113"/>
                <a:gd name="T15" fmla="*/ 2147483647 h 43"/>
                <a:gd name="T16" fmla="*/ 2147483647 w 113"/>
                <a:gd name="T17" fmla="*/ 2147483647 h 43"/>
                <a:gd name="T18" fmla="*/ 2147483647 w 113"/>
                <a:gd name="T19" fmla="*/ 2147483647 h 43"/>
                <a:gd name="T20" fmla="*/ 2147483647 w 113"/>
                <a:gd name="T21" fmla="*/ 2147483647 h 43"/>
                <a:gd name="T22" fmla="*/ 2147483647 w 113"/>
                <a:gd name="T23" fmla="*/ 2147483647 h 43"/>
                <a:gd name="T24" fmla="*/ 2147483647 w 113"/>
                <a:gd name="T25" fmla="*/ 2147483647 h 43"/>
                <a:gd name="T26" fmla="*/ 0 w 113"/>
                <a:gd name="T27" fmla="*/ 0 h 43"/>
                <a:gd name="T28" fmla="*/ 0 w 113"/>
                <a:gd name="T29" fmla="*/ 2147483647 h 43"/>
                <a:gd name="T30" fmla="*/ 2147483647 w 113"/>
                <a:gd name="T31" fmla="*/ 2147483647 h 43"/>
                <a:gd name="T32" fmla="*/ 2147483647 w 113"/>
                <a:gd name="T33" fmla="*/ 2147483647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43"/>
                <a:gd name="T53" fmla="*/ 113 w 113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43">
                  <a:moveTo>
                    <a:pt x="24" y="19"/>
                  </a:moveTo>
                  <a:lnTo>
                    <a:pt x="33" y="31"/>
                  </a:lnTo>
                  <a:lnTo>
                    <a:pt x="33" y="43"/>
                  </a:lnTo>
                  <a:lnTo>
                    <a:pt x="52" y="40"/>
                  </a:lnTo>
                  <a:lnTo>
                    <a:pt x="71" y="40"/>
                  </a:lnTo>
                  <a:lnTo>
                    <a:pt x="94" y="40"/>
                  </a:lnTo>
                  <a:lnTo>
                    <a:pt x="106" y="43"/>
                  </a:lnTo>
                  <a:lnTo>
                    <a:pt x="113" y="33"/>
                  </a:lnTo>
                  <a:lnTo>
                    <a:pt x="94" y="29"/>
                  </a:lnTo>
                  <a:lnTo>
                    <a:pt x="73" y="19"/>
                  </a:lnTo>
                  <a:lnTo>
                    <a:pt x="52" y="12"/>
                  </a:lnTo>
                  <a:lnTo>
                    <a:pt x="33" y="3"/>
                  </a:lnTo>
                  <a:lnTo>
                    <a:pt x="17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17" y="17"/>
                  </a:lnTo>
                  <a:lnTo>
                    <a:pt x="24" y="19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444"/>
            <p:cNvSpPr>
              <a:spLocks noChangeAspect="1"/>
            </p:cNvSpPr>
            <p:nvPr/>
          </p:nvSpPr>
          <p:spPr bwMode="auto">
            <a:xfrm>
              <a:off x="2931329" y="5717537"/>
              <a:ext cx="444169" cy="229371"/>
            </a:xfrm>
            <a:custGeom>
              <a:avLst/>
              <a:gdLst>
                <a:gd name="T0" fmla="*/ 2147483647 w 577"/>
                <a:gd name="T1" fmla="*/ 2147483647 h 243"/>
                <a:gd name="T2" fmla="*/ 2147483647 w 577"/>
                <a:gd name="T3" fmla="*/ 2147483647 h 243"/>
                <a:gd name="T4" fmla="*/ 2147483647 w 577"/>
                <a:gd name="T5" fmla="*/ 2147483647 h 243"/>
                <a:gd name="T6" fmla="*/ 2147483647 w 577"/>
                <a:gd name="T7" fmla="*/ 2147483647 h 243"/>
                <a:gd name="T8" fmla="*/ 2147483647 w 577"/>
                <a:gd name="T9" fmla="*/ 2147483647 h 243"/>
                <a:gd name="T10" fmla="*/ 2147483647 w 577"/>
                <a:gd name="T11" fmla="*/ 2147483647 h 243"/>
                <a:gd name="T12" fmla="*/ 2147483647 w 577"/>
                <a:gd name="T13" fmla="*/ 2147483647 h 243"/>
                <a:gd name="T14" fmla="*/ 2147483647 w 577"/>
                <a:gd name="T15" fmla="*/ 2147483647 h 243"/>
                <a:gd name="T16" fmla="*/ 2147483647 w 577"/>
                <a:gd name="T17" fmla="*/ 2147483647 h 243"/>
                <a:gd name="T18" fmla="*/ 2147483647 w 577"/>
                <a:gd name="T19" fmla="*/ 2147483647 h 243"/>
                <a:gd name="T20" fmla="*/ 2147483647 w 577"/>
                <a:gd name="T21" fmla="*/ 2147483647 h 243"/>
                <a:gd name="T22" fmla="*/ 2147483647 w 577"/>
                <a:gd name="T23" fmla="*/ 2147483647 h 243"/>
                <a:gd name="T24" fmla="*/ 2147483647 w 577"/>
                <a:gd name="T25" fmla="*/ 2147483647 h 243"/>
                <a:gd name="T26" fmla="*/ 2147483647 w 577"/>
                <a:gd name="T27" fmla="*/ 2147483647 h 243"/>
                <a:gd name="T28" fmla="*/ 2147483647 w 577"/>
                <a:gd name="T29" fmla="*/ 2147483647 h 243"/>
                <a:gd name="T30" fmla="*/ 2147483647 w 577"/>
                <a:gd name="T31" fmla="*/ 2147483647 h 243"/>
                <a:gd name="T32" fmla="*/ 2147483647 w 577"/>
                <a:gd name="T33" fmla="*/ 2147483647 h 243"/>
                <a:gd name="T34" fmla="*/ 2147483647 w 577"/>
                <a:gd name="T35" fmla="*/ 2147483647 h 243"/>
                <a:gd name="T36" fmla="*/ 2147483647 w 577"/>
                <a:gd name="T37" fmla="*/ 2147483647 h 243"/>
                <a:gd name="T38" fmla="*/ 2147483647 w 577"/>
                <a:gd name="T39" fmla="*/ 2147483647 h 243"/>
                <a:gd name="T40" fmla="*/ 2147483647 w 577"/>
                <a:gd name="T41" fmla="*/ 2147483647 h 243"/>
                <a:gd name="T42" fmla="*/ 2147483647 w 577"/>
                <a:gd name="T43" fmla="*/ 2147483647 h 243"/>
                <a:gd name="T44" fmla="*/ 2147483647 w 577"/>
                <a:gd name="T45" fmla="*/ 2147483647 h 243"/>
                <a:gd name="T46" fmla="*/ 2147483647 w 577"/>
                <a:gd name="T47" fmla="*/ 2147483647 h 243"/>
                <a:gd name="T48" fmla="*/ 2147483647 w 577"/>
                <a:gd name="T49" fmla="*/ 2147483647 h 243"/>
                <a:gd name="T50" fmla="*/ 2147483647 w 577"/>
                <a:gd name="T51" fmla="*/ 2147483647 h 243"/>
                <a:gd name="T52" fmla="*/ 2147483647 w 577"/>
                <a:gd name="T53" fmla="*/ 2147483647 h 243"/>
                <a:gd name="T54" fmla="*/ 2147483647 w 577"/>
                <a:gd name="T55" fmla="*/ 2147483647 h 243"/>
                <a:gd name="T56" fmla="*/ 2147483647 w 577"/>
                <a:gd name="T57" fmla="*/ 2147483647 h 243"/>
                <a:gd name="T58" fmla="*/ 2147483647 w 577"/>
                <a:gd name="T59" fmla="*/ 2147483647 h 243"/>
                <a:gd name="T60" fmla="*/ 2147483647 w 577"/>
                <a:gd name="T61" fmla="*/ 2147483647 h 243"/>
                <a:gd name="T62" fmla="*/ 2147483647 w 577"/>
                <a:gd name="T63" fmla="*/ 2147483647 h 243"/>
                <a:gd name="T64" fmla="*/ 2147483647 w 577"/>
                <a:gd name="T65" fmla="*/ 2147483647 h 243"/>
                <a:gd name="T66" fmla="*/ 2147483647 w 577"/>
                <a:gd name="T67" fmla="*/ 2147483647 h 243"/>
                <a:gd name="T68" fmla="*/ 2147483647 w 577"/>
                <a:gd name="T69" fmla="*/ 2147483647 h 243"/>
                <a:gd name="T70" fmla="*/ 2147483647 w 577"/>
                <a:gd name="T71" fmla="*/ 2147483647 h 243"/>
                <a:gd name="T72" fmla="*/ 2147483647 w 577"/>
                <a:gd name="T73" fmla="*/ 2147483647 h 243"/>
                <a:gd name="T74" fmla="*/ 2147483647 w 577"/>
                <a:gd name="T75" fmla="*/ 2147483647 h 243"/>
                <a:gd name="T76" fmla="*/ 2147483647 w 577"/>
                <a:gd name="T77" fmla="*/ 2147483647 h 243"/>
                <a:gd name="T78" fmla="*/ 2147483647 w 577"/>
                <a:gd name="T79" fmla="*/ 0 h 243"/>
                <a:gd name="T80" fmla="*/ 2147483647 w 577"/>
                <a:gd name="T81" fmla="*/ 2147483647 h 243"/>
                <a:gd name="T82" fmla="*/ 2147483647 w 577"/>
                <a:gd name="T83" fmla="*/ 2147483647 h 243"/>
                <a:gd name="T84" fmla="*/ 2147483647 w 577"/>
                <a:gd name="T85" fmla="*/ 2147483647 h 243"/>
                <a:gd name="T86" fmla="*/ 2147483647 w 577"/>
                <a:gd name="T87" fmla="*/ 2147483647 h 243"/>
                <a:gd name="T88" fmla="*/ 2147483647 w 577"/>
                <a:gd name="T89" fmla="*/ 2147483647 h 243"/>
                <a:gd name="T90" fmla="*/ 2147483647 w 577"/>
                <a:gd name="T91" fmla="*/ 2147483647 h 243"/>
                <a:gd name="T92" fmla="*/ 2147483647 w 577"/>
                <a:gd name="T93" fmla="*/ 2147483647 h 243"/>
                <a:gd name="T94" fmla="*/ 2147483647 w 577"/>
                <a:gd name="T95" fmla="*/ 2147483647 h 243"/>
                <a:gd name="T96" fmla="*/ 2147483647 w 577"/>
                <a:gd name="T97" fmla="*/ 2147483647 h 243"/>
                <a:gd name="T98" fmla="*/ 2147483647 w 577"/>
                <a:gd name="T99" fmla="*/ 2147483647 h 243"/>
                <a:gd name="T100" fmla="*/ 2147483647 w 577"/>
                <a:gd name="T101" fmla="*/ 2147483647 h 243"/>
                <a:gd name="T102" fmla="*/ 2147483647 w 577"/>
                <a:gd name="T103" fmla="*/ 2147483647 h 243"/>
                <a:gd name="T104" fmla="*/ 2147483647 w 577"/>
                <a:gd name="T105" fmla="*/ 2147483647 h 243"/>
                <a:gd name="T106" fmla="*/ 2147483647 w 577"/>
                <a:gd name="T107" fmla="*/ 2147483647 h 24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77"/>
                <a:gd name="T163" fmla="*/ 0 h 243"/>
                <a:gd name="T164" fmla="*/ 577 w 577"/>
                <a:gd name="T165" fmla="*/ 243 h 24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77" h="243">
                  <a:moveTo>
                    <a:pt x="59" y="151"/>
                  </a:moveTo>
                  <a:lnTo>
                    <a:pt x="71" y="151"/>
                  </a:lnTo>
                  <a:lnTo>
                    <a:pt x="90" y="151"/>
                  </a:lnTo>
                  <a:lnTo>
                    <a:pt x="88" y="172"/>
                  </a:lnTo>
                  <a:lnTo>
                    <a:pt x="90" y="177"/>
                  </a:lnTo>
                  <a:lnTo>
                    <a:pt x="73" y="177"/>
                  </a:lnTo>
                  <a:lnTo>
                    <a:pt x="62" y="184"/>
                  </a:lnTo>
                  <a:lnTo>
                    <a:pt x="69" y="189"/>
                  </a:lnTo>
                  <a:lnTo>
                    <a:pt x="52" y="189"/>
                  </a:lnTo>
                  <a:lnTo>
                    <a:pt x="59" y="196"/>
                  </a:lnTo>
                  <a:lnTo>
                    <a:pt x="64" y="210"/>
                  </a:lnTo>
                  <a:lnTo>
                    <a:pt x="71" y="215"/>
                  </a:lnTo>
                  <a:lnTo>
                    <a:pt x="81" y="220"/>
                  </a:lnTo>
                  <a:lnTo>
                    <a:pt x="107" y="220"/>
                  </a:lnTo>
                  <a:lnTo>
                    <a:pt x="104" y="229"/>
                  </a:lnTo>
                  <a:lnTo>
                    <a:pt x="118" y="236"/>
                  </a:lnTo>
                  <a:lnTo>
                    <a:pt x="133" y="238"/>
                  </a:lnTo>
                  <a:lnTo>
                    <a:pt x="133" y="227"/>
                  </a:lnTo>
                  <a:lnTo>
                    <a:pt x="133" y="210"/>
                  </a:lnTo>
                  <a:lnTo>
                    <a:pt x="133" y="196"/>
                  </a:lnTo>
                  <a:lnTo>
                    <a:pt x="133" y="182"/>
                  </a:lnTo>
                  <a:lnTo>
                    <a:pt x="154" y="175"/>
                  </a:lnTo>
                  <a:lnTo>
                    <a:pt x="175" y="168"/>
                  </a:lnTo>
                  <a:lnTo>
                    <a:pt x="189" y="177"/>
                  </a:lnTo>
                  <a:lnTo>
                    <a:pt x="206" y="187"/>
                  </a:lnTo>
                  <a:lnTo>
                    <a:pt x="215" y="201"/>
                  </a:lnTo>
                  <a:lnTo>
                    <a:pt x="232" y="205"/>
                  </a:lnTo>
                  <a:lnTo>
                    <a:pt x="244" y="205"/>
                  </a:lnTo>
                  <a:lnTo>
                    <a:pt x="260" y="205"/>
                  </a:lnTo>
                  <a:lnTo>
                    <a:pt x="274" y="208"/>
                  </a:lnTo>
                  <a:lnTo>
                    <a:pt x="286" y="217"/>
                  </a:lnTo>
                  <a:lnTo>
                    <a:pt x="284" y="229"/>
                  </a:lnTo>
                  <a:lnTo>
                    <a:pt x="296" y="236"/>
                  </a:lnTo>
                  <a:lnTo>
                    <a:pt x="310" y="243"/>
                  </a:lnTo>
                  <a:lnTo>
                    <a:pt x="324" y="236"/>
                  </a:lnTo>
                  <a:lnTo>
                    <a:pt x="340" y="227"/>
                  </a:lnTo>
                  <a:lnTo>
                    <a:pt x="355" y="217"/>
                  </a:lnTo>
                  <a:lnTo>
                    <a:pt x="366" y="220"/>
                  </a:lnTo>
                  <a:lnTo>
                    <a:pt x="381" y="222"/>
                  </a:lnTo>
                  <a:lnTo>
                    <a:pt x="392" y="210"/>
                  </a:lnTo>
                  <a:lnTo>
                    <a:pt x="407" y="215"/>
                  </a:lnTo>
                  <a:lnTo>
                    <a:pt x="425" y="215"/>
                  </a:lnTo>
                  <a:lnTo>
                    <a:pt x="444" y="210"/>
                  </a:lnTo>
                  <a:lnTo>
                    <a:pt x="463" y="210"/>
                  </a:lnTo>
                  <a:lnTo>
                    <a:pt x="480" y="220"/>
                  </a:lnTo>
                  <a:lnTo>
                    <a:pt x="482" y="217"/>
                  </a:lnTo>
                  <a:lnTo>
                    <a:pt x="487" y="215"/>
                  </a:lnTo>
                  <a:lnTo>
                    <a:pt x="482" y="201"/>
                  </a:lnTo>
                  <a:lnTo>
                    <a:pt x="482" y="189"/>
                  </a:lnTo>
                  <a:lnTo>
                    <a:pt x="473" y="184"/>
                  </a:lnTo>
                  <a:lnTo>
                    <a:pt x="492" y="177"/>
                  </a:lnTo>
                  <a:lnTo>
                    <a:pt x="511" y="182"/>
                  </a:lnTo>
                  <a:lnTo>
                    <a:pt x="508" y="175"/>
                  </a:lnTo>
                  <a:lnTo>
                    <a:pt x="515" y="161"/>
                  </a:lnTo>
                  <a:lnTo>
                    <a:pt x="518" y="144"/>
                  </a:lnTo>
                  <a:lnTo>
                    <a:pt x="541" y="151"/>
                  </a:lnTo>
                  <a:lnTo>
                    <a:pt x="553" y="146"/>
                  </a:lnTo>
                  <a:lnTo>
                    <a:pt x="555" y="130"/>
                  </a:lnTo>
                  <a:lnTo>
                    <a:pt x="567" y="127"/>
                  </a:lnTo>
                  <a:lnTo>
                    <a:pt x="577" y="113"/>
                  </a:lnTo>
                  <a:lnTo>
                    <a:pt x="567" y="97"/>
                  </a:lnTo>
                  <a:lnTo>
                    <a:pt x="546" y="101"/>
                  </a:lnTo>
                  <a:lnTo>
                    <a:pt x="534" y="90"/>
                  </a:lnTo>
                  <a:lnTo>
                    <a:pt x="518" y="78"/>
                  </a:lnTo>
                  <a:lnTo>
                    <a:pt x="499" y="80"/>
                  </a:lnTo>
                  <a:lnTo>
                    <a:pt x="489" y="76"/>
                  </a:lnTo>
                  <a:lnTo>
                    <a:pt x="487" y="80"/>
                  </a:lnTo>
                  <a:lnTo>
                    <a:pt x="470" y="66"/>
                  </a:lnTo>
                  <a:lnTo>
                    <a:pt x="456" y="54"/>
                  </a:lnTo>
                  <a:lnTo>
                    <a:pt x="444" y="42"/>
                  </a:lnTo>
                  <a:lnTo>
                    <a:pt x="430" y="26"/>
                  </a:lnTo>
                  <a:lnTo>
                    <a:pt x="437" y="19"/>
                  </a:lnTo>
                  <a:lnTo>
                    <a:pt x="435" y="14"/>
                  </a:lnTo>
                  <a:lnTo>
                    <a:pt x="411" y="24"/>
                  </a:lnTo>
                  <a:lnTo>
                    <a:pt x="390" y="31"/>
                  </a:lnTo>
                  <a:lnTo>
                    <a:pt x="381" y="26"/>
                  </a:lnTo>
                  <a:lnTo>
                    <a:pt x="371" y="21"/>
                  </a:lnTo>
                  <a:lnTo>
                    <a:pt x="348" y="12"/>
                  </a:lnTo>
                  <a:lnTo>
                    <a:pt x="340" y="0"/>
                  </a:lnTo>
                  <a:lnTo>
                    <a:pt x="329" y="0"/>
                  </a:lnTo>
                  <a:lnTo>
                    <a:pt x="305" y="5"/>
                  </a:lnTo>
                  <a:lnTo>
                    <a:pt x="286" y="12"/>
                  </a:lnTo>
                  <a:lnTo>
                    <a:pt x="267" y="19"/>
                  </a:lnTo>
                  <a:lnTo>
                    <a:pt x="244" y="21"/>
                  </a:lnTo>
                  <a:lnTo>
                    <a:pt x="225" y="24"/>
                  </a:lnTo>
                  <a:lnTo>
                    <a:pt x="206" y="26"/>
                  </a:lnTo>
                  <a:lnTo>
                    <a:pt x="222" y="35"/>
                  </a:lnTo>
                  <a:lnTo>
                    <a:pt x="206" y="35"/>
                  </a:lnTo>
                  <a:lnTo>
                    <a:pt x="194" y="57"/>
                  </a:lnTo>
                  <a:lnTo>
                    <a:pt x="203" y="76"/>
                  </a:lnTo>
                  <a:lnTo>
                    <a:pt x="196" y="80"/>
                  </a:lnTo>
                  <a:lnTo>
                    <a:pt x="170" y="76"/>
                  </a:lnTo>
                  <a:lnTo>
                    <a:pt x="142" y="76"/>
                  </a:lnTo>
                  <a:lnTo>
                    <a:pt x="118" y="78"/>
                  </a:lnTo>
                  <a:lnTo>
                    <a:pt x="104" y="68"/>
                  </a:lnTo>
                  <a:lnTo>
                    <a:pt x="83" y="59"/>
                  </a:lnTo>
                  <a:lnTo>
                    <a:pt x="64" y="59"/>
                  </a:lnTo>
                  <a:lnTo>
                    <a:pt x="52" y="68"/>
                  </a:lnTo>
                  <a:lnTo>
                    <a:pt x="38" y="78"/>
                  </a:lnTo>
                  <a:lnTo>
                    <a:pt x="33" y="85"/>
                  </a:lnTo>
                  <a:lnTo>
                    <a:pt x="17" y="78"/>
                  </a:lnTo>
                  <a:lnTo>
                    <a:pt x="10" y="97"/>
                  </a:lnTo>
                  <a:lnTo>
                    <a:pt x="0" y="118"/>
                  </a:lnTo>
                  <a:lnTo>
                    <a:pt x="17" y="130"/>
                  </a:lnTo>
                  <a:lnTo>
                    <a:pt x="29" y="142"/>
                  </a:lnTo>
                  <a:lnTo>
                    <a:pt x="36" y="161"/>
                  </a:lnTo>
                  <a:lnTo>
                    <a:pt x="38" y="156"/>
                  </a:lnTo>
                  <a:lnTo>
                    <a:pt x="59" y="151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445"/>
            <p:cNvSpPr>
              <a:spLocks noChangeAspect="1"/>
            </p:cNvSpPr>
            <p:nvPr/>
          </p:nvSpPr>
          <p:spPr bwMode="auto">
            <a:xfrm>
              <a:off x="3033765" y="5875437"/>
              <a:ext cx="165409" cy="131307"/>
            </a:xfrm>
            <a:custGeom>
              <a:avLst/>
              <a:gdLst>
                <a:gd name="T0" fmla="*/ 2147483647 w 215"/>
                <a:gd name="T1" fmla="*/ 2147483647 h 139"/>
                <a:gd name="T2" fmla="*/ 2147483647 w 215"/>
                <a:gd name="T3" fmla="*/ 2147483647 h 139"/>
                <a:gd name="T4" fmla="*/ 2147483647 w 215"/>
                <a:gd name="T5" fmla="*/ 2147483647 h 139"/>
                <a:gd name="T6" fmla="*/ 2147483647 w 215"/>
                <a:gd name="T7" fmla="*/ 2147483647 h 139"/>
                <a:gd name="T8" fmla="*/ 2147483647 w 215"/>
                <a:gd name="T9" fmla="*/ 2147483647 h 139"/>
                <a:gd name="T10" fmla="*/ 2147483647 w 215"/>
                <a:gd name="T11" fmla="*/ 2147483647 h 139"/>
                <a:gd name="T12" fmla="*/ 2147483647 w 215"/>
                <a:gd name="T13" fmla="*/ 2147483647 h 139"/>
                <a:gd name="T14" fmla="*/ 2147483647 w 215"/>
                <a:gd name="T15" fmla="*/ 2147483647 h 139"/>
                <a:gd name="T16" fmla="*/ 2147483647 w 215"/>
                <a:gd name="T17" fmla="*/ 2147483647 h 139"/>
                <a:gd name="T18" fmla="*/ 2147483647 w 215"/>
                <a:gd name="T19" fmla="*/ 2147483647 h 139"/>
                <a:gd name="T20" fmla="*/ 2147483647 w 215"/>
                <a:gd name="T21" fmla="*/ 2147483647 h 139"/>
                <a:gd name="T22" fmla="*/ 2147483647 w 215"/>
                <a:gd name="T23" fmla="*/ 2147483647 h 139"/>
                <a:gd name="T24" fmla="*/ 2147483647 w 215"/>
                <a:gd name="T25" fmla="*/ 2147483647 h 139"/>
                <a:gd name="T26" fmla="*/ 2147483647 w 215"/>
                <a:gd name="T27" fmla="*/ 2147483647 h 139"/>
                <a:gd name="T28" fmla="*/ 2147483647 w 215"/>
                <a:gd name="T29" fmla="*/ 2147483647 h 139"/>
                <a:gd name="T30" fmla="*/ 2147483647 w 215"/>
                <a:gd name="T31" fmla="*/ 2147483647 h 139"/>
                <a:gd name="T32" fmla="*/ 2147483647 w 215"/>
                <a:gd name="T33" fmla="*/ 2147483647 h 139"/>
                <a:gd name="T34" fmla="*/ 2147483647 w 215"/>
                <a:gd name="T35" fmla="*/ 2147483647 h 139"/>
                <a:gd name="T36" fmla="*/ 2147483647 w 215"/>
                <a:gd name="T37" fmla="*/ 2147483647 h 139"/>
                <a:gd name="T38" fmla="*/ 2147483647 w 215"/>
                <a:gd name="T39" fmla="*/ 2147483647 h 139"/>
                <a:gd name="T40" fmla="*/ 2147483647 w 215"/>
                <a:gd name="T41" fmla="*/ 2147483647 h 139"/>
                <a:gd name="T42" fmla="*/ 2147483647 w 215"/>
                <a:gd name="T43" fmla="*/ 2147483647 h 139"/>
                <a:gd name="T44" fmla="*/ 2147483647 w 215"/>
                <a:gd name="T45" fmla="*/ 2147483647 h 139"/>
                <a:gd name="T46" fmla="*/ 2147483647 w 215"/>
                <a:gd name="T47" fmla="*/ 2147483647 h 139"/>
                <a:gd name="T48" fmla="*/ 2147483647 w 215"/>
                <a:gd name="T49" fmla="*/ 2147483647 h 139"/>
                <a:gd name="T50" fmla="*/ 2147483647 w 215"/>
                <a:gd name="T51" fmla="*/ 2147483647 h 139"/>
                <a:gd name="T52" fmla="*/ 2147483647 w 215"/>
                <a:gd name="T53" fmla="*/ 2147483647 h 139"/>
                <a:gd name="T54" fmla="*/ 2147483647 w 215"/>
                <a:gd name="T55" fmla="*/ 2147483647 h 139"/>
                <a:gd name="T56" fmla="*/ 2147483647 w 215"/>
                <a:gd name="T57" fmla="*/ 2147483647 h 139"/>
                <a:gd name="T58" fmla="*/ 2147483647 w 215"/>
                <a:gd name="T59" fmla="*/ 2147483647 h 139"/>
                <a:gd name="T60" fmla="*/ 2147483647 w 215"/>
                <a:gd name="T61" fmla="*/ 2147483647 h 139"/>
                <a:gd name="T62" fmla="*/ 2147483647 w 215"/>
                <a:gd name="T63" fmla="*/ 2147483647 h 139"/>
                <a:gd name="T64" fmla="*/ 2147483647 w 215"/>
                <a:gd name="T65" fmla="*/ 2147483647 h 139"/>
                <a:gd name="T66" fmla="*/ 2147483647 w 215"/>
                <a:gd name="T67" fmla="*/ 0 h 139"/>
                <a:gd name="T68" fmla="*/ 2147483647 w 215"/>
                <a:gd name="T69" fmla="*/ 2147483647 h 139"/>
                <a:gd name="T70" fmla="*/ 0 w 215"/>
                <a:gd name="T71" fmla="*/ 2147483647 h 139"/>
                <a:gd name="T72" fmla="*/ 0 w 215"/>
                <a:gd name="T73" fmla="*/ 2147483647 h 139"/>
                <a:gd name="T74" fmla="*/ 0 w 215"/>
                <a:gd name="T75" fmla="*/ 2147483647 h 139"/>
                <a:gd name="T76" fmla="*/ 0 w 215"/>
                <a:gd name="T77" fmla="*/ 2147483647 h 139"/>
                <a:gd name="T78" fmla="*/ 0 w 215"/>
                <a:gd name="T79" fmla="*/ 2147483647 h 139"/>
                <a:gd name="T80" fmla="*/ 2147483647 w 215"/>
                <a:gd name="T81" fmla="*/ 2147483647 h 139"/>
                <a:gd name="T82" fmla="*/ 2147483647 w 215"/>
                <a:gd name="T83" fmla="*/ 2147483647 h 1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5"/>
                <a:gd name="T127" fmla="*/ 0 h 139"/>
                <a:gd name="T128" fmla="*/ 215 w 215"/>
                <a:gd name="T129" fmla="*/ 139 h 1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5" h="139">
                  <a:moveTo>
                    <a:pt x="18" y="68"/>
                  </a:moveTo>
                  <a:lnTo>
                    <a:pt x="28" y="63"/>
                  </a:lnTo>
                  <a:lnTo>
                    <a:pt x="42" y="52"/>
                  </a:lnTo>
                  <a:lnTo>
                    <a:pt x="56" y="63"/>
                  </a:lnTo>
                  <a:lnTo>
                    <a:pt x="63" y="80"/>
                  </a:lnTo>
                  <a:lnTo>
                    <a:pt x="82" y="85"/>
                  </a:lnTo>
                  <a:lnTo>
                    <a:pt x="92" y="92"/>
                  </a:lnTo>
                  <a:lnTo>
                    <a:pt x="111" y="106"/>
                  </a:lnTo>
                  <a:lnTo>
                    <a:pt x="134" y="118"/>
                  </a:lnTo>
                  <a:lnTo>
                    <a:pt x="137" y="134"/>
                  </a:lnTo>
                  <a:lnTo>
                    <a:pt x="153" y="137"/>
                  </a:lnTo>
                  <a:lnTo>
                    <a:pt x="167" y="139"/>
                  </a:lnTo>
                  <a:lnTo>
                    <a:pt x="172" y="130"/>
                  </a:lnTo>
                  <a:lnTo>
                    <a:pt x="179" y="118"/>
                  </a:lnTo>
                  <a:lnTo>
                    <a:pt x="177" y="113"/>
                  </a:lnTo>
                  <a:lnTo>
                    <a:pt x="167" y="106"/>
                  </a:lnTo>
                  <a:lnTo>
                    <a:pt x="163" y="101"/>
                  </a:lnTo>
                  <a:lnTo>
                    <a:pt x="181" y="87"/>
                  </a:lnTo>
                  <a:lnTo>
                    <a:pt x="203" y="75"/>
                  </a:lnTo>
                  <a:lnTo>
                    <a:pt x="215" y="70"/>
                  </a:lnTo>
                  <a:lnTo>
                    <a:pt x="207" y="59"/>
                  </a:lnTo>
                  <a:lnTo>
                    <a:pt x="191" y="68"/>
                  </a:lnTo>
                  <a:lnTo>
                    <a:pt x="177" y="75"/>
                  </a:lnTo>
                  <a:lnTo>
                    <a:pt x="163" y="68"/>
                  </a:lnTo>
                  <a:lnTo>
                    <a:pt x="151" y="61"/>
                  </a:lnTo>
                  <a:lnTo>
                    <a:pt x="153" y="49"/>
                  </a:lnTo>
                  <a:lnTo>
                    <a:pt x="141" y="40"/>
                  </a:lnTo>
                  <a:lnTo>
                    <a:pt x="127" y="37"/>
                  </a:lnTo>
                  <a:lnTo>
                    <a:pt x="111" y="37"/>
                  </a:lnTo>
                  <a:lnTo>
                    <a:pt x="99" y="37"/>
                  </a:lnTo>
                  <a:lnTo>
                    <a:pt x="82" y="33"/>
                  </a:lnTo>
                  <a:lnTo>
                    <a:pt x="73" y="19"/>
                  </a:lnTo>
                  <a:lnTo>
                    <a:pt x="56" y="9"/>
                  </a:lnTo>
                  <a:lnTo>
                    <a:pt x="42" y="0"/>
                  </a:lnTo>
                  <a:lnTo>
                    <a:pt x="21" y="7"/>
                  </a:lnTo>
                  <a:lnTo>
                    <a:pt x="0" y="14"/>
                  </a:lnTo>
                  <a:lnTo>
                    <a:pt x="0" y="28"/>
                  </a:lnTo>
                  <a:lnTo>
                    <a:pt x="0" y="42"/>
                  </a:lnTo>
                  <a:lnTo>
                    <a:pt x="0" y="59"/>
                  </a:lnTo>
                  <a:lnTo>
                    <a:pt x="0" y="70"/>
                  </a:lnTo>
                  <a:lnTo>
                    <a:pt x="18" y="75"/>
                  </a:lnTo>
                  <a:lnTo>
                    <a:pt x="18" y="68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446"/>
            <p:cNvSpPr>
              <a:spLocks noChangeAspect="1"/>
            </p:cNvSpPr>
            <p:nvPr/>
          </p:nvSpPr>
          <p:spPr bwMode="auto">
            <a:xfrm>
              <a:off x="3082464" y="5990954"/>
              <a:ext cx="157852" cy="127151"/>
            </a:xfrm>
            <a:custGeom>
              <a:avLst/>
              <a:gdLst>
                <a:gd name="T0" fmla="*/ 2147483647 w 206"/>
                <a:gd name="T1" fmla="*/ 2147483647 h 135"/>
                <a:gd name="T2" fmla="*/ 2147483647 w 206"/>
                <a:gd name="T3" fmla="*/ 2147483647 h 135"/>
                <a:gd name="T4" fmla="*/ 2147483647 w 206"/>
                <a:gd name="T5" fmla="*/ 2147483647 h 135"/>
                <a:gd name="T6" fmla="*/ 2147483647 w 206"/>
                <a:gd name="T7" fmla="*/ 2147483647 h 135"/>
                <a:gd name="T8" fmla="*/ 2147483647 w 206"/>
                <a:gd name="T9" fmla="*/ 2147483647 h 135"/>
                <a:gd name="T10" fmla="*/ 2147483647 w 206"/>
                <a:gd name="T11" fmla="*/ 0 h 135"/>
                <a:gd name="T12" fmla="*/ 2147483647 w 206"/>
                <a:gd name="T13" fmla="*/ 2147483647 h 135"/>
                <a:gd name="T14" fmla="*/ 2147483647 w 206"/>
                <a:gd name="T15" fmla="*/ 2147483647 h 135"/>
                <a:gd name="T16" fmla="*/ 2147483647 w 206"/>
                <a:gd name="T17" fmla="*/ 2147483647 h 135"/>
                <a:gd name="T18" fmla="*/ 2147483647 w 206"/>
                <a:gd name="T19" fmla="*/ 2147483647 h 135"/>
                <a:gd name="T20" fmla="*/ 2147483647 w 206"/>
                <a:gd name="T21" fmla="*/ 2147483647 h 135"/>
                <a:gd name="T22" fmla="*/ 2147483647 w 206"/>
                <a:gd name="T23" fmla="*/ 2147483647 h 135"/>
                <a:gd name="T24" fmla="*/ 2147483647 w 206"/>
                <a:gd name="T25" fmla="*/ 2147483647 h 135"/>
                <a:gd name="T26" fmla="*/ 2147483647 w 206"/>
                <a:gd name="T27" fmla="*/ 2147483647 h 135"/>
                <a:gd name="T28" fmla="*/ 2147483647 w 206"/>
                <a:gd name="T29" fmla="*/ 2147483647 h 135"/>
                <a:gd name="T30" fmla="*/ 2147483647 w 206"/>
                <a:gd name="T31" fmla="*/ 2147483647 h 135"/>
                <a:gd name="T32" fmla="*/ 2147483647 w 206"/>
                <a:gd name="T33" fmla="*/ 2147483647 h 135"/>
                <a:gd name="T34" fmla="*/ 2147483647 w 206"/>
                <a:gd name="T35" fmla="*/ 2147483647 h 135"/>
                <a:gd name="T36" fmla="*/ 2147483647 w 206"/>
                <a:gd name="T37" fmla="*/ 2147483647 h 135"/>
                <a:gd name="T38" fmla="*/ 2147483647 w 206"/>
                <a:gd name="T39" fmla="*/ 2147483647 h 135"/>
                <a:gd name="T40" fmla="*/ 2147483647 w 206"/>
                <a:gd name="T41" fmla="*/ 2147483647 h 135"/>
                <a:gd name="T42" fmla="*/ 2147483647 w 206"/>
                <a:gd name="T43" fmla="*/ 2147483647 h 135"/>
                <a:gd name="T44" fmla="*/ 2147483647 w 206"/>
                <a:gd name="T45" fmla="*/ 2147483647 h 135"/>
                <a:gd name="T46" fmla="*/ 2147483647 w 206"/>
                <a:gd name="T47" fmla="*/ 2147483647 h 135"/>
                <a:gd name="T48" fmla="*/ 0 w 206"/>
                <a:gd name="T49" fmla="*/ 2147483647 h 135"/>
                <a:gd name="T50" fmla="*/ 2147483647 w 206"/>
                <a:gd name="T51" fmla="*/ 2147483647 h 135"/>
                <a:gd name="T52" fmla="*/ 2147483647 w 206"/>
                <a:gd name="T53" fmla="*/ 2147483647 h 135"/>
                <a:gd name="T54" fmla="*/ 2147483647 w 206"/>
                <a:gd name="T55" fmla="*/ 2147483647 h 135"/>
                <a:gd name="T56" fmla="*/ 2147483647 w 206"/>
                <a:gd name="T57" fmla="*/ 2147483647 h 135"/>
                <a:gd name="T58" fmla="*/ 2147483647 w 206"/>
                <a:gd name="T59" fmla="*/ 2147483647 h 135"/>
                <a:gd name="T60" fmla="*/ 2147483647 w 206"/>
                <a:gd name="T61" fmla="*/ 2147483647 h 135"/>
                <a:gd name="T62" fmla="*/ 2147483647 w 206"/>
                <a:gd name="T63" fmla="*/ 2147483647 h 135"/>
                <a:gd name="T64" fmla="*/ 2147483647 w 206"/>
                <a:gd name="T65" fmla="*/ 2147483647 h 135"/>
                <a:gd name="T66" fmla="*/ 2147483647 w 206"/>
                <a:gd name="T67" fmla="*/ 2147483647 h 135"/>
                <a:gd name="T68" fmla="*/ 2147483647 w 206"/>
                <a:gd name="T69" fmla="*/ 2147483647 h 135"/>
                <a:gd name="T70" fmla="*/ 2147483647 w 206"/>
                <a:gd name="T71" fmla="*/ 2147483647 h 135"/>
                <a:gd name="T72" fmla="*/ 2147483647 w 206"/>
                <a:gd name="T73" fmla="*/ 2147483647 h 135"/>
                <a:gd name="T74" fmla="*/ 2147483647 w 206"/>
                <a:gd name="T75" fmla="*/ 2147483647 h 135"/>
                <a:gd name="T76" fmla="*/ 2147483647 w 206"/>
                <a:gd name="T77" fmla="*/ 2147483647 h 135"/>
                <a:gd name="T78" fmla="*/ 2147483647 w 206"/>
                <a:gd name="T79" fmla="*/ 2147483647 h 135"/>
                <a:gd name="T80" fmla="*/ 2147483647 w 206"/>
                <a:gd name="T81" fmla="*/ 2147483647 h 135"/>
                <a:gd name="T82" fmla="*/ 2147483647 w 206"/>
                <a:gd name="T83" fmla="*/ 2147483647 h 135"/>
                <a:gd name="T84" fmla="*/ 2147483647 w 206"/>
                <a:gd name="T85" fmla="*/ 2147483647 h 135"/>
                <a:gd name="T86" fmla="*/ 2147483647 w 206"/>
                <a:gd name="T87" fmla="*/ 2147483647 h 135"/>
                <a:gd name="T88" fmla="*/ 2147483647 w 206"/>
                <a:gd name="T89" fmla="*/ 2147483647 h 135"/>
                <a:gd name="T90" fmla="*/ 2147483647 w 206"/>
                <a:gd name="T91" fmla="*/ 2147483647 h 135"/>
                <a:gd name="T92" fmla="*/ 2147483647 w 206"/>
                <a:gd name="T93" fmla="*/ 2147483647 h 135"/>
                <a:gd name="T94" fmla="*/ 2147483647 w 206"/>
                <a:gd name="T95" fmla="*/ 2147483647 h 135"/>
                <a:gd name="T96" fmla="*/ 2147483647 w 206"/>
                <a:gd name="T97" fmla="*/ 2147483647 h 135"/>
                <a:gd name="T98" fmla="*/ 2147483647 w 206"/>
                <a:gd name="T99" fmla="*/ 2147483647 h 135"/>
                <a:gd name="T100" fmla="*/ 2147483647 w 206"/>
                <a:gd name="T101" fmla="*/ 2147483647 h 135"/>
                <a:gd name="T102" fmla="*/ 2147483647 w 206"/>
                <a:gd name="T103" fmla="*/ 2147483647 h 135"/>
                <a:gd name="T104" fmla="*/ 2147483647 w 206"/>
                <a:gd name="T105" fmla="*/ 2147483647 h 135"/>
                <a:gd name="T106" fmla="*/ 2147483647 w 206"/>
                <a:gd name="T107" fmla="*/ 2147483647 h 135"/>
                <a:gd name="T108" fmla="*/ 2147483647 w 206"/>
                <a:gd name="T109" fmla="*/ 2147483647 h 135"/>
                <a:gd name="T110" fmla="*/ 2147483647 w 206"/>
                <a:gd name="T111" fmla="*/ 2147483647 h 135"/>
                <a:gd name="T112" fmla="*/ 2147483647 w 206"/>
                <a:gd name="T113" fmla="*/ 2147483647 h 135"/>
                <a:gd name="T114" fmla="*/ 2147483647 w 206"/>
                <a:gd name="T115" fmla="*/ 2147483647 h 135"/>
                <a:gd name="T116" fmla="*/ 2147483647 w 206"/>
                <a:gd name="T117" fmla="*/ 2147483647 h 13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6"/>
                <a:gd name="T178" fmla="*/ 0 h 135"/>
                <a:gd name="T179" fmla="*/ 206 w 206"/>
                <a:gd name="T180" fmla="*/ 135 h 13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6" h="135">
                  <a:moveTo>
                    <a:pt x="189" y="15"/>
                  </a:moveTo>
                  <a:lnTo>
                    <a:pt x="180" y="17"/>
                  </a:lnTo>
                  <a:lnTo>
                    <a:pt x="159" y="24"/>
                  </a:lnTo>
                  <a:lnTo>
                    <a:pt x="159" y="5"/>
                  </a:lnTo>
                  <a:lnTo>
                    <a:pt x="154" y="5"/>
                  </a:lnTo>
                  <a:lnTo>
                    <a:pt x="152" y="0"/>
                  </a:lnTo>
                  <a:lnTo>
                    <a:pt x="144" y="3"/>
                  </a:lnTo>
                  <a:lnTo>
                    <a:pt x="142" y="12"/>
                  </a:lnTo>
                  <a:lnTo>
                    <a:pt x="128" y="15"/>
                  </a:lnTo>
                  <a:lnTo>
                    <a:pt x="126" y="17"/>
                  </a:lnTo>
                  <a:lnTo>
                    <a:pt x="114" y="17"/>
                  </a:lnTo>
                  <a:lnTo>
                    <a:pt x="107" y="19"/>
                  </a:lnTo>
                  <a:lnTo>
                    <a:pt x="104" y="17"/>
                  </a:lnTo>
                  <a:lnTo>
                    <a:pt x="90" y="15"/>
                  </a:lnTo>
                  <a:lnTo>
                    <a:pt x="74" y="12"/>
                  </a:lnTo>
                  <a:lnTo>
                    <a:pt x="69" y="17"/>
                  </a:lnTo>
                  <a:lnTo>
                    <a:pt x="62" y="19"/>
                  </a:lnTo>
                  <a:lnTo>
                    <a:pt x="55" y="33"/>
                  </a:lnTo>
                  <a:lnTo>
                    <a:pt x="38" y="38"/>
                  </a:lnTo>
                  <a:lnTo>
                    <a:pt x="33" y="48"/>
                  </a:lnTo>
                  <a:lnTo>
                    <a:pt x="26" y="48"/>
                  </a:lnTo>
                  <a:lnTo>
                    <a:pt x="12" y="41"/>
                  </a:lnTo>
                  <a:lnTo>
                    <a:pt x="7" y="59"/>
                  </a:lnTo>
                  <a:lnTo>
                    <a:pt x="3" y="62"/>
                  </a:lnTo>
                  <a:lnTo>
                    <a:pt x="0" y="69"/>
                  </a:lnTo>
                  <a:lnTo>
                    <a:pt x="7" y="71"/>
                  </a:lnTo>
                  <a:lnTo>
                    <a:pt x="3" y="74"/>
                  </a:lnTo>
                  <a:lnTo>
                    <a:pt x="7" y="90"/>
                  </a:lnTo>
                  <a:lnTo>
                    <a:pt x="7" y="102"/>
                  </a:lnTo>
                  <a:lnTo>
                    <a:pt x="19" y="104"/>
                  </a:lnTo>
                  <a:lnTo>
                    <a:pt x="19" y="111"/>
                  </a:lnTo>
                  <a:lnTo>
                    <a:pt x="7" y="128"/>
                  </a:lnTo>
                  <a:lnTo>
                    <a:pt x="17" y="133"/>
                  </a:lnTo>
                  <a:lnTo>
                    <a:pt x="29" y="135"/>
                  </a:lnTo>
                  <a:lnTo>
                    <a:pt x="52" y="135"/>
                  </a:lnTo>
                  <a:lnTo>
                    <a:pt x="69" y="133"/>
                  </a:lnTo>
                  <a:lnTo>
                    <a:pt x="83" y="128"/>
                  </a:lnTo>
                  <a:lnTo>
                    <a:pt x="83" y="121"/>
                  </a:lnTo>
                  <a:lnTo>
                    <a:pt x="90" y="111"/>
                  </a:lnTo>
                  <a:lnTo>
                    <a:pt x="104" y="104"/>
                  </a:lnTo>
                  <a:lnTo>
                    <a:pt x="109" y="102"/>
                  </a:lnTo>
                  <a:lnTo>
                    <a:pt x="123" y="102"/>
                  </a:lnTo>
                  <a:lnTo>
                    <a:pt x="128" y="83"/>
                  </a:lnTo>
                  <a:lnTo>
                    <a:pt x="142" y="78"/>
                  </a:lnTo>
                  <a:lnTo>
                    <a:pt x="135" y="69"/>
                  </a:lnTo>
                  <a:lnTo>
                    <a:pt x="149" y="67"/>
                  </a:lnTo>
                  <a:lnTo>
                    <a:pt x="152" y="59"/>
                  </a:lnTo>
                  <a:lnTo>
                    <a:pt x="159" y="50"/>
                  </a:lnTo>
                  <a:lnTo>
                    <a:pt x="154" y="36"/>
                  </a:lnTo>
                  <a:lnTo>
                    <a:pt x="163" y="26"/>
                  </a:lnTo>
                  <a:lnTo>
                    <a:pt x="185" y="24"/>
                  </a:lnTo>
                  <a:lnTo>
                    <a:pt x="189" y="24"/>
                  </a:lnTo>
                  <a:lnTo>
                    <a:pt x="196" y="24"/>
                  </a:lnTo>
                  <a:lnTo>
                    <a:pt x="199" y="19"/>
                  </a:lnTo>
                  <a:lnTo>
                    <a:pt x="203" y="19"/>
                  </a:lnTo>
                  <a:lnTo>
                    <a:pt x="203" y="17"/>
                  </a:lnTo>
                  <a:lnTo>
                    <a:pt x="206" y="17"/>
                  </a:lnTo>
                  <a:lnTo>
                    <a:pt x="196" y="15"/>
                  </a:lnTo>
                  <a:lnTo>
                    <a:pt x="189" y="15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447"/>
            <p:cNvSpPr>
              <a:spLocks noChangeAspect="1"/>
            </p:cNvSpPr>
            <p:nvPr/>
          </p:nvSpPr>
          <p:spPr bwMode="auto">
            <a:xfrm>
              <a:off x="2904461" y="5971009"/>
              <a:ext cx="207391" cy="205270"/>
            </a:xfrm>
            <a:custGeom>
              <a:avLst/>
              <a:gdLst>
                <a:gd name="T0" fmla="*/ 2147483647 w 269"/>
                <a:gd name="T1" fmla="*/ 2147483647 h 217"/>
                <a:gd name="T2" fmla="*/ 2147483647 w 269"/>
                <a:gd name="T3" fmla="*/ 2147483647 h 217"/>
                <a:gd name="T4" fmla="*/ 2147483647 w 269"/>
                <a:gd name="T5" fmla="*/ 2147483647 h 217"/>
                <a:gd name="T6" fmla="*/ 2147483647 w 269"/>
                <a:gd name="T7" fmla="*/ 2147483647 h 217"/>
                <a:gd name="T8" fmla="*/ 2147483647 w 269"/>
                <a:gd name="T9" fmla="*/ 2147483647 h 217"/>
                <a:gd name="T10" fmla="*/ 2147483647 w 269"/>
                <a:gd name="T11" fmla="*/ 2147483647 h 217"/>
                <a:gd name="T12" fmla="*/ 2147483647 w 269"/>
                <a:gd name="T13" fmla="*/ 2147483647 h 217"/>
                <a:gd name="T14" fmla="*/ 2147483647 w 269"/>
                <a:gd name="T15" fmla="*/ 2147483647 h 217"/>
                <a:gd name="T16" fmla="*/ 2147483647 w 269"/>
                <a:gd name="T17" fmla="*/ 2147483647 h 217"/>
                <a:gd name="T18" fmla="*/ 2147483647 w 269"/>
                <a:gd name="T19" fmla="*/ 2147483647 h 217"/>
                <a:gd name="T20" fmla="*/ 2147483647 w 269"/>
                <a:gd name="T21" fmla="*/ 2147483647 h 217"/>
                <a:gd name="T22" fmla="*/ 2147483647 w 269"/>
                <a:gd name="T23" fmla="*/ 2147483647 h 217"/>
                <a:gd name="T24" fmla="*/ 2147483647 w 269"/>
                <a:gd name="T25" fmla="*/ 2147483647 h 217"/>
                <a:gd name="T26" fmla="*/ 2147483647 w 269"/>
                <a:gd name="T27" fmla="*/ 2147483647 h 217"/>
                <a:gd name="T28" fmla="*/ 2147483647 w 269"/>
                <a:gd name="T29" fmla="*/ 2147483647 h 217"/>
                <a:gd name="T30" fmla="*/ 2147483647 w 269"/>
                <a:gd name="T31" fmla="*/ 2147483647 h 217"/>
                <a:gd name="T32" fmla="*/ 2147483647 w 269"/>
                <a:gd name="T33" fmla="*/ 2147483647 h 217"/>
                <a:gd name="T34" fmla="*/ 2147483647 w 269"/>
                <a:gd name="T35" fmla="*/ 2147483647 h 217"/>
                <a:gd name="T36" fmla="*/ 2147483647 w 269"/>
                <a:gd name="T37" fmla="*/ 0 h 217"/>
                <a:gd name="T38" fmla="*/ 2147483647 w 269"/>
                <a:gd name="T39" fmla="*/ 2147483647 h 217"/>
                <a:gd name="T40" fmla="*/ 2147483647 w 269"/>
                <a:gd name="T41" fmla="*/ 0 h 217"/>
                <a:gd name="T42" fmla="*/ 0 w 269"/>
                <a:gd name="T43" fmla="*/ 2147483647 h 217"/>
                <a:gd name="T44" fmla="*/ 2147483647 w 269"/>
                <a:gd name="T45" fmla="*/ 2147483647 h 217"/>
                <a:gd name="T46" fmla="*/ 2147483647 w 269"/>
                <a:gd name="T47" fmla="*/ 2147483647 h 217"/>
                <a:gd name="T48" fmla="*/ 2147483647 w 269"/>
                <a:gd name="T49" fmla="*/ 2147483647 h 217"/>
                <a:gd name="T50" fmla="*/ 2147483647 w 269"/>
                <a:gd name="T51" fmla="*/ 2147483647 h 217"/>
                <a:gd name="T52" fmla="*/ 2147483647 w 269"/>
                <a:gd name="T53" fmla="*/ 2147483647 h 217"/>
                <a:gd name="T54" fmla="*/ 2147483647 w 269"/>
                <a:gd name="T55" fmla="*/ 2147483647 h 217"/>
                <a:gd name="T56" fmla="*/ 2147483647 w 269"/>
                <a:gd name="T57" fmla="*/ 2147483647 h 217"/>
                <a:gd name="T58" fmla="*/ 2147483647 w 269"/>
                <a:gd name="T59" fmla="*/ 2147483647 h 217"/>
                <a:gd name="T60" fmla="*/ 2147483647 w 269"/>
                <a:gd name="T61" fmla="*/ 2147483647 h 217"/>
                <a:gd name="T62" fmla="*/ 2147483647 w 269"/>
                <a:gd name="T63" fmla="*/ 2147483647 h 217"/>
                <a:gd name="T64" fmla="*/ 2147483647 w 269"/>
                <a:gd name="T65" fmla="*/ 2147483647 h 217"/>
                <a:gd name="T66" fmla="*/ 2147483647 w 269"/>
                <a:gd name="T67" fmla="*/ 2147483647 h 217"/>
                <a:gd name="T68" fmla="*/ 2147483647 w 269"/>
                <a:gd name="T69" fmla="*/ 2147483647 h 217"/>
                <a:gd name="T70" fmla="*/ 2147483647 w 269"/>
                <a:gd name="T71" fmla="*/ 2147483647 h 217"/>
                <a:gd name="T72" fmla="*/ 2147483647 w 269"/>
                <a:gd name="T73" fmla="*/ 2147483647 h 217"/>
                <a:gd name="T74" fmla="*/ 2147483647 w 269"/>
                <a:gd name="T75" fmla="*/ 2147483647 h 217"/>
                <a:gd name="T76" fmla="*/ 2147483647 w 269"/>
                <a:gd name="T77" fmla="*/ 2147483647 h 2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69"/>
                <a:gd name="T118" fmla="*/ 0 h 217"/>
                <a:gd name="T119" fmla="*/ 269 w 269"/>
                <a:gd name="T120" fmla="*/ 217 h 21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69" h="217">
                  <a:moveTo>
                    <a:pt x="257" y="201"/>
                  </a:moveTo>
                  <a:lnTo>
                    <a:pt x="269" y="196"/>
                  </a:lnTo>
                  <a:lnTo>
                    <a:pt x="269" y="189"/>
                  </a:lnTo>
                  <a:lnTo>
                    <a:pt x="267" y="187"/>
                  </a:lnTo>
                  <a:lnTo>
                    <a:pt x="264" y="175"/>
                  </a:lnTo>
                  <a:lnTo>
                    <a:pt x="255" y="168"/>
                  </a:lnTo>
                  <a:lnTo>
                    <a:pt x="248" y="158"/>
                  </a:lnTo>
                  <a:lnTo>
                    <a:pt x="238" y="149"/>
                  </a:lnTo>
                  <a:lnTo>
                    <a:pt x="250" y="132"/>
                  </a:lnTo>
                  <a:lnTo>
                    <a:pt x="250" y="125"/>
                  </a:lnTo>
                  <a:lnTo>
                    <a:pt x="238" y="123"/>
                  </a:lnTo>
                  <a:lnTo>
                    <a:pt x="238" y="111"/>
                  </a:lnTo>
                  <a:lnTo>
                    <a:pt x="234" y="95"/>
                  </a:lnTo>
                  <a:lnTo>
                    <a:pt x="238" y="92"/>
                  </a:lnTo>
                  <a:lnTo>
                    <a:pt x="231" y="90"/>
                  </a:lnTo>
                  <a:lnTo>
                    <a:pt x="234" y="83"/>
                  </a:lnTo>
                  <a:lnTo>
                    <a:pt x="238" y="80"/>
                  </a:lnTo>
                  <a:lnTo>
                    <a:pt x="243" y="62"/>
                  </a:lnTo>
                  <a:lnTo>
                    <a:pt x="241" y="47"/>
                  </a:lnTo>
                  <a:lnTo>
                    <a:pt x="229" y="45"/>
                  </a:lnTo>
                  <a:lnTo>
                    <a:pt x="220" y="38"/>
                  </a:lnTo>
                  <a:lnTo>
                    <a:pt x="210" y="33"/>
                  </a:lnTo>
                  <a:lnTo>
                    <a:pt x="186" y="24"/>
                  </a:lnTo>
                  <a:lnTo>
                    <a:pt x="175" y="26"/>
                  </a:lnTo>
                  <a:lnTo>
                    <a:pt x="153" y="26"/>
                  </a:lnTo>
                  <a:lnTo>
                    <a:pt x="142" y="36"/>
                  </a:lnTo>
                  <a:lnTo>
                    <a:pt x="139" y="36"/>
                  </a:lnTo>
                  <a:lnTo>
                    <a:pt x="139" y="40"/>
                  </a:lnTo>
                  <a:lnTo>
                    <a:pt x="134" y="45"/>
                  </a:lnTo>
                  <a:lnTo>
                    <a:pt x="125" y="45"/>
                  </a:lnTo>
                  <a:lnTo>
                    <a:pt x="113" y="47"/>
                  </a:lnTo>
                  <a:lnTo>
                    <a:pt x="99" y="45"/>
                  </a:lnTo>
                  <a:lnTo>
                    <a:pt x="87" y="38"/>
                  </a:lnTo>
                  <a:lnTo>
                    <a:pt x="71" y="33"/>
                  </a:lnTo>
                  <a:lnTo>
                    <a:pt x="68" y="21"/>
                  </a:lnTo>
                  <a:lnTo>
                    <a:pt x="54" y="12"/>
                  </a:lnTo>
                  <a:lnTo>
                    <a:pt x="59" y="7"/>
                  </a:lnTo>
                  <a:lnTo>
                    <a:pt x="54" y="0"/>
                  </a:lnTo>
                  <a:lnTo>
                    <a:pt x="38" y="7"/>
                  </a:lnTo>
                  <a:lnTo>
                    <a:pt x="26" y="12"/>
                  </a:lnTo>
                  <a:lnTo>
                    <a:pt x="9" y="3"/>
                  </a:lnTo>
                  <a:lnTo>
                    <a:pt x="7" y="0"/>
                  </a:lnTo>
                  <a:lnTo>
                    <a:pt x="0" y="5"/>
                  </a:lnTo>
                  <a:lnTo>
                    <a:pt x="0" y="12"/>
                  </a:lnTo>
                  <a:lnTo>
                    <a:pt x="0" y="29"/>
                  </a:lnTo>
                  <a:lnTo>
                    <a:pt x="7" y="38"/>
                  </a:lnTo>
                  <a:lnTo>
                    <a:pt x="19" y="57"/>
                  </a:lnTo>
                  <a:lnTo>
                    <a:pt x="28" y="62"/>
                  </a:lnTo>
                  <a:lnTo>
                    <a:pt x="26" y="69"/>
                  </a:lnTo>
                  <a:lnTo>
                    <a:pt x="19" y="83"/>
                  </a:lnTo>
                  <a:lnTo>
                    <a:pt x="19" y="90"/>
                  </a:lnTo>
                  <a:lnTo>
                    <a:pt x="26" y="102"/>
                  </a:lnTo>
                  <a:lnTo>
                    <a:pt x="35" y="109"/>
                  </a:lnTo>
                  <a:lnTo>
                    <a:pt x="47" y="114"/>
                  </a:lnTo>
                  <a:lnTo>
                    <a:pt x="52" y="121"/>
                  </a:lnTo>
                  <a:lnTo>
                    <a:pt x="47" y="132"/>
                  </a:lnTo>
                  <a:lnTo>
                    <a:pt x="54" y="132"/>
                  </a:lnTo>
                  <a:lnTo>
                    <a:pt x="59" y="142"/>
                  </a:lnTo>
                  <a:lnTo>
                    <a:pt x="61" y="147"/>
                  </a:lnTo>
                  <a:lnTo>
                    <a:pt x="64" y="147"/>
                  </a:lnTo>
                  <a:lnTo>
                    <a:pt x="68" y="142"/>
                  </a:lnTo>
                  <a:lnTo>
                    <a:pt x="73" y="144"/>
                  </a:lnTo>
                  <a:lnTo>
                    <a:pt x="80" y="144"/>
                  </a:lnTo>
                  <a:lnTo>
                    <a:pt x="94" y="158"/>
                  </a:lnTo>
                  <a:lnTo>
                    <a:pt x="97" y="168"/>
                  </a:lnTo>
                  <a:lnTo>
                    <a:pt x="108" y="177"/>
                  </a:lnTo>
                  <a:lnTo>
                    <a:pt x="118" y="187"/>
                  </a:lnTo>
                  <a:lnTo>
                    <a:pt x="132" y="191"/>
                  </a:lnTo>
                  <a:lnTo>
                    <a:pt x="151" y="199"/>
                  </a:lnTo>
                  <a:lnTo>
                    <a:pt x="168" y="196"/>
                  </a:lnTo>
                  <a:lnTo>
                    <a:pt x="177" y="189"/>
                  </a:lnTo>
                  <a:lnTo>
                    <a:pt x="184" y="199"/>
                  </a:lnTo>
                  <a:lnTo>
                    <a:pt x="186" y="208"/>
                  </a:lnTo>
                  <a:lnTo>
                    <a:pt x="203" y="210"/>
                  </a:lnTo>
                  <a:lnTo>
                    <a:pt x="220" y="213"/>
                  </a:lnTo>
                  <a:lnTo>
                    <a:pt x="234" y="217"/>
                  </a:lnTo>
                  <a:lnTo>
                    <a:pt x="248" y="217"/>
                  </a:lnTo>
                  <a:lnTo>
                    <a:pt x="250" y="203"/>
                  </a:lnTo>
                  <a:lnTo>
                    <a:pt x="257" y="201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448"/>
            <p:cNvSpPr>
              <a:spLocks noChangeAspect="1"/>
            </p:cNvSpPr>
            <p:nvPr/>
          </p:nvSpPr>
          <p:spPr bwMode="auto">
            <a:xfrm>
              <a:off x="3087502" y="6013392"/>
              <a:ext cx="158692" cy="186988"/>
            </a:xfrm>
            <a:custGeom>
              <a:avLst/>
              <a:gdLst>
                <a:gd name="T0" fmla="*/ 2147483647 w 206"/>
                <a:gd name="T1" fmla="*/ 2147483647 h 198"/>
                <a:gd name="T2" fmla="*/ 2147483647 w 206"/>
                <a:gd name="T3" fmla="*/ 2147483647 h 198"/>
                <a:gd name="T4" fmla="*/ 2147483647 w 206"/>
                <a:gd name="T5" fmla="*/ 2147483647 h 198"/>
                <a:gd name="T6" fmla="*/ 2147483647 w 206"/>
                <a:gd name="T7" fmla="*/ 2147483647 h 198"/>
                <a:gd name="T8" fmla="*/ 2147483647 w 206"/>
                <a:gd name="T9" fmla="*/ 2147483647 h 198"/>
                <a:gd name="T10" fmla="*/ 2147483647 w 206"/>
                <a:gd name="T11" fmla="*/ 2147483647 h 198"/>
                <a:gd name="T12" fmla="*/ 2147483647 w 206"/>
                <a:gd name="T13" fmla="*/ 2147483647 h 198"/>
                <a:gd name="T14" fmla="*/ 2147483647 w 206"/>
                <a:gd name="T15" fmla="*/ 2147483647 h 198"/>
                <a:gd name="T16" fmla="*/ 2147483647 w 206"/>
                <a:gd name="T17" fmla="*/ 2147483647 h 198"/>
                <a:gd name="T18" fmla="*/ 2147483647 w 206"/>
                <a:gd name="T19" fmla="*/ 2147483647 h 198"/>
                <a:gd name="T20" fmla="*/ 2147483647 w 206"/>
                <a:gd name="T21" fmla="*/ 2147483647 h 198"/>
                <a:gd name="T22" fmla="*/ 2147483647 w 206"/>
                <a:gd name="T23" fmla="*/ 2147483647 h 198"/>
                <a:gd name="T24" fmla="*/ 2147483647 w 206"/>
                <a:gd name="T25" fmla="*/ 2147483647 h 198"/>
                <a:gd name="T26" fmla="*/ 2147483647 w 206"/>
                <a:gd name="T27" fmla="*/ 2147483647 h 198"/>
                <a:gd name="T28" fmla="*/ 2147483647 w 206"/>
                <a:gd name="T29" fmla="*/ 2147483647 h 198"/>
                <a:gd name="T30" fmla="*/ 2147483647 w 206"/>
                <a:gd name="T31" fmla="*/ 2147483647 h 198"/>
                <a:gd name="T32" fmla="*/ 2147483647 w 206"/>
                <a:gd name="T33" fmla="*/ 2147483647 h 198"/>
                <a:gd name="T34" fmla="*/ 2147483647 w 206"/>
                <a:gd name="T35" fmla="*/ 2147483647 h 198"/>
                <a:gd name="T36" fmla="*/ 2147483647 w 206"/>
                <a:gd name="T37" fmla="*/ 2147483647 h 198"/>
                <a:gd name="T38" fmla="*/ 2147483647 w 206"/>
                <a:gd name="T39" fmla="*/ 2147483647 h 198"/>
                <a:gd name="T40" fmla="*/ 2147483647 w 206"/>
                <a:gd name="T41" fmla="*/ 2147483647 h 198"/>
                <a:gd name="T42" fmla="*/ 2147483647 w 206"/>
                <a:gd name="T43" fmla="*/ 2147483647 h 198"/>
                <a:gd name="T44" fmla="*/ 2147483647 w 206"/>
                <a:gd name="T45" fmla="*/ 2147483647 h 198"/>
                <a:gd name="T46" fmla="*/ 2147483647 w 206"/>
                <a:gd name="T47" fmla="*/ 2147483647 h 198"/>
                <a:gd name="T48" fmla="*/ 2147483647 w 206"/>
                <a:gd name="T49" fmla="*/ 2147483647 h 198"/>
                <a:gd name="T50" fmla="*/ 2147483647 w 206"/>
                <a:gd name="T51" fmla="*/ 2147483647 h 198"/>
                <a:gd name="T52" fmla="*/ 2147483647 w 206"/>
                <a:gd name="T53" fmla="*/ 2147483647 h 198"/>
                <a:gd name="T54" fmla="*/ 2147483647 w 206"/>
                <a:gd name="T55" fmla="*/ 2147483647 h 198"/>
                <a:gd name="T56" fmla="*/ 2147483647 w 206"/>
                <a:gd name="T57" fmla="*/ 2147483647 h 198"/>
                <a:gd name="T58" fmla="*/ 2147483647 w 206"/>
                <a:gd name="T59" fmla="*/ 2147483647 h 198"/>
                <a:gd name="T60" fmla="*/ 2147483647 w 206"/>
                <a:gd name="T61" fmla="*/ 2147483647 h 198"/>
                <a:gd name="T62" fmla="*/ 2147483647 w 206"/>
                <a:gd name="T63" fmla="*/ 2147483647 h 198"/>
                <a:gd name="T64" fmla="*/ 2147483647 w 206"/>
                <a:gd name="T65" fmla="*/ 2147483647 h 198"/>
                <a:gd name="T66" fmla="*/ 2147483647 w 206"/>
                <a:gd name="T67" fmla="*/ 2147483647 h 198"/>
                <a:gd name="T68" fmla="*/ 2147483647 w 206"/>
                <a:gd name="T69" fmla="*/ 2147483647 h 198"/>
                <a:gd name="T70" fmla="*/ 2147483647 w 206"/>
                <a:gd name="T71" fmla="*/ 2147483647 h 198"/>
                <a:gd name="T72" fmla="*/ 2147483647 w 206"/>
                <a:gd name="T73" fmla="*/ 2147483647 h 198"/>
                <a:gd name="T74" fmla="*/ 2147483647 w 206"/>
                <a:gd name="T75" fmla="*/ 2147483647 h 198"/>
                <a:gd name="T76" fmla="*/ 2147483647 w 206"/>
                <a:gd name="T77" fmla="*/ 2147483647 h 198"/>
                <a:gd name="T78" fmla="*/ 2147483647 w 206"/>
                <a:gd name="T79" fmla="*/ 2147483647 h 198"/>
                <a:gd name="T80" fmla="*/ 2147483647 w 206"/>
                <a:gd name="T81" fmla="*/ 0 h 198"/>
                <a:gd name="T82" fmla="*/ 2147483647 w 206"/>
                <a:gd name="T83" fmla="*/ 2147483647 h 198"/>
                <a:gd name="T84" fmla="*/ 2147483647 w 206"/>
                <a:gd name="T85" fmla="*/ 2147483647 h 198"/>
                <a:gd name="T86" fmla="*/ 2147483647 w 206"/>
                <a:gd name="T87" fmla="*/ 2147483647 h 198"/>
                <a:gd name="T88" fmla="*/ 2147483647 w 206"/>
                <a:gd name="T89" fmla="*/ 2147483647 h 198"/>
                <a:gd name="T90" fmla="*/ 2147483647 w 206"/>
                <a:gd name="T91" fmla="*/ 2147483647 h 198"/>
                <a:gd name="T92" fmla="*/ 2147483647 w 206"/>
                <a:gd name="T93" fmla="*/ 2147483647 h 198"/>
                <a:gd name="T94" fmla="*/ 2147483647 w 206"/>
                <a:gd name="T95" fmla="*/ 2147483647 h 198"/>
                <a:gd name="T96" fmla="*/ 2147483647 w 206"/>
                <a:gd name="T97" fmla="*/ 2147483647 h 198"/>
                <a:gd name="T98" fmla="*/ 2147483647 w 206"/>
                <a:gd name="T99" fmla="*/ 2147483647 h 198"/>
                <a:gd name="T100" fmla="*/ 2147483647 w 206"/>
                <a:gd name="T101" fmla="*/ 2147483647 h 198"/>
                <a:gd name="T102" fmla="*/ 2147483647 w 206"/>
                <a:gd name="T103" fmla="*/ 2147483647 h 198"/>
                <a:gd name="T104" fmla="*/ 2147483647 w 206"/>
                <a:gd name="T105" fmla="*/ 2147483647 h 198"/>
                <a:gd name="T106" fmla="*/ 2147483647 w 206"/>
                <a:gd name="T107" fmla="*/ 2147483647 h 198"/>
                <a:gd name="T108" fmla="*/ 2147483647 w 206"/>
                <a:gd name="T109" fmla="*/ 2147483647 h 198"/>
                <a:gd name="T110" fmla="*/ 2147483647 w 206"/>
                <a:gd name="T111" fmla="*/ 2147483647 h 198"/>
                <a:gd name="T112" fmla="*/ 2147483647 w 206"/>
                <a:gd name="T113" fmla="*/ 2147483647 h 198"/>
                <a:gd name="T114" fmla="*/ 2147483647 w 206"/>
                <a:gd name="T115" fmla="*/ 2147483647 h 198"/>
                <a:gd name="T116" fmla="*/ 2147483647 w 206"/>
                <a:gd name="T117" fmla="*/ 2147483647 h 198"/>
                <a:gd name="T118" fmla="*/ 2147483647 w 206"/>
                <a:gd name="T119" fmla="*/ 2147483647 h 198"/>
                <a:gd name="T120" fmla="*/ 2147483647 w 206"/>
                <a:gd name="T121" fmla="*/ 2147483647 h 198"/>
                <a:gd name="T122" fmla="*/ 2147483647 w 206"/>
                <a:gd name="T123" fmla="*/ 2147483647 h 1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06"/>
                <a:gd name="T187" fmla="*/ 0 h 198"/>
                <a:gd name="T188" fmla="*/ 206 w 206"/>
                <a:gd name="T189" fmla="*/ 198 h 1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06" h="198">
                  <a:moveTo>
                    <a:pt x="107" y="196"/>
                  </a:moveTo>
                  <a:lnTo>
                    <a:pt x="107" y="194"/>
                  </a:lnTo>
                  <a:lnTo>
                    <a:pt x="107" y="189"/>
                  </a:lnTo>
                  <a:lnTo>
                    <a:pt x="111" y="189"/>
                  </a:lnTo>
                  <a:lnTo>
                    <a:pt x="111" y="184"/>
                  </a:lnTo>
                  <a:lnTo>
                    <a:pt x="116" y="184"/>
                  </a:lnTo>
                  <a:lnTo>
                    <a:pt x="119" y="184"/>
                  </a:lnTo>
                  <a:lnTo>
                    <a:pt x="126" y="184"/>
                  </a:lnTo>
                  <a:lnTo>
                    <a:pt x="128" y="187"/>
                  </a:lnTo>
                  <a:lnTo>
                    <a:pt x="133" y="184"/>
                  </a:lnTo>
                  <a:lnTo>
                    <a:pt x="137" y="180"/>
                  </a:lnTo>
                  <a:lnTo>
                    <a:pt x="137" y="184"/>
                  </a:lnTo>
                  <a:lnTo>
                    <a:pt x="142" y="184"/>
                  </a:lnTo>
                  <a:lnTo>
                    <a:pt x="145" y="184"/>
                  </a:lnTo>
                  <a:lnTo>
                    <a:pt x="147" y="180"/>
                  </a:lnTo>
                  <a:lnTo>
                    <a:pt x="145" y="180"/>
                  </a:lnTo>
                  <a:lnTo>
                    <a:pt x="145" y="177"/>
                  </a:lnTo>
                  <a:lnTo>
                    <a:pt x="145" y="175"/>
                  </a:lnTo>
                  <a:lnTo>
                    <a:pt x="142" y="172"/>
                  </a:lnTo>
                  <a:lnTo>
                    <a:pt x="142" y="168"/>
                  </a:lnTo>
                  <a:lnTo>
                    <a:pt x="142" y="163"/>
                  </a:lnTo>
                  <a:lnTo>
                    <a:pt x="135" y="163"/>
                  </a:lnTo>
                  <a:lnTo>
                    <a:pt x="133" y="158"/>
                  </a:lnTo>
                  <a:lnTo>
                    <a:pt x="133" y="156"/>
                  </a:lnTo>
                  <a:lnTo>
                    <a:pt x="133" y="151"/>
                  </a:lnTo>
                  <a:lnTo>
                    <a:pt x="128" y="151"/>
                  </a:lnTo>
                  <a:lnTo>
                    <a:pt x="121" y="146"/>
                  </a:lnTo>
                  <a:lnTo>
                    <a:pt x="126" y="142"/>
                  </a:lnTo>
                  <a:lnTo>
                    <a:pt x="133" y="139"/>
                  </a:lnTo>
                  <a:lnTo>
                    <a:pt x="135" y="132"/>
                  </a:lnTo>
                  <a:lnTo>
                    <a:pt x="135" y="130"/>
                  </a:lnTo>
                  <a:lnTo>
                    <a:pt x="137" y="132"/>
                  </a:lnTo>
                  <a:lnTo>
                    <a:pt x="142" y="135"/>
                  </a:lnTo>
                  <a:lnTo>
                    <a:pt x="156" y="132"/>
                  </a:lnTo>
                  <a:lnTo>
                    <a:pt x="156" y="130"/>
                  </a:lnTo>
                  <a:lnTo>
                    <a:pt x="161" y="125"/>
                  </a:lnTo>
                  <a:lnTo>
                    <a:pt x="163" y="120"/>
                  </a:lnTo>
                  <a:lnTo>
                    <a:pt x="173" y="113"/>
                  </a:lnTo>
                  <a:lnTo>
                    <a:pt x="178" y="109"/>
                  </a:lnTo>
                  <a:lnTo>
                    <a:pt x="180" y="102"/>
                  </a:lnTo>
                  <a:lnTo>
                    <a:pt x="187" y="99"/>
                  </a:lnTo>
                  <a:lnTo>
                    <a:pt x="187" y="97"/>
                  </a:lnTo>
                  <a:lnTo>
                    <a:pt x="189" y="92"/>
                  </a:lnTo>
                  <a:lnTo>
                    <a:pt x="192" y="87"/>
                  </a:lnTo>
                  <a:lnTo>
                    <a:pt x="199" y="87"/>
                  </a:lnTo>
                  <a:lnTo>
                    <a:pt x="196" y="85"/>
                  </a:lnTo>
                  <a:lnTo>
                    <a:pt x="196" y="80"/>
                  </a:lnTo>
                  <a:lnTo>
                    <a:pt x="196" y="78"/>
                  </a:lnTo>
                  <a:lnTo>
                    <a:pt x="196" y="76"/>
                  </a:lnTo>
                  <a:lnTo>
                    <a:pt x="199" y="71"/>
                  </a:lnTo>
                  <a:lnTo>
                    <a:pt x="206" y="71"/>
                  </a:lnTo>
                  <a:lnTo>
                    <a:pt x="206" y="69"/>
                  </a:lnTo>
                  <a:lnTo>
                    <a:pt x="204" y="66"/>
                  </a:lnTo>
                  <a:lnTo>
                    <a:pt x="196" y="66"/>
                  </a:lnTo>
                  <a:lnTo>
                    <a:pt x="196" y="59"/>
                  </a:lnTo>
                  <a:lnTo>
                    <a:pt x="192" y="59"/>
                  </a:lnTo>
                  <a:lnTo>
                    <a:pt x="187" y="57"/>
                  </a:lnTo>
                  <a:lnTo>
                    <a:pt x="182" y="57"/>
                  </a:lnTo>
                  <a:lnTo>
                    <a:pt x="180" y="57"/>
                  </a:lnTo>
                  <a:lnTo>
                    <a:pt x="182" y="54"/>
                  </a:lnTo>
                  <a:lnTo>
                    <a:pt x="180" y="50"/>
                  </a:lnTo>
                  <a:lnTo>
                    <a:pt x="182" y="47"/>
                  </a:lnTo>
                  <a:lnTo>
                    <a:pt x="180" y="38"/>
                  </a:lnTo>
                  <a:lnTo>
                    <a:pt x="180" y="35"/>
                  </a:lnTo>
                  <a:lnTo>
                    <a:pt x="180" y="33"/>
                  </a:lnTo>
                  <a:lnTo>
                    <a:pt x="182" y="33"/>
                  </a:lnTo>
                  <a:lnTo>
                    <a:pt x="187" y="31"/>
                  </a:lnTo>
                  <a:lnTo>
                    <a:pt x="189" y="26"/>
                  </a:lnTo>
                  <a:lnTo>
                    <a:pt x="182" y="24"/>
                  </a:lnTo>
                  <a:lnTo>
                    <a:pt x="182" y="21"/>
                  </a:lnTo>
                  <a:lnTo>
                    <a:pt x="180" y="21"/>
                  </a:lnTo>
                  <a:lnTo>
                    <a:pt x="178" y="17"/>
                  </a:lnTo>
                  <a:lnTo>
                    <a:pt x="173" y="14"/>
                  </a:lnTo>
                  <a:lnTo>
                    <a:pt x="170" y="14"/>
                  </a:lnTo>
                  <a:lnTo>
                    <a:pt x="168" y="14"/>
                  </a:lnTo>
                  <a:lnTo>
                    <a:pt x="168" y="12"/>
                  </a:lnTo>
                  <a:lnTo>
                    <a:pt x="168" y="9"/>
                  </a:lnTo>
                  <a:lnTo>
                    <a:pt x="170" y="9"/>
                  </a:lnTo>
                  <a:lnTo>
                    <a:pt x="173" y="2"/>
                  </a:lnTo>
                  <a:lnTo>
                    <a:pt x="187" y="2"/>
                  </a:lnTo>
                  <a:lnTo>
                    <a:pt x="182" y="0"/>
                  </a:lnTo>
                  <a:lnTo>
                    <a:pt x="178" y="0"/>
                  </a:lnTo>
                  <a:lnTo>
                    <a:pt x="156" y="2"/>
                  </a:lnTo>
                  <a:lnTo>
                    <a:pt x="147" y="12"/>
                  </a:lnTo>
                  <a:lnTo>
                    <a:pt x="152" y="26"/>
                  </a:lnTo>
                  <a:lnTo>
                    <a:pt x="145" y="35"/>
                  </a:lnTo>
                  <a:lnTo>
                    <a:pt x="142" y="43"/>
                  </a:lnTo>
                  <a:lnTo>
                    <a:pt x="128" y="45"/>
                  </a:lnTo>
                  <a:lnTo>
                    <a:pt x="135" y="54"/>
                  </a:lnTo>
                  <a:lnTo>
                    <a:pt x="121" y="59"/>
                  </a:lnTo>
                  <a:lnTo>
                    <a:pt x="116" y="78"/>
                  </a:lnTo>
                  <a:lnTo>
                    <a:pt x="102" y="78"/>
                  </a:lnTo>
                  <a:lnTo>
                    <a:pt x="97" y="80"/>
                  </a:lnTo>
                  <a:lnTo>
                    <a:pt x="83" y="87"/>
                  </a:lnTo>
                  <a:lnTo>
                    <a:pt x="76" y="97"/>
                  </a:lnTo>
                  <a:lnTo>
                    <a:pt x="76" y="104"/>
                  </a:lnTo>
                  <a:lnTo>
                    <a:pt x="62" y="109"/>
                  </a:lnTo>
                  <a:lnTo>
                    <a:pt x="45" y="111"/>
                  </a:lnTo>
                  <a:lnTo>
                    <a:pt x="22" y="111"/>
                  </a:lnTo>
                  <a:lnTo>
                    <a:pt x="10" y="109"/>
                  </a:lnTo>
                  <a:lnTo>
                    <a:pt x="0" y="104"/>
                  </a:lnTo>
                  <a:lnTo>
                    <a:pt x="10" y="113"/>
                  </a:lnTo>
                  <a:lnTo>
                    <a:pt x="17" y="123"/>
                  </a:lnTo>
                  <a:lnTo>
                    <a:pt x="26" y="130"/>
                  </a:lnTo>
                  <a:lnTo>
                    <a:pt x="29" y="142"/>
                  </a:lnTo>
                  <a:lnTo>
                    <a:pt x="31" y="144"/>
                  </a:lnTo>
                  <a:lnTo>
                    <a:pt x="31" y="151"/>
                  </a:lnTo>
                  <a:lnTo>
                    <a:pt x="19" y="156"/>
                  </a:lnTo>
                  <a:lnTo>
                    <a:pt x="12" y="158"/>
                  </a:lnTo>
                  <a:lnTo>
                    <a:pt x="10" y="172"/>
                  </a:lnTo>
                  <a:lnTo>
                    <a:pt x="22" y="172"/>
                  </a:lnTo>
                  <a:lnTo>
                    <a:pt x="38" y="172"/>
                  </a:lnTo>
                  <a:lnTo>
                    <a:pt x="48" y="172"/>
                  </a:lnTo>
                  <a:lnTo>
                    <a:pt x="64" y="168"/>
                  </a:lnTo>
                  <a:lnTo>
                    <a:pt x="76" y="168"/>
                  </a:lnTo>
                  <a:lnTo>
                    <a:pt x="83" y="175"/>
                  </a:lnTo>
                  <a:lnTo>
                    <a:pt x="88" y="177"/>
                  </a:lnTo>
                  <a:lnTo>
                    <a:pt x="93" y="187"/>
                  </a:lnTo>
                  <a:lnTo>
                    <a:pt x="97" y="194"/>
                  </a:lnTo>
                  <a:lnTo>
                    <a:pt x="97" y="196"/>
                  </a:lnTo>
                  <a:lnTo>
                    <a:pt x="102" y="198"/>
                  </a:lnTo>
                  <a:lnTo>
                    <a:pt x="109" y="198"/>
                  </a:lnTo>
                  <a:lnTo>
                    <a:pt x="109" y="196"/>
                  </a:lnTo>
                  <a:lnTo>
                    <a:pt x="107" y="196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449"/>
            <p:cNvGrpSpPr>
              <a:grpSpLocks noChangeAspect="1"/>
            </p:cNvGrpSpPr>
            <p:nvPr/>
          </p:nvGrpSpPr>
          <p:grpSpPr bwMode="auto">
            <a:xfrm>
              <a:off x="2637546" y="5941652"/>
              <a:ext cx="90684" cy="96390"/>
              <a:chOff x="3449" y="2207"/>
              <a:chExt cx="118" cy="102"/>
            </a:xfrm>
          </p:grpSpPr>
          <p:sp>
            <p:nvSpPr>
              <p:cNvPr id="372" name="Freeform 450"/>
              <p:cNvSpPr>
                <a:spLocks noChangeAspect="1"/>
              </p:cNvSpPr>
              <p:nvPr/>
            </p:nvSpPr>
            <p:spPr bwMode="auto">
              <a:xfrm>
                <a:off x="3493" y="2271"/>
                <a:ext cx="8" cy="3"/>
              </a:xfrm>
              <a:custGeom>
                <a:avLst/>
                <a:gdLst>
                  <a:gd name="T0" fmla="*/ 3 w 8"/>
                  <a:gd name="T1" fmla="*/ 3 h 3"/>
                  <a:gd name="T2" fmla="*/ 8 w 8"/>
                  <a:gd name="T3" fmla="*/ 3 h 3"/>
                  <a:gd name="T4" fmla="*/ 8 w 8"/>
                  <a:gd name="T5" fmla="*/ 0 h 3"/>
                  <a:gd name="T6" fmla="*/ 3 w 8"/>
                  <a:gd name="T7" fmla="*/ 0 h 3"/>
                  <a:gd name="T8" fmla="*/ 0 w 8"/>
                  <a:gd name="T9" fmla="*/ 0 h 3"/>
                  <a:gd name="T10" fmla="*/ 0 w 8"/>
                  <a:gd name="T11" fmla="*/ 3 h 3"/>
                  <a:gd name="T12" fmla="*/ 3 w 8"/>
                  <a:gd name="T13" fmla="*/ 3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"/>
                  <a:gd name="T22" fmla="*/ 0 h 3"/>
                  <a:gd name="T23" fmla="*/ 8 w 8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" h="3">
                    <a:moveTo>
                      <a:pt x="3" y="3"/>
                    </a:moveTo>
                    <a:lnTo>
                      <a:pt x="8" y="3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Freeform 451"/>
              <p:cNvSpPr>
                <a:spLocks noChangeAspect="1"/>
              </p:cNvSpPr>
              <p:nvPr/>
            </p:nvSpPr>
            <p:spPr bwMode="auto">
              <a:xfrm>
                <a:off x="3493" y="2274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452"/>
              <p:cNvSpPr>
                <a:spLocks noChangeAspect="1"/>
              </p:cNvSpPr>
              <p:nvPr/>
            </p:nvSpPr>
            <p:spPr bwMode="auto">
              <a:xfrm>
                <a:off x="3465" y="2259"/>
                <a:ext cx="28" cy="29"/>
              </a:xfrm>
              <a:custGeom>
                <a:avLst/>
                <a:gdLst>
                  <a:gd name="T0" fmla="*/ 21 w 28"/>
                  <a:gd name="T1" fmla="*/ 5 h 29"/>
                  <a:gd name="T2" fmla="*/ 21 w 28"/>
                  <a:gd name="T3" fmla="*/ 3 h 29"/>
                  <a:gd name="T4" fmla="*/ 19 w 28"/>
                  <a:gd name="T5" fmla="*/ 3 h 29"/>
                  <a:gd name="T6" fmla="*/ 17 w 28"/>
                  <a:gd name="T7" fmla="*/ 3 h 29"/>
                  <a:gd name="T8" fmla="*/ 17 w 28"/>
                  <a:gd name="T9" fmla="*/ 0 h 29"/>
                  <a:gd name="T10" fmla="*/ 12 w 28"/>
                  <a:gd name="T11" fmla="*/ 0 h 29"/>
                  <a:gd name="T12" fmla="*/ 10 w 28"/>
                  <a:gd name="T13" fmla="*/ 0 h 29"/>
                  <a:gd name="T14" fmla="*/ 10 w 28"/>
                  <a:gd name="T15" fmla="*/ 3 h 29"/>
                  <a:gd name="T16" fmla="*/ 7 w 28"/>
                  <a:gd name="T17" fmla="*/ 3 h 29"/>
                  <a:gd name="T18" fmla="*/ 2 w 28"/>
                  <a:gd name="T19" fmla="*/ 3 h 29"/>
                  <a:gd name="T20" fmla="*/ 2 w 28"/>
                  <a:gd name="T21" fmla="*/ 5 h 29"/>
                  <a:gd name="T22" fmla="*/ 0 w 28"/>
                  <a:gd name="T23" fmla="*/ 5 h 29"/>
                  <a:gd name="T24" fmla="*/ 0 w 28"/>
                  <a:gd name="T25" fmla="*/ 8 h 29"/>
                  <a:gd name="T26" fmla="*/ 2 w 28"/>
                  <a:gd name="T27" fmla="*/ 8 h 29"/>
                  <a:gd name="T28" fmla="*/ 2 w 28"/>
                  <a:gd name="T29" fmla="*/ 12 h 29"/>
                  <a:gd name="T30" fmla="*/ 7 w 28"/>
                  <a:gd name="T31" fmla="*/ 12 h 29"/>
                  <a:gd name="T32" fmla="*/ 10 w 28"/>
                  <a:gd name="T33" fmla="*/ 15 h 29"/>
                  <a:gd name="T34" fmla="*/ 10 w 28"/>
                  <a:gd name="T35" fmla="*/ 17 h 29"/>
                  <a:gd name="T36" fmla="*/ 7 w 28"/>
                  <a:gd name="T37" fmla="*/ 17 h 29"/>
                  <a:gd name="T38" fmla="*/ 7 w 28"/>
                  <a:gd name="T39" fmla="*/ 19 h 29"/>
                  <a:gd name="T40" fmla="*/ 10 w 28"/>
                  <a:gd name="T41" fmla="*/ 19 h 29"/>
                  <a:gd name="T42" fmla="*/ 10 w 28"/>
                  <a:gd name="T43" fmla="*/ 24 h 29"/>
                  <a:gd name="T44" fmla="*/ 12 w 28"/>
                  <a:gd name="T45" fmla="*/ 24 h 29"/>
                  <a:gd name="T46" fmla="*/ 12 w 28"/>
                  <a:gd name="T47" fmla="*/ 19 h 29"/>
                  <a:gd name="T48" fmla="*/ 17 w 28"/>
                  <a:gd name="T49" fmla="*/ 19 h 29"/>
                  <a:gd name="T50" fmla="*/ 17 w 28"/>
                  <a:gd name="T51" fmla="*/ 24 h 29"/>
                  <a:gd name="T52" fmla="*/ 19 w 28"/>
                  <a:gd name="T53" fmla="*/ 24 h 29"/>
                  <a:gd name="T54" fmla="*/ 19 w 28"/>
                  <a:gd name="T55" fmla="*/ 26 h 29"/>
                  <a:gd name="T56" fmla="*/ 21 w 28"/>
                  <a:gd name="T57" fmla="*/ 26 h 29"/>
                  <a:gd name="T58" fmla="*/ 21 w 28"/>
                  <a:gd name="T59" fmla="*/ 24 h 29"/>
                  <a:gd name="T60" fmla="*/ 26 w 28"/>
                  <a:gd name="T61" fmla="*/ 24 h 29"/>
                  <a:gd name="T62" fmla="*/ 26 w 28"/>
                  <a:gd name="T63" fmla="*/ 26 h 29"/>
                  <a:gd name="T64" fmla="*/ 28 w 28"/>
                  <a:gd name="T65" fmla="*/ 29 h 29"/>
                  <a:gd name="T66" fmla="*/ 28 w 28"/>
                  <a:gd name="T67" fmla="*/ 26 h 29"/>
                  <a:gd name="T68" fmla="*/ 28 w 28"/>
                  <a:gd name="T69" fmla="*/ 24 h 29"/>
                  <a:gd name="T70" fmla="*/ 28 w 28"/>
                  <a:gd name="T71" fmla="*/ 19 h 29"/>
                  <a:gd name="T72" fmla="*/ 26 w 28"/>
                  <a:gd name="T73" fmla="*/ 19 h 29"/>
                  <a:gd name="T74" fmla="*/ 26 w 28"/>
                  <a:gd name="T75" fmla="*/ 17 h 29"/>
                  <a:gd name="T76" fmla="*/ 26 w 28"/>
                  <a:gd name="T77" fmla="*/ 15 h 29"/>
                  <a:gd name="T78" fmla="*/ 21 w 28"/>
                  <a:gd name="T79" fmla="*/ 15 h 29"/>
                  <a:gd name="T80" fmla="*/ 26 w 28"/>
                  <a:gd name="T81" fmla="*/ 12 h 29"/>
                  <a:gd name="T82" fmla="*/ 28 w 28"/>
                  <a:gd name="T83" fmla="*/ 12 h 29"/>
                  <a:gd name="T84" fmla="*/ 28 w 28"/>
                  <a:gd name="T85" fmla="*/ 8 h 29"/>
                  <a:gd name="T86" fmla="*/ 28 w 28"/>
                  <a:gd name="T87" fmla="*/ 5 h 29"/>
                  <a:gd name="T88" fmla="*/ 26 w 28"/>
                  <a:gd name="T89" fmla="*/ 5 h 29"/>
                  <a:gd name="T90" fmla="*/ 21 w 28"/>
                  <a:gd name="T91" fmla="*/ 5 h 2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8"/>
                  <a:gd name="T139" fmla="*/ 0 h 29"/>
                  <a:gd name="T140" fmla="*/ 28 w 28"/>
                  <a:gd name="T141" fmla="*/ 29 h 2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8" h="29">
                    <a:moveTo>
                      <a:pt x="21" y="5"/>
                    </a:moveTo>
                    <a:lnTo>
                      <a:pt x="21" y="3"/>
                    </a:lnTo>
                    <a:lnTo>
                      <a:pt x="19" y="3"/>
                    </a:lnTo>
                    <a:lnTo>
                      <a:pt x="17" y="3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7" y="12"/>
                    </a:lnTo>
                    <a:lnTo>
                      <a:pt x="10" y="15"/>
                    </a:lnTo>
                    <a:lnTo>
                      <a:pt x="10" y="17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10" y="19"/>
                    </a:lnTo>
                    <a:lnTo>
                      <a:pt x="10" y="24"/>
                    </a:lnTo>
                    <a:lnTo>
                      <a:pt x="12" y="24"/>
                    </a:lnTo>
                    <a:lnTo>
                      <a:pt x="12" y="19"/>
                    </a:lnTo>
                    <a:lnTo>
                      <a:pt x="17" y="19"/>
                    </a:lnTo>
                    <a:lnTo>
                      <a:pt x="17" y="24"/>
                    </a:lnTo>
                    <a:lnTo>
                      <a:pt x="19" y="24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1" y="24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8" y="29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8" y="19"/>
                    </a:lnTo>
                    <a:lnTo>
                      <a:pt x="26" y="19"/>
                    </a:lnTo>
                    <a:lnTo>
                      <a:pt x="26" y="17"/>
                    </a:lnTo>
                    <a:lnTo>
                      <a:pt x="26" y="15"/>
                    </a:lnTo>
                    <a:lnTo>
                      <a:pt x="21" y="15"/>
                    </a:lnTo>
                    <a:lnTo>
                      <a:pt x="26" y="12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1" y="5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453"/>
              <p:cNvSpPr>
                <a:spLocks noChangeAspect="1"/>
              </p:cNvSpPr>
              <p:nvPr/>
            </p:nvSpPr>
            <p:spPr bwMode="auto">
              <a:xfrm>
                <a:off x="3501" y="2300"/>
                <a:ext cx="37" cy="9"/>
              </a:xfrm>
              <a:custGeom>
                <a:avLst/>
                <a:gdLst>
                  <a:gd name="T0" fmla="*/ 7 w 37"/>
                  <a:gd name="T1" fmla="*/ 7 h 9"/>
                  <a:gd name="T2" fmla="*/ 9 w 37"/>
                  <a:gd name="T3" fmla="*/ 7 h 9"/>
                  <a:gd name="T4" fmla="*/ 11 w 37"/>
                  <a:gd name="T5" fmla="*/ 7 h 9"/>
                  <a:gd name="T6" fmla="*/ 16 w 37"/>
                  <a:gd name="T7" fmla="*/ 7 h 9"/>
                  <a:gd name="T8" fmla="*/ 18 w 37"/>
                  <a:gd name="T9" fmla="*/ 9 h 9"/>
                  <a:gd name="T10" fmla="*/ 21 w 37"/>
                  <a:gd name="T11" fmla="*/ 9 h 9"/>
                  <a:gd name="T12" fmla="*/ 26 w 37"/>
                  <a:gd name="T13" fmla="*/ 9 h 9"/>
                  <a:gd name="T14" fmla="*/ 28 w 37"/>
                  <a:gd name="T15" fmla="*/ 9 h 9"/>
                  <a:gd name="T16" fmla="*/ 30 w 37"/>
                  <a:gd name="T17" fmla="*/ 9 h 9"/>
                  <a:gd name="T18" fmla="*/ 35 w 37"/>
                  <a:gd name="T19" fmla="*/ 9 h 9"/>
                  <a:gd name="T20" fmla="*/ 37 w 37"/>
                  <a:gd name="T21" fmla="*/ 9 h 9"/>
                  <a:gd name="T22" fmla="*/ 37 w 37"/>
                  <a:gd name="T23" fmla="*/ 7 h 9"/>
                  <a:gd name="T24" fmla="*/ 35 w 37"/>
                  <a:gd name="T25" fmla="*/ 7 h 9"/>
                  <a:gd name="T26" fmla="*/ 30 w 37"/>
                  <a:gd name="T27" fmla="*/ 7 h 9"/>
                  <a:gd name="T28" fmla="*/ 30 w 37"/>
                  <a:gd name="T29" fmla="*/ 4 h 9"/>
                  <a:gd name="T30" fmla="*/ 28 w 37"/>
                  <a:gd name="T31" fmla="*/ 4 h 9"/>
                  <a:gd name="T32" fmla="*/ 28 w 37"/>
                  <a:gd name="T33" fmla="*/ 7 h 9"/>
                  <a:gd name="T34" fmla="*/ 26 w 37"/>
                  <a:gd name="T35" fmla="*/ 4 h 9"/>
                  <a:gd name="T36" fmla="*/ 21 w 37"/>
                  <a:gd name="T37" fmla="*/ 4 h 9"/>
                  <a:gd name="T38" fmla="*/ 18 w 37"/>
                  <a:gd name="T39" fmla="*/ 4 h 9"/>
                  <a:gd name="T40" fmla="*/ 16 w 37"/>
                  <a:gd name="T41" fmla="*/ 4 h 9"/>
                  <a:gd name="T42" fmla="*/ 11 w 37"/>
                  <a:gd name="T43" fmla="*/ 4 h 9"/>
                  <a:gd name="T44" fmla="*/ 9 w 37"/>
                  <a:gd name="T45" fmla="*/ 4 h 9"/>
                  <a:gd name="T46" fmla="*/ 9 w 37"/>
                  <a:gd name="T47" fmla="*/ 0 h 9"/>
                  <a:gd name="T48" fmla="*/ 7 w 37"/>
                  <a:gd name="T49" fmla="*/ 0 h 9"/>
                  <a:gd name="T50" fmla="*/ 2 w 37"/>
                  <a:gd name="T51" fmla="*/ 0 h 9"/>
                  <a:gd name="T52" fmla="*/ 0 w 37"/>
                  <a:gd name="T53" fmla="*/ 0 h 9"/>
                  <a:gd name="T54" fmla="*/ 0 w 37"/>
                  <a:gd name="T55" fmla="*/ 4 h 9"/>
                  <a:gd name="T56" fmla="*/ 0 w 37"/>
                  <a:gd name="T57" fmla="*/ 7 h 9"/>
                  <a:gd name="T58" fmla="*/ 2 w 37"/>
                  <a:gd name="T59" fmla="*/ 7 h 9"/>
                  <a:gd name="T60" fmla="*/ 7 w 37"/>
                  <a:gd name="T61" fmla="*/ 7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37"/>
                  <a:gd name="T94" fmla="*/ 0 h 9"/>
                  <a:gd name="T95" fmla="*/ 37 w 37"/>
                  <a:gd name="T96" fmla="*/ 9 h 9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37" h="9">
                    <a:moveTo>
                      <a:pt x="7" y="7"/>
                    </a:moveTo>
                    <a:lnTo>
                      <a:pt x="9" y="7"/>
                    </a:lnTo>
                    <a:lnTo>
                      <a:pt x="11" y="7"/>
                    </a:lnTo>
                    <a:lnTo>
                      <a:pt x="16" y="7"/>
                    </a:lnTo>
                    <a:lnTo>
                      <a:pt x="18" y="9"/>
                    </a:lnTo>
                    <a:lnTo>
                      <a:pt x="21" y="9"/>
                    </a:lnTo>
                    <a:lnTo>
                      <a:pt x="26" y="9"/>
                    </a:lnTo>
                    <a:lnTo>
                      <a:pt x="28" y="9"/>
                    </a:lnTo>
                    <a:lnTo>
                      <a:pt x="30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7" y="7"/>
                    </a:lnTo>
                    <a:lnTo>
                      <a:pt x="35" y="7"/>
                    </a:lnTo>
                    <a:lnTo>
                      <a:pt x="30" y="7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8" y="7"/>
                    </a:lnTo>
                    <a:lnTo>
                      <a:pt x="26" y="4"/>
                    </a:lnTo>
                    <a:lnTo>
                      <a:pt x="21" y="4"/>
                    </a:lnTo>
                    <a:lnTo>
                      <a:pt x="18" y="4"/>
                    </a:lnTo>
                    <a:lnTo>
                      <a:pt x="16" y="4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Freeform 454"/>
              <p:cNvSpPr>
                <a:spLocks noChangeAspect="1"/>
              </p:cNvSpPr>
              <p:nvPr/>
            </p:nvSpPr>
            <p:spPr bwMode="auto">
              <a:xfrm>
                <a:off x="3458" y="2262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0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Freeform 455"/>
              <p:cNvSpPr>
                <a:spLocks noChangeAspect="1"/>
              </p:cNvSpPr>
              <p:nvPr/>
            </p:nvSpPr>
            <p:spPr bwMode="auto">
              <a:xfrm>
                <a:off x="3456" y="2259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0 h 3"/>
                  <a:gd name="T4" fmla="*/ 2 w 2"/>
                  <a:gd name="T5" fmla="*/ 3 h 3"/>
                  <a:gd name="T6" fmla="*/ 2 w 2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3"/>
                  <a:gd name="T14" fmla="*/ 2 w 2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Rectangle 456"/>
              <p:cNvSpPr>
                <a:spLocks noChangeAspect="1" noChangeArrowheads="1"/>
              </p:cNvSpPr>
              <p:nvPr/>
            </p:nvSpPr>
            <p:spPr bwMode="auto">
              <a:xfrm>
                <a:off x="3458" y="2264"/>
                <a:ext cx="5" cy="3"/>
              </a:xfrm>
              <a:prstGeom prst="rect">
                <a:avLst/>
              </a:prstGeom>
              <a:solidFill>
                <a:srgbClr val="4D83CB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379" name="Freeform 457"/>
              <p:cNvSpPr>
                <a:spLocks noChangeAspect="1"/>
              </p:cNvSpPr>
              <p:nvPr/>
            </p:nvSpPr>
            <p:spPr bwMode="auto">
              <a:xfrm>
                <a:off x="3491" y="2288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0 w 2"/>
                  <a:gd name="T3" fmla="*/ 4 h 4"/>
                  <a:gd name="T4" fmla="*/ 2 w 2"/>
                  <a:gd name="T5" fmla="*/ 4 h 4"/>
                  <a:gd name="T6" fmla="*/ 0 w 2"/>
                  <a:gd name="T7" fmla="*/ 0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4"/>
                  <a:gd name="T14" fmla="*/ 2 w 2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4">
                    <a:moveTo>
                      <a:pt x="0" y="0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Freeform 458"/>
              <p:cNvSpPr>
                <a:spLocks noChangeAspect="1"/>
              </p:cNvSpPr>
              <p:nvPr/>
            </p:nvSpPr>
            <p:spPr bwMode="auto">
              <a:xfrm>
                <a:off x="3522" y="2276"/>
                <a:ext cx="7" cy="7"/>
              </a:xfrm>
              <a:custGeom>
                <a:avLst/>
                <a:gdLst>
                  <a:gd name="T0" fmla="*/ 5 w 7"/>
                  <a:gd name="T1" fmla="*/ 0 h 7"/>
                  <a:gd name="T2" fmla="*/ 0 w 7"/>
                  <a:gd name="T3" fmla="*/ 0 h 7"/>
                  <a:gd name="T4" fmla="*/ 0 w 7"/>
                  <a:gd name="T5" fmla="*/ 2 h 7"/>
                  <a:gd name="T6" fmla="*/ 5 w 7"/>
                  <a:gd name="T7" fmla="*/ 2 h 7"/>
                  <a:gd name="T8" fmla="*/ 7 w 7"/>
                  <a:gd name="T9" fmla="*/ 7 h 7"/>
                  <a:gd name="T10" fmla="*/ 7 w 7"/>
                  <a:gd name="T11" fmla="*/ 2 h 7"/>
                  <a:gd name="T12" fmla="*/ 7 w 7"/>
                  <a:gd name="T13" fmla="*/ 0 h 7"/>
                  <a:gd name="T14" fmla="*/ 5 w 7"/>
                  <a:gd name="T15" fmla="*/ 0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7"/>
                  <a:gd name="T26" fmla="*/ 7 w 7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7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5" y="2"/>
                    </a:lnTo>
                    <a:lnTo>
                      <a:pt x="7" y="7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Rectangle 459"/>
              <p:cNvSpPr>
                <a:spLocks noChangeAspect="1" noChangeArrowheads="1"/>
              </p:cNvSpPr>
              <p:nvPr/>
            </p:nvSpPr>
            <p:spPr bwMode="auto">
              <a:xfrm>
                <a:off x="3510" y="2283"/>
                <a:ext cx="2" cy="2"/>
              </a:xfrm>
              <a:prstGeom prst="rect">
                <a:avLst/>
              </a:prstGeom>
              <a:solidFill>
                <a:srgbClr val="4D83CB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382" name="Freeform 460"/>
              <p:cNvSpPr>
                <a:spLocks noChangeAspect="1"/>
              </p:cNvSpPr>
              <p:nvPr/>
            </p:nvSpPr>
            <p:spPr bwMode="auto">
              <a:xfrm>
                <a:off x="3503" y="2231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0 h 2"/>
                  <a:gd name="T4" fmla="*/ 0 w 5"/>
                  <a:gd name="T5" fmla="*/ 0 h 2"/>
                  <a:gd name="T6" fmla="*/ 5 w 5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5" y="2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Freeform 461"/>
              <p:cNvSpPr>
                <a:spLocks noChangeAspect="1"/>
              </p:cNvSpPr>
              <p:nvPr/>
            </p:nvSpPr>
            <p:spPr bwMode="auto">
              <a:xfrm>
                <a:off x="3510" y="222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2"/>
                  <a:gd name="T14" fmla="*/ 2 w 2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Rectangle 462"/>
              <p:cNvSpPr>
                <a:spLocks noChangeAspect="1" noChangeArrowheads="1"/>
              </p:cNvSpPr>
              <p:nvPr/>
            </p:nvSpPr>
            <p:spPr bwMode="auto">
              <a:xfrm>
                <a:off x="3496" y="2231"/>
                <a:ext cx="5" cy="2"/>
              </a:xfrm>
              <a:prstGeom prst="rect">
                <a:avLst/>
              </a:prstGeom>
              <a:solidFill>
                <a:srgbClr val="4D83CB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385" name="Freeform 463"/>
              <p:cNvSpPr>
                <a:spLocks noChangeAspect="1"/>
              </p:cNvSpPr>
              <p:nvPr/>
            </p:nvSpPr>
            <p:spPr bwMode="auto">
              <a:xfrm>
                <a:off x="3522" y="2231"/>
                <a:ext cx="5" cy="2"/>
              </a:xfrm>
              <a:custGeom>
                <a:avLst/>
                <a:gdLst>
                  <a:gd name="T0" fmla="*/ 0 w 5"/>
                  <a:gd name="T1" fmla="*/ 2 h 2"/>
                  <a:gd name="T2" fmla="*/ 5 w 5"/>
                  <a:gd name="T3" fmla="*/ 2 h 2"/>
                  <a:gd name="T4" fmla="*/ 0 w 5"/>
                  <a:gd name="T5" fmla="*/ 0 h 2"/>
                  <a:gd name="T6" fmla="*/ 0 w 5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0" y="2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Rectangle 464"/>
              <p:cNvSpPr>
                <a:spLocks noChangeAspect="1" noChangeArrowheads="1"/>
              </p:cNvSpPr>
              <p:nvPr/>
            </p:nvSpPr>
            <p:spPr bwMode="auto">
              <a:xfrm>
                <a:off x="3512" y="2250"/>
                <a:ext cx="5" cy="2"/>
              </a:xfrm>
              <a:prstGeom prst="rect">
                <a:avLst/>
              </a:prstGeom>
              <a:solidFill>
                <a:srgbClr val="4D83CB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387" name="Freeform 465"/>
              <p:cNvSpPr>
                <a:spLocks noChangeAspect="1"/>
              </p:cNvSpPr>
              <p:nvPr/>
            </p:nvSpPr>
            <p:spPr bwMode="auto">
              <a:xfrm>
                <a:off x="3529" y="2224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0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5"/>
                  <a:gd name="T14" fmla="*/ 2 w 2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5">
                    <a:moveTo>
                      <a:pt x="0" y="0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466"/>
              <p:cNvSpPr>
                <a:spLocks noChangeAspect="1"/>
              </p:cNvSpPr>
              <p:nvPr/>
            </p:nvSpPr>
            <p:spPr bwMode="auto">
              <a:xfrm>
                <a:off x="3493" y="2243"/>
                <a:ext cx="3" cy="2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3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"/>
                  <a:gd name="T13" fmla="*/ 0 h 2"/>
                  <a:gd name="T14" fmla="*/ 3 w 3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467"/>
              <p:cNvSpPr>
                <a:spLocks noChangeAspect="1"/>
              </p:cNvSpPr>
              <p:nvPr/>
            </p:nvSpPr>
            <p:spPr bwMode="auto">
              <a:xfrm>
                <a:off x="3510" y="2262"/>
                <a:ext cx="7" cy="2"/>
              </a:xfrm>
              <a:custGeom>
                <a:avLst/>
                <a:gdLst>
                  <a:gd name="T0" fmla="*/ 2 w 7"/>
                  <a:gd name="T1" fmla="*/ 2 h 2"/>
                  <a:gd name="T2" fmla="*/ 7 w 7"/>
                  <a:gd name="T3" fmla="*/ 2 h 2"/>
                  <a:gd name="T4" fmla="*/ 7 w 7"/>
                  <a:gd name="T5" fmla="*/ 0 h 2"/>
                  <a:gd name="T6" fmla="*/ 2 w 7"/>
                  <a:gd name="T7" fmla="*/ 0 h 2"/>
                  <a:gd name="T8" fmla="*/ 0 w 7"/>
                  <a:gd name="T9" fmla="*/ 0 h 2"/>
                  <a:gd name="T10" fmla="*/ 0 w 7"/>
                  <a:gd name="T11" fmla="*/ 2 h 2"/>
                  <a:gd name="T12" fmla="*/ 2 w 7"/>
                  <a:gd name="T13" fmla="*/ 2 h 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2"/>
                  <a:gd name="T23" fmla="*/ 7 w 7"/>
                  <a:gd name="T24" fmla="*/ 2 h 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2">
                    <a:moveTo>
                      <a:pt x="2" y="2"/>
                    </a:moveTo>
                    <a:lnTo>
                      <a:pt x="7" y="2"/>
                    </a:lnTo>
                    <a:lnTo>
                      <a:pt x="7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468"/>
              <p:cNvSpPr>
                <a:spLocks noChangeAspect="1"/>
              </p:cNvSpPr>
              <p:nvPr/>
            </p:nvSpPr>
            <p:spPr bwMode="auto">
              <a:xfrm>
                <a:off x="3449" y="2207"/>
                <a:ext cx="94" cy="60"/>
              </a:xfrm>
              <a:custGeom>
                <a:avLst/>
                <a:gdLst>
                  <a:gd name="T0" fmla="*/ 89 w 94"/>
                  <a:gd name="T1" fmla="*/ 5 h 60"/>
                  <a:gd name="T2" fmla="*/ 82 w 94"/>
                  <a:gd name="T3" fmla="*/ 5 h 60"/>
                  <a:gd name="T4" fmla="*/ 78 w 94"/>
                  <a:gd name="T5" fmla="*/ 5 h 60"/>
                  <a:gd name="T6" fmla="*/ 73 w 94"/>
                  <a:gd name="T7" fmla="*/ 3 h 60"/>
                  <a:gd name="T8" fmla="*/ 68 w 94"/>
                  <a:gd name="T9" fmla="*/ 3 h 60"/>
                  <a:gd name="T10" fmla="*/ 63 w 94"/>
                  <a:gd name="T11" fmla="*/ 0 h 60"/>
                  <a:gd name="T12" fmla="*/ 61 w 94"/>
                  <a:gd name="T13" fmla="*/ 0 h 60"/>
                  <a:gd name="T14" fmla="*/ 54 w 94"/>
                  <a:gd name="T15" fmla="*/ 3 h 60"/>
                  <a:gd name="T16" fmla="*/ 47 w 94"/>
                  <a:gd name="T17" fmla="*/ 3 h 60"/>
                  <a:gd name="T18" fmla="*/ 44 w 94"/>
                  <a:gd name="T19" fmla="*/ 5 h 60"/>
                  <a:gd name="T20" fmla="*/ 42 w 94"/>
                  <a:gd name="T21" fmla="*/ 5 h 60"/>
                  <a:gd name="T22" fmla="*/ 37 w 94"/>
                  <a:gd name="T23" fmla="*/ 10 h 60"/>
                  <a:gd name="T24" fmla="*/ 33 w 94"/>
                  <a:gd name="T25" fmla="*/ 5 h 60"/>
                  <a:gd name="T26" fmla="*/ 26 w 94"/>
                  <a:gd name="T27" fmla="*/ 10 h 60"/>
                  <a:gd name="T28" fmla="*/ 23 w 94"/>
                  <a:gd name="T29" fmla="*/ 12 h 60"/>
                  <a:gd name="T30" fmla="*/ 16 w 94"/>
                  <a:gd name="T31" fmla="*/ 12 h 60"/>
                  <a:gd name="T32" fmla="*/ 16 w 94"/>
                  <a:gd name="T33" fmla="*/ 17 h 60"/>
                  <a:gd name="T34" fmla="*/ 14 w 94"/>
                  <a:gd name="T35" fmla="*/ 22 h 60"/>
                  <a:gd name="T36" fmla="*/ 7 w 94"/>
                  <a:gd name="T37" fmla="*/ 24 h 60"/>
                  <a:gd name="T38" fmla="*/ 7 w 94"/>
                  <a:gd name="T39" fmla="*/ 31 h 60"/>
                  <a:gd name="T40" fmla="*/ 2 w 94"/>
                  <a:gd name="T41" fmla="*/ 34 h 60"/>
                  <a:gd name="T42" fmla="*/ 0 w 94"/>
                  <a:gd name="T43" fmla="*/ 36 h 60"/>
                  <a:gd name="T44" fmla="*/ 7 w 94"/>
                  <a:gd name="T45" fmla="*/ 36 h 60"/>
                  <a:gd name="T46" fmla="*/ 7 w 94"/>
                  <a:gd name="T47" fmla="*/ 38 h 60"/>
                  <a:gd name="T48" fmla="*/ 14 w 94"/>
                  <a:gd name="T49" fmla="*/ 43 h 60"/>
                  <a:gd name="T50" fmla="*/ 16 w 94"/>
                  <a:gd name="T51" fmla="*/ 45 h 60"/>
                  <a:gd name="T52" fmla="*/ 16 w 94"/>
                  <a:gd name="T53" fmla="*/ 52 h 60"/>
                  <a:gd name="T54" fmla="*/ 23 w 94"/>
                  <a:gd name="T55" fmla="*/ 52 h 60"/>
                  <a:gd name="T56" fmla="*/ 28 w 94"/>
                  <a:gd name="T57" fmla="*/ 52 h 60"/>
                  <a:gd name="T58" fmla="*/ 35 w 94"/>
                  <a:gd name="T59" fmla="*/ 52 h 60"/>
                  <a:gd name="T60" fmla="*/ 42 w 94"/>
                  <a:gd name="T61" fmla="*/ 52 h 60"/>
                  <a:gd name="T62" fmla="*/ 42 w 94"/>
                  <a:gd name="T63" fmla="*/ 57 h 60"/>
                  <a:gd name="T64" fmla="*/ 47 w 94"/>
                  <a:gd name="T65" fmla="*/ 57 h 60"/>
                  <a:gd name="T66" fmla="*/ 54 w 94"/>
                  <a:gd name="T67" fmla="*/ 57 h 60"/>
                  <a:gd name="T68" fmla="*/ 59 w 94"/>
                  <a:gd name="T69" fmla="*/ 60 h 60"/>
                  <a:gd name="T70" fmla="*/ 59 w 94"/>
                  <a:gd name="T71" fmla="*/ 55 h 60"/>
                  <a:gd name="T72" fmla="*/ 61 w 94"/>
                  <a:gd name="T73" fmla="*/ 55 h 60"/>
                  <a:gd name="T74" fmla="*/ 61 w 94"/>
                  <a:gd name="T75" fmla="*/ 48 h 60"/>
                  <a:gd name="T76" fmla="*/ 54 w 94"/>
                  <a:gd name="T77" fmla="*/ 45 h 60"/>
                  <a:gd name="T78" fmla="*/ 52 w 94"/>
                  <a:gd name="T79" fmla="*/ 43 h 60"/>
                  <a:gd name="T80" fmla="*/ 44 w 94"/>
                  <a:gd name="T81" fmla="*/ 43 h 60"/>
                  <a:gd name="T82" fmla="*/ 42 w 94"/>
                  <a:gd name="T83" fmla="*/ 38 h 60"/>
                  <a:gd name="T84" fmla="*/ 44 w 94"/>
                  <a:gd name="T85" fmla="*/ 36 h 60"/>
                  <a:gd name="T86" fmla="*/ 42 w 94"/>
                  <a:gd name="T87" fmla="*/ 34 h 60"/>
                  <a:gd name="T88" fmla="*/ 42 w 94"/>
                  <a:gd name="T89" fmla="*/ 26 h 60"/>
                  <a:gd name="T90" fmla="*/ 37 w 94"/>
                  <a:gd name="T91" fmla="*/ 24 h 60"/>
                  <a:gd name="T92" fmla="*/ 37 w 94"/>
                  <a:gd name="T93" fmla="*/ 17 h 60"/>
                  <a:gd name="T94" fmla="*/ 42 w 94"/>
                  <a:gd name="T95" fmla="*/ 22 h 60"/>
                  <a:gd name="T96" fmla="*/ 47 w 94"/>
                  <a:gd name="T97" fmla="*/ 22 h 60"/>
                  <a:gd name="T98" fmla="*/ 54 w 94"/>
                  <a:gd name="T99" fmla="*/ 22 h 60"/>
                  <a:gd name="T100" fmla="*/ 59 w 94"/>
                  <a:gd name="T101" fmla="*/ 17 h 60"/>
                  <a:gd name="T102" fmla="*/ 54 w 94"/>
                  <a:gd name="T103" fmla="*/ 15 h 60"/>
                  <a:gd name="T104" fmla="*/ 59 w 94"/>
                  <a:gd name="T105" fmla="*/ 15 h 60"/>
                  <a:gd name="T106" fmla="*/ 61 w 94"/>
                  <a:gd name="T107" fmla="*/ 12 h 60"/>
                  <a:gd name="T108" fmla="*/ 68 w 94"/>
                  <a:gd name="T109" fmla="*/ 12 h 60"/>
                  <a:gd name="T110" fmla="*/ 73 w 94"/>
                  <a:gd name="T111" fmla="*/ 12 h 60"/>
                  <a:gd name="T112" fmla="*/ 78 w 94"/>
                  <a:gd name="T113" fmla="*/ 12 h 60"/>
                  <a:gd name="T114" fmla="*/ 82 w 94"/>
                  <a:gd name="T115" fmla="*/ 12 h 60"/>
                  <a:gd name="T116" fmla="*/ 87 w 94"/>
                  <a:gd name="T117" fmla="*/ 15 h 60"/>
                  <a:gd name="T118" fmla="*/ 89 w 94"/>
                  <a:gd name="T119" fmla="*/ 12 h 60"/>
                  <a:gd name="T120" fmla="*/ 89 w 94"/>
                  <a:gd name="T121" fmla="*/ 10 h 6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4"/>
                  <a:gd name="T184" fmla="*/ 0 h 60"/>
                  <a:gd name="T185" fmla="*/ 94 w 94"/>
                  <a:gd name="T186" fmla="*/ 60 h 6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4" h="60">
                    <a:moveTo>
                      <a:pt x="89" y="10"/>
                    </a:moveTo>
                    <a:lnTo>
                      <a:pt x="89" y="5"/>
                    </a:lnTo>
                    <a:lnTo>
                      <a:pt x="87" y="5"/>
                    </a:lnTo>
                    <a:lnTo>
                      <a:pt x="82" y="5"/>
                    </a:lnTo>
                    <a:lnTo>
                      <a:pt x="80" y="5"/>
                    </a:lnTo>
                    <a:lnTo>
                      <a:pt x="78" y="5"/>
                    </a:lnTo>
                    <a:lnTo>
                      <a:pt x="73" y="5"/>
                    </a:lnTo>
                    <a:lnTo>
                      <a:pt x="73" y="3"/>
                    </a:lnTo>
                    <a:lnTo>
                      <a:pt x="70" y="3"/>
                    </a:lnTo>
                    <a:lnTo>
                      <a:pt x="68" y="3"/>
                    </a:lnTo>
                    <a:lnTo>
                      <a:pt x="68" y="0"/>
                    </a:lnTo>
                    <a:lnTo>
                      <a:pt x="63" y="0"/>
                    </a:lnTo>
                    <a:lnTo>
                      <a:pt x="63" y="3"/>
                    </a:lnTo>
                    <a:lnTo>
                      <a:pt x="61" y="0"/>
                    </a:lnTo>
                    <a:lnTo>
                      <a:pt x="59" y="3"/>
                    </a:lnTo>
                    <a:lnTo>
                      <a:pt x="54" y="3"/>
                    </a:lnTo>
                    <a:lnTo>
                      <a:pt x="52" y="3"/>
                    </a:lnTo>
                    <a:lnTo>
                      <a:pt x="47" y="3"/>
                    </a:lnTo>
                    <a:lnTo>
                      <a:pt x="47" y="5"/>
                    </a:lnTo>
                    <a:lnTo>
                      <a:pt x="44" y="5"/>
                    </a:lnTo>
                    <a:lnTo>
                      <a:pt x="42" y="5"/>
                    </a:lnTo>
                    <a:lnTo>
                      <a:pt x="37" y="5"/>
                    </a:lnTo>
                    <a:lnTo>
                      <a:pt x="37" y="10"/>
                    </a:lnTo>
                    <a:lnTo>
                      <a:pt x="35" y="10"/>
                    </a:lnTo>
                    <a:lnTo>
                      <a:pt x="33" y="5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3" y="12"/>
                    </a:lnTo>
                    <a:lnTo>
                      <a:pt x="18" y="12"/>
                    </a:lnTo>
                    <a:lnTo>
                      <a:pt x="16" y="12"/>
                    </a:lnTo>
                    <a:lnTo>
                      <a:pt x="16" y="15"/>
                    </a:lnTo>
                    <a:lnTo>
                      <a:pt x="16" y="17"/>
                    </a:lnTo>
                    <a:lnTo>
                      <a:pt x="14" y="17"/>
                    </a:lnTo>
                    <a:lnTo>
                      <a:pt x="14" y="22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7" y="26"/>
                    </a:lnTo>
                    <a:lnTo>
                      <a:pt x="7" y="31"/>
                    </a:lnTo>
                    <a:lnTo>
                      <a:pt x="2" y="31"/>
                    </a:lnTo>
                    <a:lnTo>
                      <a:pt x="2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2" y="36"/>
                    </a:lnTo>
                    <a:lnTo>
                      <a:pt x="7" y="36"/>
                    </a:lnTo>
                    <a:lnTo>
                      <a:pt x="9" y="36"/>
                    </a:lnTo>
                    <a:lnTo>
                      <a:pt x="7" y="38"/>
                    </a:lnTo>
                    <a:lnTo>
                      <a:pt x="9" y="38"/>
                    </a:lnTo>
                    <a:lnTo>
                      <a:pt x="14" y="43"/>
                    </a:lnTo>
                    <a:lnTo>
                      <a:pt x="14" y="45"/>
                    </a:lnTo>
                    <a:lnTo>
                      <a:pt x="16" y="45"/>
                    </a:lnTo>
                    <a:lnTo>
                      <a:pt x="16" y="48"/>
                    </a:lnTo>
                    <a:lnTo>
                      <a:pt x="16" y="52"/>
                    </a:lnTo>
                    <a:lnTo>
                      <a:pt x="18" y="52"/>
                    </a:lnTo>
                    <a:lnTo>
                      <a:pt x="23" y="52"/>
                    </a:lnTo>
                    <a:lnTo>
                      <a:pt x="26" y="52"/>
                    </a:lnTo>
                    <a:lnTo>
                      <a:pt x="28" y="52"/>
                    </a:lnTo>
                    <a:lnTo>
                      <a:pt x="33" y="52"/>
                    </a:lnTo>
                    <a:lnTo>
                      <a:pt x="35" y="52"/>
                    </a:lnTo>
                    <a:lnTo>
                      <a:pt x="37" y="52"/>
                    </a:lnTo>
                    <a:lnTo>
                      <a:pt x="42" y="52"/>
                    </a:lnTo>
                    <a:lnTo>
                      <a:pt x="42" y="55"/>
                    </a:lnTo>
                    <a:lnTo>
                      <a:pt x="42" y="57"/>
                    </a:lnTo>
                    <a:lnTo>
                      <a:pt x="44" y="57"/>
                    </a:lnTo>
                    <a:lnTo>
                      <a:pt x="47" y="57"/>
                    </a:lnTo>
                    <a:lnTo>
                      <a:pt x="52" y="57"/>
                    </a:lnTo>
                    <a:lnTo>
                      <a:pt x="54" y="57"/>
                    </a:lnTo>
                    <a:lnTo>
                      <a:pt x="54" y="60"/>
                    </a:lnTo>
                    <a:lnTo>
                      <a:pt x="59" y="60"/>
                    </a:lnTo>
                    <a:lnTo>
                      <a:pt x="59" y="57"/>
                    </a:lnTo>
                    <a:lnTo>
                      <a:pt x="59" y="55"/>
                    </a:lnTo>
                    <a:lnTo>
                      <a:pt x="59" y="52"/>
                    </a:lnTo>
                    <a:lnTo>
                      <a:pt x="61" y="55"/>
                    </a:lnTo>
                    <a:lnTo>
                      <a:pt x="61" y="52"/>
                    </a:lnTo>
                    <a:lnTo>
                      <a:pt x="61" y="48"/>
                    </a:lnTo>
                    <a:lnTo>
                      <a:pt x="59" y="45"/>
                    </a:lnTo>
                    <a:lnTo>
                      <a:pt x="54" y="45"/>
                    </a:lnTo>
                    <a:lnTo>
                      <a:pt x="52" y="45"/>
                    </a:lnTo>
                    <a:lnTo>
                      <a:pt x="52" y="43"/>
                    </a:lnTo>
                    <a:lnTo>
                      <a:pt x="47" y="43"/>
                    </a:lnTo>
                    <a:lnTo>
                      <a:pt x="44" y="43"/>
                    </a:lnTo>
                    <a:lnTo>
                      <a:pt x="44" y="38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4" y="36"/>
                    </a:lnTo>
                    <a:lnTo>
                      <a:pt x="44" y="34"/>
                    </a:lnTo>
                    <a:lnTo>
                      <a:pt x="42" y="34"/>
                    </a:lnTo>
                    <a:lnTo>
                      <a:pt x="42" y="31"/>
                    </a:lnTo>
                    <a:lnTo>
                      <a:pt x="42" y="26"/>
                    </a:lnTo>
                    <a:lnTo>
                      <a:pt x="37" y="26"/>
                    </a:lnTo>
                    <a:lnTo>
                      <a:pt x="37" y="24"/>
                    </a:lnTo>
                    <a:lnTo>
                      <a:pt x="37" y="22"/>
                    </a:lnTo>
                    <a:lnTo>
                      <a:pt x="37" y="17"/>
                    </a:lnTo>
                    <a:lnTo>
                      <a:pt x="42" y="17"/>
                    </a:lnTo>
                    <a:lnTo>
                      <a:pt x="42" y="22"/>
                    </a:lnTo>
                    <a:lnTo>
                      <a:pt x="44" y="22"/>
                    </a:lnTo>
                    <a:lnTo>
                      <a:pt x="47" y="22"/>
                    </a:lnTo>
                    <a:lnTo>
                      <a:pt x="52" y="22"/>
                    </a:lnTo>
                    <a:lnTo>
                      <a:pt x="54" y="22"/>
                    </a:lnTo>
                    <a:lnTo>
                      <a:pt x="59" y="22"/>
                    </a:lnTo>
                    <a:lnTo>
                      <a:pt x="59" y="17"/>
                    </a:lnTo>
                    <a:lnTo>
                      <a:pt x="54" y="17"/>
                    </a:lnTo>
                    <a:lnTo>
                      <a:pt x="54" y="15"/>
                    </a:lnTo>
                    <a:lnTo>
                      <a:pt x="54" y="12"/>
                    </a:lnTo>
                    <a:lnTo>
                      <a:pt x="59" y="15"/>
                    </a:lnTo>
                    <a:lnTo>
                      <a:pt x="61" y="15"/>
                    </a:lnTo>
                    <a:lnTo>
                      <a:pt x="61" y="12"/>
                    </a:lnTo>
                    <a:lnTo>
                      <a:pt x="63" y="12"/>
                    </a:lnTo>
                    <a:lnTo>
                      <a:pt x="68" y="12"/>
                    </a:lnTo>
                    <a:lnTo>
                      <a:pt x="70" y="12"/>
                    </a:lnTo>
                    <a:lnTo>
                      <a:pt x="73" y="12"/>
                    </a:lnTo>
                    <a:lnTo>
                      <a:pt x="78" y="10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2" y="12"/>
                    </a:lnTo>
                    <a:lnTo>
                      <a:pt x="87" y="12"/>
                    </a:lnTo>
                    <a:lnTo>
                      <a:pt x="87" y="15"/>
                    </a:lnTo>
                    <a:lnTo>
                      <a:pt x="89" y="15"/>
                    </a:lnTo>
                    <a:lnTo>
                      <a:pt x="89" y="12"/>
                    </a:lnTo>
                    <a:lnTo>
                      <a:pt x="94" y="12"/>
                    </a:lnTo>
                    <a:lnTo>
                      <a:pt x="89" y="1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Rectangle 469"/>
              <p:cNvSpPr>
                <a:spLocks noChangeAspect="1" noChangeArrowheads="1"/>
              </p:cNvSpPr>
              <p:nvPr/>
            </p:nvSpPr>
            <p:spPr bwMode="auto">
              <a:xfrm>
                <a:off x="3517" y="2264"/>
                <a:ext cx="2" cy="3"/>
              </a:xfrm>
              <a:prstGeom prst="rect">
                <a:avLst/>
              </a:prstGeom>
              <a:solidFill>
                <a:srgbClr val="4D83CB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392" name="Freeform 470"/>
              <p:cNvSpPr>
                <a:spLocks noChangeAspect="1"/>
              </p:cNvSpPr>
              <p:nvPr/>
            </p:nvSpPr>
            <p:spPr bwMode="auto">
              <a:xfrm>
                <a:off x="3531" y="2243"/>
                <a:ext cx="14" cy="7"/>
              </a:xfrm>
              <a:custGeom>
                <a:avLst/>
                <a:gdLst>
                  <a:gd name="T0" fmla="*/ 14 w 14"/>
                  <a:gd name="T1" fmla="*/ 7 h 7"/>
                  <a:gd name="T2" fmla="*/ 14 w 14"/>
                  <a:gd name="T3" fmla="*/ 2 h 7"/>
                  <a:gd name="T4" fmla="*/ 12 w 14"/>
                  <a:gd name="T5" fmla="*/ 2 h 7"/>
                  <a:gd name="T6" fmla="*/ 12 w 14"/>
                  <a:gd name="T7" fmla="*/ 0 h 7"/>
                  <a:gd name="T8" fmla="*/ 7 w 14"/>
                  <a:gd name="T9" fmla="*/ 0 h 7"/>
                  <a:gd name="T10" fmla="*/ 5 w 14"/>
                  <a:gd name="T11" fmla="*/ 0 h 7"/>
                  <a:gd name="T12" fmla="*/ 0 w 14"/>
                  <a:gd name="T13" fmla="*/ 0 h 7"/>
                  <a:gd name="T14" fmla="*/ 0 w 14"/>
                  <a:gd name="T15" fmla="*/ 2 h 7"/>
                  <a:gd name="T16" fmla="*/ 5 w 14"/>
                  <a:gd name="T17" fmla="*/ 2 h 7"/>
                  <a:gd name="T18" fmla="*/ 5 w 14"/>
                  <a:gd name="T19" fmla="*/ 7 h 7"/>
                  <a:gd name="T20" fmla="*/ 7 w 14"/>
                  <a:gd name="T21" fmla="*/ 7 h 7"/>
                  <a:gd name="T22" fmla="*/ 12 w 14"/>
                  <a:gd name="T23" fmla="*/ 7 h 7"/>
                  <a:gd name="T24" fmla="*/ 14 w 14"/>
                  <a:gd name="T25" fmla="*/ 7 h 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"/>
                  <a:gd name="T40" fmla="*/ 0 h 7"/>
                  <a:gd name="T41" fmla="*/ 14 w 14"/>
                  <a:gd name="T42" fmla="*/ 7 h 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" h="7">
                    <a:moveTo>
                      <a:pt x="14" y="7"/>
                    </a:moveTo>
                    <a:lnTo>
                      <a:pt x="14" y="2"/>
                    </a:lnTo>
                    <a:lnTo>
                      <a:pt x="12" y="2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5" y="2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12" y="7"/>
                    </a:ln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471"/>
              <p:cNvSpPr>
                <a:spLocks noChangeAspect="1"/>
              </p:cNvSpPr>
              <p:nvPr/>
            </p:nvSpPr>
            <p:spPr bwMode="auto">
              <a:xfrm>
                <a:off x="3562" y="2288"/>
                <a:ext cx="5" cy="7"/>
              </a:xfrm>
              <a:custGeom>
                <a:avLst/>
                <a:gdLst>
                  <a:gd name="T0" fmla="*/ 0 w 5"/>
                  <a:gd name="T1" fmla="*/ 0 h 7"/>
                  <a:gd name="T2" fmla="*/ 0 w 5"/>
                  <a:gd name="T3" fmla="*/ 4 h 7"/>
                  <a:gd name="T4" fmla="*/ 0 w 5"/>
                  <a:gd name="T5" fmla="*/ 7 h 7"/>
                  <a:gd name="T6" fmla="*/ 2 w 5"/>
                  <a:gd name="T7" fmla="*/ 7 h 7"/>
                  <a:gd name="T8" fmla="*/ 2 w 5"/>
                  <a:gd name="T9" fmla="*/ 4 h 7"/>
                  <a:gd name="T10" fmla="*/ 5 w 5"/>
                  <a:gd name="T11" fmla="*/ 4 h 7"/>
                  <a:gd name="T12" fmla="*/ 5 w 5"/>
                  <a:gd name="T13" fmla="*/ 0 h 7"/>
                  <a:gd name="T14" fmla="*/ 2 w 5"/>
                  <a:gd name="T15" fmla="*/ 0 h 7"/>
                  <a:gd name="T16" fmla="*/ 0 w 5"/>
                  <a:gd name="T17" fmla="*/ 0 h 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"/>
                  <a:gd name="T28" fmla="*/ 0 h 7"/>
                  <a:gd name="T29" fmla="*/ 5 w 5"/>
                  <a:gd name="T30" fmla="*/ 7 h 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" h="7">
                    <a:moveTo>
                      <a:pt x="0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472"/>
              <p:cNvSpPr>
                <a:spLocks noChangeAspect="1"/>
              </p:cNvSpPr>
              <p:nvPr/>
            </p:nvSpPr>
            <p:spPr bwMode="auto">
              <a:xfrm>
                <a:off x="3531" y="2255"/>
                <a:ext cx="7" cy="7"/>
              </a:xfrm>
              <a:custGeom>
                <a:avLst/>
                <a:gdLst>
                  <a:gd name="T0" fmla="*/ 5 w 7"/>
                  <a:gd name="T1" fmla="*/ 4 h 7"/>
                  <a:gd name="T2" fmla="*/ 0 w 7"/>
                  <a:gd name="T3" fmla="*/ 4 h 7"/>
                  <a:gd name="T4" fmla="*/ 0 w 7"/>
                  <a:gd name="T5" fmla="*/ 7 h 7"/>
                  <a:gd name="T6" fmla="*/ 5 w 7"/>
                  <a:gd name="T7" fmla="*/ 7 h 7"/>
                  <a:gd name="T8" fmla="*/ 7 w 7"/>
                  <a:gd name="T9" fmla="*/ 4 h 7"/>
                  <a:gd name="T10" fmla="*/ 7 w 7"/>
                  <a:gd name="T11" fmla="*/ 0 h 7"/>
                  <a:gd name="T12" fmla="*/ 5 w 7"/>
                  <a:gd name="T13" fmla="*/ 0 h 7"/>
                  <a:gd name="T14" fmla="*/ 5 w 7"/>
                  <a:gd name="T15" fmla="*/ 4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7"/>
                  <a:gd name="T26" fmla="*/ 7 w 7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7">
                    <a:moveTo>
                      <a:pt x="5" y="4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5" y="7"/>
                    </a:lnTo>
                    <a:lnTo>
                      <a:pt x="7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4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Rectangle 473"/>
              <p:cNvSpPr>
                <a:spLocks noChangeAspect="1" noChangeArrowheads="1"/>
              </p:cNvSpPr>
              <p:nvPr/>
            </p:nvSpPr>
            <p:spPr bwMode="auto">
              <a:xfrm>
                <a:off x="3545" y="2267"/>
                <a:ext cx="3" cy="4"/>
              </a:xfrm>
              <a:prstGeom prst="rect">
                <a:avLst/>
              </a:prstGeom>
              <a:solidFill>
                <a:srgbClr val="4D83CB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396" name="Freeform 474"/>
              <p:cNvSpPr>
                <a:spLocks noChangeAspect="1"/>
              </p:cNvSpPr>
              <p:nvPr/>
            </p:nvSpPr>
            <p:spPr bwMode="auto">
              <a:xfrm>
                <a:off x="3553" y="2278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0 h 5"/>
                  <a:gd name="T4" fmla="*/ 0 w 2"/>
                  <a:gd name="T5" fmla="*/ 5 h 5"/>
                  <a:gd name="T6" fmla="*/ 2 w 2"/>
                  <a:gd name="T7" fmla="*/ 5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"/>
                  <a:gd name="T13" fmla="*/ 0 h 5"/>
                  <a:gd name="T14" fmla="*/ 2 w 2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" h="5">
                    <a:moveTo>
                      <a:pt x="2" y="5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Rectangle 475"/>
              <p:cNvSpPr>
                <a:spLocks noChangeAspect="1" noChangeArrowheads="1"/>
              </p:cNvSpPr>
              <p:nvPr/>
            </p:nvSpPr>
            <p:spPr bwMode="auto">
              <a:xfrm>
                <a:off x="3545" y="2276"/>
                <a:ext cx="3" cy="2"/>
              </a:xfrm>
              <a:prstGeom prst="rect">
                <a:avLst/>
              </a:prstGeom>
              <a:solidFill>
                <a:srgbClr val="4D83CB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</p:grpSp>
        <p:grpSp>
          <p:nvGrpSpPr>
            <p:cNvPr id="32" name="Group 476"/>
            <p:cNvGrpSpPr>
              <a:grpSpLocks noChangeAspect="1"/>
            </p:cNvGrpSpPr>
            <p:nvPr/>
          </p:nvGrpSpPr>
          <p:grpSpPr bwMode="auto">
            <a:xfrm>
              <a:off x="2705466" y="5935281"/>
              <a:ext cx="204033" cy="109700"/>
              <a:chOff x="3538" y="2200"/>
              <a:chExt cx="265" cy="116"/>
            </a:xfrm>
          </p:grpSpPr>
          <p:sp>
            <p:nvSpPr>
              <p:cNvPr id="370" name="Freeform 477"/>
              <p:cNvSpPr>
                <a:spLocks noChangeAspect="1"/>
              </p:cNvSpPr>
              <p:nvPr/>
            </p:nvSpPr>
            <p:spPr bwMode="auto">
              <a:xfrm>
                <a:off x="3628" y="2300"/>
                <a:ext cx="31" cy="16"/>
              </a:xfrm>
              <a:custGeom>
                <a:avLst/>
                <a:gdLst>
                  <a:gd name="T0" fmla="*/ 19 w 31"/>
                  <a:gd name="T1" fmla="*/ 9 h 16"/>
                  <a:gd name="T2" fmla="*/ 19 w 31"/>
                  <a:gd name="T3" fmla="*/ 7 h 16"/>
                  <a:gd name="T4" fmla="*/ 31 w 31"/>
                  <a:gd name="T5" fmla="*/ 0 h 16"/>
                  <a:gd name="T6" fmla="*/ 10 w 31"/>
                  <a:gd name="T7" fmla="*/ 4 h 16"/>
                  <a:gd name="T8" fmla="*/ 0 w 31"/>
                  <a:gd name="T9" fmla="*/ 9 h 16"/>
                  <a:gd name="T10" fmla="*/ 5 w 31"/>
                  <a:gd name="T11" fmla="*/ 16 h 16"/>
                  <a:gd name="T12" fmla="*/ 19 w 31"/>
                  <a:gd name="T13" fmla="*/ 9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1"/>
                  <a:gd name="T22" fmla="*/ 0 h 16"/>
                  <a:gd name="T23" fmla="*/ 31 w 31"/>
                  <a:gd name="T24" fmla="*/ 16 h 1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1" h="16">
                    <a:moveTo>
                      <a:pt x="19" y="9"/>
                    </a:moveTo>
                    <a:lnTo>
                      <a:pt x="19" y="7"/>
                    </a:lnTo>
                    <a:lnTo>
                      <a:pt x="31" y="0"/>
                    </a:lnTo>
                    <a:lnTo>
                      <a:pt x="10" y="4"/>
                    </a:lnTo>
                    <a:lnTo>
                      <a:pt x="0" y="9"/>
                    </a:lnTo>
                    <a:lnTo>
                      <a:pt x="5" y="16"/>
                    </a:ln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478"/>
              <p:cNvSpPr>
                <a:spLocks noChangeAspect="1"/>
              </p:cNvSpPr>
              <p:nvPr/>
            </p:nvSpPr>
            <p:spPr bwMode="auto">
              <a:xfrm>
                <a:off x="3538" y="2200"/>
                <a:ext cx="265" cy="97"/>
              </a:xfrm>
              <a:custGeom>
                <a:avLst/>
                <a:gdLst>
                  <a:gd name="T0" fmla="*/ 258 w 265"/>
                  <a:gd name="T1" fmla="*/ 43 h 97"/>
                  <a:gd name="T2" fmla="*/ 255 w 265"/>
                  <a:gd name="T3" fmla="*/ 31 h 97"/>
                  <a:gd name="T4" fmla="*/ 246 w 265"/>
                  <a:gd name="T5" fmla="*/ 12 h 97"/>
                  <a:gd name="T6" fmla="*/ 220 w 265"/>
                  <a:gd name="T7" fmla="*/ 10 h 97"/>
                  <a:gd name="T8" fmla="*/ 189 w 265"/>
                  <a:gd name="T9" fmla="*/ 17 h 97"/>
                  <a:gd name="T10" fmla="*/ 178 w 265"/>
                  <a:gd name="T11" fmla="*/ 17 h 97"/>
                  <a:gd name="T12" fmla="*/ 142 w 265"/>
                  <a:gd name="T13" fmla="*/ 10 h 97"/>
                  <a:gd name="T14" fmla="*/ 130 w 265"/>
                  <a:gd name="T15" fmla="*/ 5 h 97"/>
                  <a:gd name="T16" fmla="*/ 126 w 265"/>
                  <a:gd name="T17" fmla="*/ 0 h 97"/>
                  <a:gd name="T18" fmla="*/ 107 w 265"/>
                  <a:gd name="T19" fmla="*/ 0 h 97"/>
                  <a:gd name="T20" fmla="*/ 69 w 265"/>
                  <a:gd name="T21" fmla="*/ 17 h 97"/>
                  <a:gd name="T22" fmla="*/ 50 w 265"/>
                  <a:gd name="T23" fmla="*/ 22 h 97"/>
                  <a:gd name="T24" fmla="*/ 41 w 265"/>
                  <a:gd name="T25" fmla="*/ 24 h 97"/>
                  <a:gd name="T26" fmla="*/ 17 w 265"/>
                  <a:gd name="T27" fmla="*/ 29 h 97"/>
                  <a:gd name="T28" fmla="*/ 0 w 265"/>
                  <a:gd name="T29" fmla="*/ 41 h 97"/>
                  <a:gd name="T30" fmla="*/ 10 w 265"/>
                  <a:gd name="T31" fmla="*/ 50 h 97"/>
                  <a:gd name="T32" fmla="*/ 10 w 265"/>
                  <a:gd name="T33" fmla="*/ 59 h 97"/>
                  <a:gd name="T34" fmla="*/ 5 w 265"/>
                  <a:gd name="T35" fmla="*/ 55 h 97"/>
                  <a:gd name="T36" fmla="*/ 17 w 265"/>
                  <a:gd name="T37" fmla="*/ 67 h 97"/>
                  <a:gd name="T38" fmla="*/ 19 w 265"/>
                  <a:gd name="T39" fmla="*/ 76 h 97"/>
                  <a:gd name="T40" fmla="*/ 29 w 265"/>
                  <a:gd name="T41" fmla="*/ 78 h 97"/>
                  <a:gd name="T42" fmla="*/ 26 w 265"/>
                  <a:gd name="T43" fmla="*/ 85 h 97"/>
                  <a:gd name="T44" fmla="*/ 43 w 265"/>
                  <a:gd name="T45" fmla="*/ 88 h 97"/>
                  <a:gd name="T46" fmla="*/ 62 w 265"/>
                  <a:gd name="T47" fmla="*/ 88 h 97"/>
                  <a:gd name="T48" fmla="*/ 88 w 265"/>
                  <a:gd name="T49" fmla="*/ 92 h 97"/>
                  <a:gd name="T50" fmla="*/ 107 w 265"/>
                  <a:gd name="T51" fmla="*/ 92 h 97"/>
                  <a:gd name="T52" fmla="*/ 126 w 265"/>
                  <a:gd name="T53" fmla="*/ 85 h 97"/>
                  <a:gd name="T54" fmla="*/ 142 w 265"/>
                  <a:gd name="T55" fmla="*/ 83 h 97"/>
                  <a:gd name="T56" fmla="*/ 140 w 265"/>
                  <a:gd name="T57" fmla="*/ 97 h 97"/>
                  <a:gd name="T58" fmla="*/ 149 w 265"/>
                  <a:gd name="T59" fmla="*/ 85 h 97"/>
                  <a:gd name="T60" fmla="*/ 178 w 265"/>
                  <a:gd name="T61" fmla="*/ 83 h 97"/>
                  <a:gd name="T62" fmla="*/ 213 w 265"/>
                  <a:gd name="T63" fmla="*/ 78 h 97"/>
                  <a:gd name="T64" fmla="*/ 232 w 265"/>
                  <a:gd name="T65" fmla="*/ 78 h 97"/>
                  <a:gd name="T66" fmla="*/ 255 w 265"/>
                  <a:gd name="T67" fmla="*/ 76 h 97"/>
                  <a:gd name="T68" fmla="*/ 265 w 265"/>
                  <a:gd name="T69" fmla="*/ 76 h 97"/>
                  <a:gd name="T70" fmla="*/ 258 w 265"/>
                  <a:gd name="T71" fmla="*/ 50 h 9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265"/>
                  <a:gd name="T109" fmla="*/ 0 h 97"/>
                  <a:gd name="T110" fmla="*/ 265 w 265"/>
                  <a:gd name="T111" fmla="*/ 97 h 97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265" h="97">
                    <a:moveTo>
                      <a:pt x="258" y="50"/>
                    </a:moveTo>
                    <a:lnTo>
                      <a:pt x="258" y="43"/>
                    </a:lnTo>
                    <a:lnTo>
                      <a:pt x="265" y="38"/>
                    </a:lnTo>
                    <a:lnTo>
                      <a:pt x="255" y="31"/>
                    </a:lnTo>
                    <a:lnTo>
                      <a:pt x="248" y="24"/>
                    </a:lnTo>
                    <a:lnTo>
                      <a:pt x="246" y="12"/>
                    </a:lnTo>
                    <a:lnTo>
                      <a:pt x="239" y="7"/>
                    </a:lnTo>
                    <a:lnTo>
                      <a:pt x="220" y="10"/>
                    </a:lnTo>
                    <a:lnTo>
                      <a:pt x="196" y="19"/>
                    </a:lnTo>
                    <a:lnTo>
                      <a:pt x="189" y="17"/>
                    </a:lnTo>
                    <a:lnTo>
                      <a:pt x="185" y="17"/>
                    </a:lnTo>
                    <a:lnTo>
                      <a:pt x="178" y="17"/>
                    </a:lnTo>
                    <a:lnTo>
                      <a:pt x="161" y="12"/>
                    </a:lnTo>
                    <a:lnTo>
                      <a:pt x="142" y="10"/>
                    </a:lnTo>
                    <a:lnTo>
                      <a:pt x="135" y="7"/>
                    </a:lnTo>
                    <a:lnTo>
                      <a:pt x="130" y="5"/>
                    </a:lnTo>
                    <a:lnTo>
                      <a:pt x="130" y="0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107" y="0"/>
                    </a:lnTo>
                    <a:lnTo>
                      <a:pt x="90" y="5"/>
                    </a:lnTo>
                    <a:lnTo>
                      <a:pt x="69" y="17"/>
                    </a:lnTo>
                    <a:lnTo>
                      <a:pt x="43" y="17"/>
                    </a:lnTo>
                    <a:lnTo>
                      <a:pt x="50" y="22"/>
                    </a:lnTo>
                    <a:lnTo>
                      <a:pt x="52" y="22"/>
                    </a:lnTo>
                    <a:lnTo>
                      <a:pt x="41" y="24"/>
                    </a:lnTo>
                    <a:lnTo>
                      <a:pt x="24" y="24"/>
                    </a:lnTo>
                    <a:lnTo>
                      <a:pt x="17" y="29"/>
                    </a:lnTo>
                    <a:lnTo>
                      <a:pt x="5" y="31"/>
                    </a:lnTo>
                    <a:lnTo>
                      <a:pt x="0" y="41"/>
                    </a:lnTo>
                    <a:lnTo>
                      <a:pt x="10" y="43"/>
                    </a:lnTo>
                    <a:lnTo>
                      <a:pt x="10" y="50"/>
                    </a:lnTo>
                    <a:lnTo>
                      <a:pt x="10" y="52"/>
                    </a:lnTo>
                    <a:lnTo>
                      <a:pt x="10" y="59"/>
                    </a:lnTo>
                    <a:lnTo>
                      <a:pt x="7" y="59"/>
                    </a:lnTo>
                    <a:lnTo>
                      <a:pt x="5" y="55"/>
                    </a:lnTo>
                    <a:lnTo>
                      <a:pt x="5" y="62"/>
                    </a:lnTo>
                    <a:lnTo>
                      <a:pt x="17" y="67"/>
                    </a:lnTo>
                    <a:lnTo>
                      <a:pt x="15" y="71"/>
                    </a:lnTo>
                    <a:lnTo>
                      <a:pt x="19" y="76"/>
                    </a:lnTo>
                    <a:lnTo>
                      <a:pt x="17" y="78"/>
                    </a:lnTo>
                    <a:lnTo>
                      <a:pt x="29" y="78"/>
                    </a:lnTo>
                    <a:lnTo>
                      <a:pt x="19" y="85"/>
                    </a:lnTo>
                    <a:lnTo>
                      <a:pt x="26" y="85"/>
                    </a:lnTo>
                    <a:lnTo>
                      <a:pt x="33" y="83"/>
                    </a:lnTo>
                    <a:lnTo>
                      <a:pt x="43" y="88"/>
                    </a:lnTo>
                    <a:lnTo>
                      <a:pt x="55" y="92"/>
                    </a:lnTo>
                    <a:lnTo>
                      <a:pt x="62" y="88"/>
                    </a:lnTo>
                    <a:lnTo>
                      <a:pt x="64" y="83"/>
                    </a:lnTo>
                    <a:lnTo>
                      <a:pt x="88" y="92"/>
                    </a:lnTo>
                    <a:lnTo>
                      <a:pt x="97" y="95"/>
                    </a:lnTo>
                    <a:lnTo>
                      <a:pt x="107" y="92"/>
                    </a:lnTo>
                    <a:lnTo>
                      <a:pt x="114" y="88"/>
                    </a:lnTo>
                    <a:lnTo>
                      <a:pt x="126" y="85"/>
                    </a:lnTo>
                    <a:lnTo>
                      <a:pt x="133" y="85"/>
                    </a:lnTo>
                    <a:lnTo>
                      <a:pt x="142" y="83"/>
                    </a:lnTo>
                    <a:lnTo>
                      <a:pt x="140" y="95"/>
                    </a:lnTo>
                    <a:lnTo>
                      <a:pt x="140" y="97"/>
                    </a:lnTo>
                    <a:lnTo>
                      <a:pt x="144" y="92"/>
                    </a:lnTo>
                    <a:lnTo>
                      <a:pt x="149" y="85"/>
                    </a:lnTo>
                    <a:lnTo>
                      <a:pt x="156" y="83"/>
                    </a:lnTo>
                    <a:lnTo>
                      <a:pt x="178" y="83"/>
                    </a:lnTo>
                    <a:lnTo>
                      <a:pt x="196" y="83"/>
                    </a:lnTo>
                    <a:lnTo>
                      <a:pt x="213" y="78"/>
                    </a:lnTo>
                    <a:lnTo>
                      <a:pt x="225" y="76"/>
                    </a:lnTo>
                    <a:lnTo>
                      <a:pt x="232" y="78"/>
                    </a:lnTo>
                    <a:lnTo>
                      <a:pt x="237" y="76"/>
                    </a:lnTo>
                    <a:lnTo>
                      <a:pt x="255" y="76"/>
                    </a:lnTo>
                    <a:lnTo>
                      <a:pt x="258" y="78"/>
                    </a:lnTo>
                    <a:lnTo>
                      <a:pt x="265" y="76"/>
                    </a:lnTo>
                    <a:lnTo>
                      <a:pt x="258" y="67"/>
                    </a:lnTo>
                    <a:lnTo>
                      <a:pt x="258" y="50"/>
                    </a:lnTo>
                    <a:close/>
                  </a:path>
                </a:pathLst>
              </a:custGeom>
              <a:solidFill>
                <a:srgbClr val="4D83CB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9" name="Freeform 479"/>
            <p:cNvSpPr>
              <a:spLocks noChangeAspect="1"/>
            </p:cNvSpPr>
            <p:nvPr/>
          </p:nvSpPr>
          <p:spPr bwMode="auto">
            <a:xfrm>
              <a:off x="2994302" y="5925301"/>
              <a:ext cx="145258" cy="110531"/>
            </a:xfrm>
            <a:custGeom>
              <a:avLst/>
              <a:gdLst>
                <a:gd name="T0" fmla="*/ 2147483647 w 189"/>
                <a:gd name="T1" fmla="*/ 2147483647 h 118"/>
                <a:gd name="T2" fmla="*/ 2147483647 w 189"/>
                <a:gd name="T3" fmla="*/ 2147483647 h 118"/>
                <a:gd name="T4" fmla="*/ 2147483647 w 189"/>
                <a:gd name="T5" fmla="*/ 2147483647 h 118"/>
                <a:gd name="T6" fmla="*/ 2147483647 w 189"/>
                <a:gd name="T7" fmla="*/ 2147483647 h 118"/>
                <a:gd name="T8" fmla="*/ 2147483647 w 189"/>
                <a:gd name="T9" fmla="*/ 2147483647 h 118"/>
                <a:gd name="T10" fmla="*/ 2147483647 w 189"/>
                <a:gd name="T11" fmla="*/ 2147483647 h 118"/>
                <a:gd name="T12" fmla="*/ 2147483647 w 189"/>
                <a:gd name="T13" fmla="*/ 2147483647 h 118"/>
                <a:gd name="T14" fmla="*/ 2147483647 w 189"/>
                <a:gd name="T15" fmla="*/ 2147483647 h 118"/>
                <a:gd name="T16" fmla="*/ 2147483647 w 189"/>
                <a:gd name="T17" fmla="*/ 2147483647 h 118"/>
                <a:gd name="T18" fmla="*/ 2147483647 w 189"/>
                <a:gd name="T19" fmla="*/ 2147483647 h 118"/>
                <a:gd name="T20" fmla="*/ 2147483647 w 189"/>
                <a:gd name="T21" fmla="*/ 2147483647 h 118"/>
                <a:gd name="T22" fmla="*/ 2147483647 w 189"/>
                <a:gd name="T23" fmla="*/ 2147483647 h 118"/>
                <a:gd name="T24" fmla="*/ 2147483647 w 189"/>
                <a:gd name="T25" fmla="*/ 0 h 118"/>
                <a:gd name="T26" fmla="*/ 2147483647 w 189"/>
                <a:gd name="T27" fmla="*/ 2147483647 h 118"/>
                <a:gd name="T28" fmla="*/ 2147483647 w 189"/>
                <a:gd name="T29" fmla="*/ 2147483647 h 118"/>
                <a:gd name="T30" fmla="*/ 2147483647 w 189"/>
                <a:gd name="T31" fmla="*/ 2147483647 h 118"/>
                <a:gd name="T32" fmla="*/ 2147483647 w 189"/>
                <a:gd name="T33" fmla="*/ 2147483647 h 118"/>
                <a:gd name="T34" fmla="*/ 2147483647 w 189"/>
                <a:gd name="T35" fmla="*/ 2147483647 h 118"/>
                <a:gd name="T36" fmla="*/ 2147483647 w 189"/>
                <a:gd name="T37" fmla="*/ 2147483647 h 118"/>
                <a:gd name="T38" fmla="*/ 2147483647 w 189"/>
                <a:gd name="T39" fmla="*/ 0 h 118"/>
                <a:gd name="T40" fmla="*/ 0 w 189"/>
                <a:gd name="T41" fmla="*/ 0 h 118"/>
                <a:gd name="T42" fmla="*/ 2147483647 w 189"/>
                <a:gd name="T43" fmla="*/ 2147483647 h 118"/>
                <a:gd name="T44" fmla="*/ 2147483647 w 189"/>
                <a:gd name="T45" fmla="*/ 2147483647 h 118"/>
                <a:gd name="T46" fmla="*/ 2147483647 w 189"/>
                <a:gd name="T47" fmla="*/ 2147483647 h 118"/>
                <a:gd name="T48" fmla="*/ 2147483647 w 189"/>
                <a:gd name="T49" fmla="*/ 2147483647 h 118"/>
                <a:gd name="T50" fmla="*/ 2147483647 w 189"/>
                <a:gd name="T51" fmla="*/ 2147483647 h 118"/>
                <a:gd name="T52" fmla="*/ 2147483647 w 189"/>
                <a:gd name="T53" fmla="*/ 2147483647 h 118"/>
                <a:gd name="T54" fmla="*/ 2147483647 w 189"/>
                <a:gd name="T55" fmla="*/ 2147483647 h 118"/>
                <a:gd name="T56" fmla="*/ 2147483647 w 189"/>
                <a:gd name="T57" fmla="*/ 2147483647 h 118"/>
                <a:gd name="T58" fmla="*/ 2147483647 w 189"/>
                <a:gd name="T59" fmla="*/ 2147483647 h 118"/>
                <a:gd name="T60" fmla="*/ 2147483647 w 189"/>
                <a:gd name="T61" fmla="*/ 2147483647 h 118"/>
                <a:gd name="T62" fmla="*/ 2147483647 w 189"/>
                <a:gd name="T63" fmla="*/ 2147483647 h 118"/>
                <a:gd name="T64" fmla="*/ 2147483647 w 189"/>
                <a:gd name="T65" fmla="*/ 2147483647 h 118"/>
                <a:gd name="T66" fmla="*/ 2147483647 w 189"/>
                <a:gd name="T67" fmla="*/ 2147483647 h 118"/>
                <a:gd name="T68" fmla="*/ 2147483647 w 189"/>
                <a:gd name="T69" fmla="*/ 2147483647 h 118"/>
                <a:gd name="T70" fmla="*/ 2147483647 w 189"/>
                <a:gd name="T71" fmla="*/ 2147483647 h 118"/>
                <a:gd name="T72" fmla="*/ 2147483647 w 189"/>
                <a:gd name="T73" fmla="*/ 2147483647 h 118"/>
                <a:gd name="T74" fmla="*/ 2147483647 w 189"/>
                <a:gd name="T75" fmla="*/ 2147483647 h 118"/>
                <a:gd name="T76" fmla="*/ 2147483647 w 189"/>
                <a:gd name="T77" fmla="*/ 2147483647 h 118"/>
                <a:gd name="T78" fmla="*/ 2147483647 w 189"/>
                <a:gd name="T79" fmla="*/ 2147483647 h 118"/>
                <a:gd name="T80" fmla="*/ 2147483647 w 189"/>
                <a:gd name="T81" fmla="*/ 2147483647 h 118"/>
                <a:gd name="T82" fmla="*/ 2147483647 w 189"/>
                <a:gd name="T83" fmla="*/ 2147483647 h 118"/>
                <a:gd name="T84" fmla="*/ 2147483647 w 189"/>
                <a:gd name="T85" fmla="*/ 2147483647 h 118"/>
                <a:gd name="T86" fmla="*/ 2147483647 w 189"/>
                <a:gd name="T87" fmla="*/ 2147483647 h 118"/>
                <a:gd name="T88" fmla="*/ 2147483647 w 189"/>
                <a:gd name="T89" fmla="*/ 2147483647 h 118"/>
                <a:gd name="T90" fmla="*/ 2147483647 w 189"/>
                <a:gd name="T91" fmla="*/ 2147483647 h 118"/>
                <a:gd name="T92" fmla="*/ 2147483647 w 189"/>
                <a:gd name="T93" fmla="*/ 2147483647 h 118"/>
                <a:gd name="T94" fmla="*/ 2147483647 w 189"/>
                <a:gd name="T95" fmla="*/ 2147483647 h 118"/>
                <a:gd name="T96" fmla="*/ 2147483647 w 189"/>
                <a:gd name="T97" fmla="*/ 2147483647 h 118"/>
                <a:gd name="T98" fmla="*/ 2147483647 w 189"/>
                <a:gd name="T99" fmla="*/ 2147483647 h 118"/>
                <a:gd name="T100" fmla="*/ 2147483647 w 189"/>
                <a:gd name="T101" fmla="*/ 2147483647 h 118"/>
                <a:gd name="T102" fmla="*/ 2147483647 w 189"/>
                <a:gd name="T103" fmla="*/ 2147483647 h 118"/>
                <a:gd name="T104" fmla="*/ 2147483647 w 189"/>
                <a:gd name="T105" fmla="*/ 2147483647 h 11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89"/>
                <a:gd name="T160" fmla="*/ 0 h 118"/>
                <a:gd name="T161" fmla="*/ 189 w 189"/>
                <a:gd name="T162" fmla="*/ 118 h 11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89" h="118">
                  <a:moveTo>
                    <a:pt x="148" y="118"/>
                  </a:moveTo>
                  <a:lnTo>
                    <a:pt x="153" y="108"/>
                  </a:lnTo>
                  <a:lnTo>
                    <a:pt x="170" y="103"/>
                  </a:lnTo>
                  <a:lnTo>
                    <a:pt x="177" y="89"/>
                  </a:lnTo>
                  <a:lnTo>
                    <a:pt x="184" y="87"/>
                  </a:lnTo>
                  <a:lnTo>
                    <a:pt x="189" y="82"/>
                  </a:lnTo>
                  <a:lnTo>
                    <a:pt x="186" y="66"/>
                  </a:lnTo>
                  <a:lnTo>
                    <a:pt x="163" y="54"/>
                  </a:lnTo>
                  <a:lnTo>
                    <a:pt x="144" y="40"/>
                  </a:lnTo>
                  <a:lnTo>
                    <a:pt x="134" y="33"/>
                  </a:lnTo>
                  <a:lnTo>
                    <a:pt x="115" y="28"/>
                  </a:lnTo>
                  <a:lnTo>
                    <a:pt x="108" y="11"/>
                  </a:lnTo>
                  <a:lnTo>
                    <a:pt x="94" y="0"/>
                  </a:lnTo>
                  <a:lnTo>
                    <a:pt x="80" y="11"/>
                  </a:lnTo>
                  <a:lnTo>
                    <a:pt x="70" y="16"/>
                  </a:lnTo>
                  <a:lnTo>
                    <a:pt x="70" y="23"/>
                  </a:lnTo>
                  <a:lnTo>
                    <a:pt x="52" y="18"/>
                  </a:lnTo>
                  <a:lnTo>
                    <a:pt x="37" y="16"/>
                  </a:lnTo>
                  <a:lnTo>
                    <a:pt x="23" y="9"/>
                  </a:lnTo>
                  <a:lnTo>
                    <a:pt x="26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9"/>
                  </a:lnTo>
                  <a:lnTo>
                    <a:pt x="7" y="28"/>
                  </a:lnTo>
                  <a:lnTo>
                    <a:pt x="7" y="23"/>
                  </a:lnTo>
                  <a:lnTo>
                    <a:pt x="9" y="11"/>
                  </a:lnTo>
                  <a:lnTo>
                    <a:pt x="23" y="11"/>
                  </a:lnTo>
                  <a:lnTo>
                    <a:pt x="33" y="28"/>
                  </a:lnTo>
                  <a:lnTo>
                    <a:pt x="28" y="30"/>
                  </a:lnTo>
                  <a:lnTo>
                    <a:pt x="28" y="33"/>
                  </a:lnTo>
                  <a:lnTo>
                    <a:pt x="26" y="33"/>
                  </a:lnTo>
                  <a:lnTo>
                    <a:pt x="18" y="30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7" y="44"/>
                  </a:lnTo>
                  <a:lnTo>
                    <a:pt x="9" y="44"/>
                  </a:lnTo>
                  <a:lnTo>
                    <a:pt x="16" y="44"/>
                  </a:lnTo>
                  <a:lnTo>
                    <a:pt x="16" y="52"/>
                  </a:lnTo>
                  <a:lnTo>
                    <a:pt x="11" y="54"/>
                  </a:lnTo>
                  <a:lnTo>
                    <a:pt x="18" y="61"/>
                  </a:lnTo>
                  <a:lnTo>
                    <a:pt x="23" y="73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7" y="75"/>
                  </a:lnTo>
                  <a:lnTo>
                    <a:pt x="59" y="75"/>
                  </a:lnTo>
                  <a:lnTo>
                    <a:pt x="70" y="73"/>
                  </a:lnTo>
                  <a:lnTo>
                    <a:pt x="94" y="82"/>
                  </a:lnTo>
                  <a:lnTo>
                    <a:pt x="104" y="87"/>
                  </a:lnTo>
                  <a:lnTo>
                    <a:pt x="113" y="94"/>
                  </a:lnTo>
                  <a:lnTo>
                    <a:pt x="125" y="96"/>
                  </a:lnTo>
                  <a:lnTo>
                    <a:pt x="127" y="111"/>
                  </a:lnTo>
                  <a:lnTo>
                    <a:pt x="141" y="118"/>
                  </a:lnTo>
                  <a:lnTo>
                    <a:pt x="148" y="118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480"/>
            <p:cNvSpPr>
              <a:spLocks noChangeAspect="1"/>
            </p:cNvSpPr>
            <p:nvPr/>
          </p:nvSpPr>
          <p:spPr bwMode="auto">
            <a:xfrm>
              <a:off x="2802864" y="6060763"/>
              <a:ext cx="47020" cy="59005"/>
            </a:xfrm>
            <a:custGeom>
              <a:avLst/>
              <a:gdLst>
                <a:gd name="T0" fmla="*/ 2147483647 w 61"/>
                <a:gd name="T1" fmla="*/ 2147483647 h 63"/>
                <a:gd name="T2" fmla="*/ 2147483647 w 61"/>
                <a:gd name="T3" fmla="*/ 2147483647 h 63"/>
                <a:gd name="T4" fmla="*/ 2147483647 w 61"/>
                <a:gd name="T5" fmla="*/ 2147483647 h 63"/>
                <a:gd name="T6" fmla="*/ 2147483647 w 61"/>
                <a:gd name="T7" fmla="*/ 2147483647 h 63"/>
                <a:gd name="T8" fmla="*/ 2147483647 w 61"/>
                <a:gd name="T9" fmla="*/ 2147483647 h 63"/>
                <a:gd name="T10" fmla="*/ 2147483647 w 61"/>
                <a:gd name="T11" fmla="*/ 2147483647 h 63"/>
                <a:gd name="T12" fmla="*/ 2147483647 w 61"/>
                <a:gd name="T13" fmla="*/ 0 h 63"/>
                <a:gd name="T14" fmla="*/ 2147483647 w 61"/>
                <a:gd name="T15" fmla="*/ 2147483647 h 63"/>
                <a:gd name="T16" fmla="*/ 2147483647 w 61"/>
                <a:gd name="T17" fmla="*/ 2147483647 h 63"/>
                <a:gd name="T18" fmla="*/ 2147483647 w 61"/>
                <a:gd name="T19" fmla="*/ 2147483647 h 63"/>
                <a:gd name="T20" fmla="*/ 2147483647 w 61"/>
                <a:gd name="T21" fmla="*/ 2147483647 h 63"/>
                <a:gd name="T22" fmla="*/ 2147483647 w 61"/>
                <a:gd name="T23" fmla="*/ 2147483647 h 63"/>
                <a:gd name="T24" fmla="*/ 2147483647 w 61"/>
                <a:gd name="T25" fmla="*/ 2147483647 h 63"/>
                <a:gd name="T26" fmla="*/ 0 w 61"/>
                <a:gd name="T27" fmla="*/ 2147483647 h 63"/>
                <a:gd name="T28" fmla="*/ 0 w 61"/>
                <a:gd name="T29" fmla="*/ 2147483647 h 63"/>
                <a:gd name="T30" fmla="*/ 2147483647 w 61"/>
                <a:gd name="T31" fmla="*/ 2147483647 h 63"/>
                <a:gd name="T32" fmla="*/ 2147483647 w 61"/>
                <a:gd name="T33" fmla="*/ 2147483647 h 6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1"/>
                <a:gd name="T52" fmla="*/ 0 h 63"/>
                <a:gd name="T53" fmla="*/ 61 w 61"/>
                <a:gd name="T54" fmla="*/ 63 h 6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1" h="63">
                  <a:moveTo>
                    <a:pt x="26" y="54"/>
                  </a:moveTo>
                  <a:lnTo>
                    <a:pt x="35" y="52"/>
                  </a:lnTo>
                  <a:lnTo>
                    <a:pt x="42" y="47"/>
                  </a:lnTo>
                  <a:lnTo>
                    <a:pt x="30" y="30"/>
                  </a:lnTo>
                  <a:lnTo>
                    <a:pt x="44" y="26"/>
                  </a:lnTo>
                  <a:lnTo>
                    <a:pt x="61" y="19"/>
                  </a:lnTo>
                  <a:lnTo>
                    <a:pt x="54" y="0"/>
                  </a:lnTo>
                  <a:lnTo>
                    <a:pt x="40" y="9"/>
                  </a:lnTo>
                  <a:lnTo>
                    <a:pt x="26" y="19"/>
                  </a:lnTo>
                  <a:lnTo>
                    <a:pt x="9" y="9"/>
                  </a:lnTo>
                  <a:lnTo>
                    <a:pt x="7" y="21"/>
                  </a:lnTo>
                  <a:lnTo>
                    <a:pt x="4" y="35"/>
                  </a:lnTo>
                  <a:lnTo>
                    <a:pt x="4" y="47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16" y="63"/>
                  </a:lnTo>
                  <a:lnTo>
                    <a:pt x="26" y="54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481"/>
            <p:cNvSpPr>
              <a:spLocks noChangeAspect="1"/>
            </p:cNvSpPr>
            <p:nvPr/>
          </p:nvSpPr>
          <p:spPr bwMode="auto">
            <a:xfrm>
              <a:off x="2887668" y="6258554"/>
              <a:ext cx="113351" cy="82274"/>
            </a:xfrm>
            <a:custGeom>
              <a:avLst/>
              <a:gdLst>
                <a:gd name="T0" fmla="*/ 2147483647 w 146"/>
                <a:gd name="T1" fmla="*/ 2147483647 h 87"/>
                <a:gd name="T2" fmla="*/ 2147483647 w 146"/>
                <a:gd name="T3" fmla="*/ 0 h 87"/>
                <a:gd name="T4" fmla="*/ 2147483647 w 146"/>
                <a:gd name="T5" fmla="*/ 2147483647 h 87"/>
                <a:gd name="T6" fmla="*/ 2147483647 w 146"/>
                <a:gd name="T7" fmla="*/ 2147483647 h 87"/>
                <a:gd name="T8" fmla="*/ 2147483647 w 146"/>
                <a:gd name="T9" fmla="*/ 2147483647 h 87"/>
                <a:gd name="T10" fmla="*/ 2147483647 w 146"/>
                <a:gd name="T11" fmla="*/ 2147483647 h 87"/>
                <a:gd name="T12" fmla="*/ 2147483647 w 146"/>
                <a:gd name="T13" fmla="*/ 2147483647 h 87"/>
                <a:gd name="T14" fmla="*/ 2147483647 w 146"/>
                <a:gd name="T15" fmla="*/ 2147483647 h 87"/>
                <a:gd name="T16" fmla="*/ 2147483647 w 146"/>
                <a:gd name="T17" fmla="*/ 2147483647 h 87"/>
                <a:gd name="T18" fmla="*/ 2147483647 w 146"/>
                <a:gd name="T19" fmla="*/ 2147483647 h 87"/>
                <a:gd name="T20" fmla="*/ 2147483647 w 146"/>
                <a:gd name="T21" fmla="*/ 2147483647 h 87"/>
                <a:gd name="T22" fmla="*/ 2147483647 w 146"/>
                <a:gd name="T23" fmla="*/ 2147483647 h 87"/>
                <a:gd name="T24" fmla="*/ 2147483647 w 146"/>
                <a:gd name="T25" fmla="*/ 2147483647 h 87"/>
                <a:gd name="T26" fmla="*/ 2147483647 w 146"/>
                <a:gd name="T27" fmla="*/ 2147483647 h 87"/>
                <a:gd name="T28" fmla="*/ 2147483647 w 146"/>
                <a:gd name="T29" fmla="*/ 2147483647 h 87"/>
                <a:gd name="T30" fmla="*/ 2147483647 w 146"/>
                <a:gd name="T31" fmla="*/ 2147483647 h 87"/>
                <a:gd name="T32" fmla="*/ 0 w 146"/>
                <a:gd name="T33" fmla="*/ 2147483647 h 87"/>
                <a:gd name="T34" fmla="*/ 2147483647 w 146"/>
                <a:gd name="T35" fmla="*/ 2147483647 h 87"/>
                <a:gd name="T36" fmla="*/ 2147483647 w 146"/>
                <a:gd name="T37" fmla="*/ 2147483647 h 87"/>
                <a:gd name="T38" fmla="*/ 2147483647 w 146"/>
                <a:gd name="T39" fmla="*/ 2147483647 h 87"/>
                <a:gd name="T40" fmla="*/ 2147483647 w 146"/>
                <a:gd name="T41" fmla="*/ 2147483647 h 87"/>
                <a:gd name="T42" fmla="*/ 2147483647 w 146"/>
                <a:gd name="T43" fmla="*/ 2147483647 h 87"/>
                <a:gd name="T44" fmla="*/ 2147483647 w 146"/>
                <a:gd name="T45" fmla="*/ 2147483647 h 87"/>
                <a:gd name="T46" fmla="*/ 2147483647 w 146"/>
                <a:gd name="T47" fmla="*/ 2147483647 h 87"/>
                <a:gd name="T48" fmla="*/ 2147483647 w 146"/>
                <a:gd name="T49" fmla="*/ 2147483647 h 87"/>
                <a:gd name="T50" fmla="*/ 2147483647 w 146"/>
                <a:gd name="T51" fmla="*/ 2147483647 h 87"/>
                <a:gd name="T52" fmla="*/ 2147483647 w 146"/>
                <a:gd name="T53" fmla="*/ 2147483647 h 87"/>
                <a:gd name="T54" fmla="*/ 2147483647 w 146"/>
                <a:gd name="T55" fmla="*/ 2147483647 h 87"/>
                <a:gd name="T56" fmla="*/ 2147483647 w 146"/>
                <a:gd name="T57" fmla="*/ 2147483647 h 87"/>
                <a:gd name="T58" fmla="*/ 2147483647 w 146"/>
                <a:gd name="T59" fmla="*/ 2147483647 h 87"/>
                <a:gd name="T60" fmla="*/ 2147483647 w 146"/>
                <a:gd name="T61" fmla="*/ 2147483647 h 87"/>
                <a:gd name="T62" fmla="*/ 2147483647 w 146"/>
                <a:gd name="T63" fmla="*/ 2147483647 h 8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46"/>
                <a:gd name="T97" fmla="*/ 0 h 87"/>
                <a:gd name="T98" fmla="*/ 146 w 146"/>
                <a:gd name="T99" fmla="*/ 87 h 8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46" h="87">
                  <a:moveTo>
                    <a:pt x="129" y="5"/>
                  </a:moveTo>
                  <a:lnTo>
                    <a:pt x="129" y="0"/>
                  </a:lnTo>
                  <a:lnTo>
                    <a:pt x="120" y="2"/>
                  </a:lnTo>
                  <a:lnTo>
                    <a:pt x="108" y="5"/>
                  </a:lnTo>
                  <a:lnTo>
                    <a:pt x="99" y="5"/>
                  </a:lnTo>
                  <a:lnTo>
                    <a:pt x="85" y="7"/>
                  </a:lnTo>
                  <a:lnTo>
                    <a:pt x="75" y="16"/>
                  </a:lnTo>
                  <a:lnTo>
                    <a:pt x="68" y="26"/>
                  </a:lnTo>
                  <a:lnTo>
                    <a:pt x="59" y="35"/>
                  </a:lnTo>
                  <a:lnTo>
                    <a:pt x="49" y="45"/>
                  </a:lnTo>
                  <a:lnTo>
                    <a:pt x="49" y="33"/>
                  </a:lnTo>
                  <a:lnTo>
                    <a:pt x="37" y="26"/>
                  </a:lnTo>
                  <a:lnTo>
                    <a:pt x="23" y="21"/>
                  </a:lnTo>
                  <a:lnTo>
                    <a:pt x="9" y="21"/>
                  </a:lnTo>
                  <a:lnTo>
                    <a:pt x="4" y="33"/>
                  </a:lnTo>
                  <a:lnTo>
                    <a:pt x="2" y="35"/>
                  </a:lnTo>
                  <a:lnTo>
                    <a:pt x="0" y="49"/>
                  </a:lnTo>
                  <a:lnTo>
                    <a:pt x="4" y="68"/>
                  </a:lnTo>
                  <a:lnTo>
                    <a:pt x="11" y="87"/>
                  </a:lnTo>
                  <a:lnTo>
                    <a:pt x="33" y="82"/>
                  </a:lnTo>
                  <a:lnTo>
                    <a:pt x="40" y="78"/>
                  </a:lnTo>
                  <a:lnTo>
                    <a:pt x="63" y="71"/>
                  </a:lnTo>
                  <a:lnTo>
                    <a:pt x="75" y="68"/>
                  </a:lnTo>
                  <a:lnTo>
                    <a:pt x="89" y="61"/>
                  </a:lnTo>
                  <a:lnTo>
                    <a:pt x="99" y="59"/>
                  </a:lnTo>
                  <a:lnTo>
                    <a:pt x="111" y="54"/>
                  </a:lnTo>
                  <a:lnTo>
                    <a:pt x="120" y="49"/>
                  </a:lnTo>
                  <a:lnTo>
                    <a:pt x="134" y="47"/>
                  </a:lnTo>
                  <a:lnTo>
                    <a:pt x="134" y="42"/>
                  </a:lnTo>
                  <a:lnTo>
                    <a:pt x="146" y="33"/>
                  </a:lnTo>
                  <a:lnTo>
                    <a:pt x="139" y="16"/>
                  </a:lnTo>
                  <a:lnTo>
                    <a:pt x="129" y="5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482"/>
            <p:cNvSpPr>
              <a:spLocks noChangeAspect="1"/>
            </p:cNvSpPr>
            <p:nvPr/>
          </p:nvSpPr>
          <p:spPr bwMode="auto">
            <a:xfrm>
              <a:off x="2976670" y="6162982"/>
              <a:ext cx="9236" cy="19945"/>
            </a:xfrm>
            <a:custGeom>
              <a:avLst/>
              <a:gdLst>
                <a:gd name="T0" fmla="*/ 2147483647 w 12"/>
                <a:gd name="T1" fmla="*/ 2147483647 h 22"/>
                <a:gd name="T2" fmla="*/ 2147483647 w 12"/>
                <a:gd name="T3" fmla="*/ 2147483647 h 22"/>
                <a:gd name="T4" fmla="*/ 2147483647 w 12"/>
                <a:gd name="T5" fmla="*/ 2147483647 h 22"/>
                <a:gd name="T6" fmla="*/ 2147483647 w 12"/>
                <a:gd name="T7" fmla="*/ 0 h 22"/>
                <a:gd name="T8" fmla="*/ 2147483647 w 12"/>
                <a:gd name="T9" fmla="*/ 2147483647 h 22"/>
                <a:gd name="T10" fmla="*/ 0 w 12"/>
                <a:gd name="T11" fmla="*/ 2147483647 h 22"/>
                <a:gd name="T12" fmla="*/ 0 w 12"/>
                <a:gd name="T13" fmla="*/ 2147483647 h 22"/>
                <a:gd name="T14" fmla="*/ 2147483647 w 12"/>
                <a:gd name="T15" fmla="*/ 2147483647 h 22"/>
                <a:gd name="T16" fmla="*/ 2147483647 w 12"/>
                <a:gd name="T17" fmla="*/ 2147483647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22"/>
                <a:gd name="T29" fmla="*/ 12 w 12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22">
                  <a:moveTo>
                    <a:pt x="12" y="17"/>
                  </a:moveTo>
                  <a:lnTo>
                    <a:pt x="12" y="14"/>
                  </a:lnTo>
                  <a:lnTo>
                    <a:pt x="12" y="7"/>
                  </a:lnTo>
                  <a:lnTo>
                    <a:pt x="10" y="0"/>
                  </a:lnTo>
                  <a:lnTo>
                    <a:pt x="3" y="7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5" y="22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accent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483"/>
            <p:cNvSpPr>
              <a:spLocks noChangeAspect="1"/>
            </p:cNvSpPr>
            <p:nvPr/>
          </p:nvSpPr>
          <p:spPr bwMode="auto">
            <a:xfrm>
              <a:off x="2844846" y="6006744"/>
              <a:ext cx="106634" cy="113023"/>
            </a:xfrm>
            <a:custGeom>
              <a:avLst/>
              <a:gdLst>
                <a:gd name="T0" fmla="*/ 2147483647 w 139"/>
                <a:gd name="T1" fmla="*/ 2147483647 h 120"/>
                <a:gd name="T2" fmla="*/ 2147483647 w 139"/>
                <a:gd name="T3" fmla="*/ 2147483647 h 120"/>
                <a:gd name="T4" fmla="*/ 2147483647 w 139"/>
                <a:gd name="T5" fmla="*/ 2147483647 h 120"/>
                <a:gd name="T6" fmla="*/ 2147483647 w 139"/>
                <a:gd name="T7" fmla="*/ 2147483647 h 120"/>
                <a:gd name="T8" fmla="*/ 2147483647 w 139"/>
                <a:gd name="T9" fmla="*/ 2147483647 h 120"/>
                <a:gd name="T10" fmla="*/ 2147483647 w 139"/>
                <a:gd name="T11" fmla="*/ 2147483647 h 120"/>
                <a:gd name="T12" fmla="*/ 2147483647 w 139"/>
                <a:gd name="T13" fmla="*/ 2147483647 h 120"/>
                <a:gd name="T14" fmla="*/ 2147483647 w 139"/>
                <a:gd name="T15" fmla="*/ 2147483647 h 120"/>
                <a:gd name="T16" fmla="*/ 2147483647 w 139"/>
                <a:gd name="T17" fmla="*/ 2147483647 h 120"/>
                <a:gd name="T18" fmla="*/ 2147483647 w 139"/>
                <a:gd name="T19" fmla="*/ 2147483647 h 120"/>
                <a:gd name="T20" fmla="*/ 2147483647 w 139"/>
                <a:gd name="T21" fmla="*/ 2147483647 h 120"/>
                <a:gd name="T22" fmla="*/ 2147483647 w 139"/>
                <a:gd name="T23" fmla="*/ 0 h 120"/>
                <a:gd name="T24" fmla="*/ 2147483647 w 139"/>
                <a:gd name="T25" fmla="*/ 2147483647 h 120"/>
                <a:gd name="T26" fmla="*/ 2147483647 w 139"/>
                <a:gd name="T27" fmla="*/ 0 h 120"/>
                <a:gd name="T28" fmla="*/ 2147483647 w 139"/>
                <a:gd name="T29" fmla="*/ 0 h 120"/>
                <a:gd name="T30" fmla="*/ 2147483647 w 139"/>
                <a:gd name="T31" fmla="*/ 2147483647 h 120"/>
                <a:gd name="T32" fmla="*/ 2147483647 w 139"/>
                <a:gd name="T33" fmla="*/ 2147483647 h 120"/>
                <a:gd name="T34" fmla="*/ 2147483647 w 139"/>
                <a:gd name="T35" fmla="*/ 2147483647 h 120"/>
                <a:gd name="T36" fmla="*/ 2147483647 w 139"/>
                <a:gd name="T37" fmla="*/ 2147483647 h 120"/>
                <a:gd name="T38" fmla="*/ 2147483647 w 139"/>
                <a:gd name="T39" fmla="*/ 2147483647 h 120"/>
                <a:gd name="T40" fmla="*/ 0 w 139"/>
                <a:gd name="T41" fmla="*/ 2147483647 h 120"/>
                <a:gd name="T42" fmla="*/ 2147483647 w 139"/>
                <a:gd name="T43" fmla="*/ 2147483647 h 120"/>
                <a:gd name="T44" fmla="*/ 2147483647 w 139"/>
                <a:gd name="T45" fmla="*/ 2147483647 h 120"/>
                <a:gd name="T46" fmla="*/ 2147483647 w 139"/>
                <a:gd name="T47" fmla="*/ 2147483647 h 120"/>
                <a:gd name="T48" fmla="*/ 2147483647 w 139"/>
                <a:gd name="T49" fmla="*/ 2147483647 h 120"/>
                <a:gd name="T50" fmla="*/ 2147483647 w 139"/>
                <a:gd name="T51" fmla="*/ 2147483647 h 120"/>
                <a:gd name="T52" fmla="*/ 2147483647 w 139"/>
                <a:gd name="T53" fmla="*/ 2147483647 h 120"/>
                <a:gd name="T54" fmla="*/ 2147483647 w 139"/>
                <a:gd name="T55" fmla="*/ 2147483647 h 120"/>
                <a:gd name="T56" fmla="*/ 2147483647 w 139"/>
                <a:gd name="T57" fmla="*/ 2147483647 h 120"/>
                <a:gd name="T58" fmla="*/ 2147483647 w 139"/>
                <a:gd name="T59" fmla="*/ 2147483647 h 120"/>
                <a:gd name="T60" fmla="*/ 2147483647 w 139"/>
                <a:gd name="T61" fmla="*/ 2147483647 h 120"/>
                <a:gd name="T62" fmla="*/ 2147483647 w 139"/>
                <a:gd name="T63" fmla="*/ 2147483647 h 120"/>
                <a:gd name="T64" fmla="*/ 2147483647 w 139"/>
                <a:gd name="T65" fmla="*/ 2147483647 h 120"/>
                <a:gd name="T66" fmla="*/ 2147483647 w 139"/>
                <a:gd name="T67" fmla="*/ 2147483647 h 120"/>
                <a:gd name="T68" fmla="*/ 2147483647 w 139"/>
                <a:gd name="T69" fmla="*/ 2147483647 h 120"/>
                <a:gd name="T70" fmla="*/ 2147483647 w 139"/>
                <a:gd name="T71" fmla="*/ 2147483647 h 120"/>
                <a:gd name="T72" fmla="*/ 2147483647 w 139"/>
                <a:gd name="T73" fmla="*/ 2147483647 h 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39"/>
                <a:gd name="T112" fmla="*/ 0 h 120"/>
                <a:gd name="T113" fmla="*/ 139 w 139"/>
                <a:gd name="T114" fmla="*/ 120 h 12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39" h="120">
                  <a:moveTo>
                    <a:pt x="132" y="94"/>
                  </a:moveTo>
                  <a:lnTo>
                    <a:pt x="125" y="94"/>
                  </a:lnTo>
                  <a:lnTo>
                    <a:pt x="130" y="83"/>
                  </a:lnTo>
                  <a:lnTo>
                    <a:pt x="125" y="76"/>
                  </a:lnTo>
                  <a:lnTo>
                    <a:pt x="113" y="71"/>
                  </a:lnTo>
                  <a:lnTo>
                    <a:pt x="104" y="64"/>
                  </a:lnTo>
                  <a:lnTo>
                    <a:pt x="97" y="52"/>
                  </a:lnTo>
                  <a:lnTo>
                    <a:pt x="97" y="45"/>
                  </a:lnTo>
                  <a:lnTo>
                    <a:pt x="104" y="31"/>
                  </a:lnTo>
                  <a:lnTo>
                    <a:pt x="106" y="24"/>
                  </a:lnTo>
                  <a:lnTo>
                    <a:pt x="97" y="19"/>
                  </a:lnTo>
                  <a:lnTo>
                    <a:pt x="85" y="0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57" y="0"/>
                  </a:lnTo>
                  <a:lnTo>
                    <a:pt x="52" y="2"/>
                  </a:lnTo>
                  <a:lnTo>
                    <a:pt x="35" y="12"/>
                  </a:lnTo>
                  <a:lnTo>
                    <a:pt x="33" y="28"/>
                  </a:lnTo>
                  <a:lnTo>
                    <a:pt x="33" y="42"/>
                  </a:lnTo>
                  <a:lnTo>
                    <a:pt x="16" y="52"/>
                  </a:lnTo>
                  <a:lnTo>
                    <a:pt x="0" y="57"/>
                  </a:lnTo>
                  <a:lnTo>
                    <a:pt x="7" y="76"/>
                  </a:lnTo>
                  <a:lnTo>
                    <a:pt x="21" y="83"/>
                  </a:lnTo>
                  <a:lnTo>
                    <a:pt x="33" y="87"/>
                  </a:lnTo>
                  <a:lnTo>
                    <a:pt x="45" y="94"/>
                  </a:lnTo>
                  <a:lnTo>
                    <a:pt x="59" y="97"/>
                  </a:lnTo>
                  <a:lnTo>
                    <a:pt x="61" y="104"/>
                  </a:lnTo>
                  <a:lnTo>
                    <a:pt x="68" y="104"/>
                  </a:lnTo>
                  <a:lnTo>
                    <a:pt x="68" y="116"/>
                  </a:lnTo>
                  <a:lnTo>
                    <a:pt x="85" y="120"/>
                  </a:lnTo>
                  <a:lnTo>
                    <a:pt x="94" y="118"/>
                  </a:lnTo>
                  <a:lnTo>
                    <a:pt x="111" y="120"/>
                  </a:lnTo>
                  <a:lnTo>
                    <a:pt x="120" y="109"/>
                  </a:lnTo>
                  <a:lnTo>
                    <a:pt x="130" y="109"/>
                  </a:lnTo>
                  <a:lnTo>
                    <a:pt x="139" y="109"/>
                  </a:lnTo>
                  <a:lnTo>
                    <a:pt x="137" y="104"/>
                  </a:lnTo>
                  <a:lnTo>
                    <a:pt x="132" y="94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484"/>
            <p:cNvSpPr>
              <a:spLocks noChangeAspect="1"/>
            </p:cNvSpPr>
            <p:nvPr/>
          </p:nvSpPr>
          <p:spPr bwMode="auto">
            <a:xfrm>
              <a:off x="2909499" y="6118105"/>
              <a:ext cx="20151" cy="8311"/>
            </a:xfrm>
            <a:custGeom>
              <a:avLst/>
              <a:gdLst>
                <a:gd name="T0" fmla="*/ 2147483647 w 26"/>
                <a:gd name="T1" fmla="*/ 2147483647 h 9"/>
                <a:gd name="T2" fmla="*/ 2147483647 w 26"/>
                <a:gd name="T3" fmla="*/ 0 h 9"/>
                <a:gd name="T4" fmla="*/ 0 w 26"/>
                <a:gd name="T5" fmla="*/ 2147483647 h 9"/>
                <a:gd name="T6" fmla="*/ 2147483647 w 26"/>
                <a:gd name="T7" fmla="*/ 2147483647 h 9"/>
                <a:gd name="T8" fmla="*/ 2147483647 w 26"/>
                <a:gd name="T9" fmla="*/ 21474836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9"/>
                <a:gd name="T17" fmla="*/ 26 w 26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9">
                  <a:moveTo>
                    <a:pt x="26" y="2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12" y="9"/>
                  </a:lnTo>
                  <a:lnTo>
                    <a:pt x="26" y="2"/>
                  </a:lnTo>
                  <a:close/>
                </a:path>
              </a:pathLst>
            </a:custGeom>
            <a:solidFill>
              <a:schemeClr val="accent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485"/>
            <p:cNvSpPr>
              <a:spLocks noChangeAspect="1"/>
            </p:cNvSpPr>
            <p:nvPr/>
          </p:nvSpPr>
          <p:spPr bwMode="auto">
            <a:xfrm>
              <a:off x="2929650" y="6109795"/>
              <a:ext cx="21831" cy="19945"/>
            </a:xfrm>
            <a:custGeom>
              <a:avLst/>
              <a:gdLst>
                <a:gd name="T0" fmla="*/ 0 w 28"/>
                <a:gd name="T1" fmla="*/ 2147483647 h 21"/>
                <a:gd name="T2" fmla="*/ 2147483647 w 28"/>
                <a:gd name="T3" fmla="*/ 2147483647 h 21"/>
                <a:gd name="T4" fmla="*/ 2147483647 w 28"/>
                <a:gd name="T5" fmla="*/ 2147483647 h 21"/>
                <a:gd name="T6" fmla="*/ 2147483647 w 28"/>
                <a:gd name="T7" fmla="*/ 2147483647 h 21"/>
                <a:gd name="T8" fmla="*/ 2147483647 w 28"/>
                <a:gd name="T9" fmla="*/ 2147483647 h 21"/>
                <a:gd name="T10" fmla="*/ 2147483647 w 28"/>
                <a:gd name="T11" fmla="*/ 2147483647 h 21"/>
                <a:gd name="T12" fmla="*/ 2147483647 w 28"/>
                <a:gd name="T13" fmla="*/ 2147483647 h 21"/>
                <a:gd name="T14" fmla="*/ 2147483647 w 28"/>
                <a:gd name="T15" fmla="*/ 2147483647 h 21"/>
                <a:gd name="T16" fmla="*/ 2147483647 w 28"/>
                <a:gd name="T17" fmla="*/ 2147483647 h 21"/>
                <a:gd name="T18" fmla="*/ 2147483647 w 28"/>
                <a:gd name="T19" fmla="*/ 2147483647 h 21"/>
                <a:gd name="T20" fmla="*/ 2147483647 w 28"/>
                <a:gd name="T21" fmla="*/ 0 h 21"/>
                <a:gd name="T22" fmla="*/ 2147483647 w 28"/>
                <a:gd name="T23" fmla="*/ 0 h 21"/>
                <a:gd name="T24" fmla="*/ 0 w 28"/>
                <a:gd name="T25" fmla="*/ 2147483647 h 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8"/>
                <a:gd name="T40" fmla="*/ 0 h 21"/>
                <a:gd name="T41" fmla="*/ 28 w 28"/>
                <a:gd name="T42" fmla="*/ 21 h 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8" h="21">
                  <a:moveTo>
                    <a:pt x="0" y="11"/>
                  </a:moveTo>
                  <a:lnTo>
                    <a:pt x="12" y="16"/>
                  </a:lnTo>
                  <a:lnTo>
                    <a:pt x="14" y="18"/>
                  </a:lnTo>
                  <a:lnTo>
                    <a:pt x="28" y="21"/>
                  </a:lnTo>
                  <a:lnTo>
                    <a:pt x="26" y="16"/>
                  </a:lnTo>
                  <a:lnTo>
                    <a:pt x="21" y="11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9" y="7"/>
                  </a:lnTo>
                  <a:lnTo>
                    <a:pt x="21" y="7"/>
                  </a:lnTo>
                  <a:lnTo>
                    <a:pt x="19" y="0"/>
                  </a:lnTo>
                  <a:lnTo>
                    <a:pt x="9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accent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486"/>
            <p:cNvSpPr>
              <a:spLocks noChangeAspect="1"/>
            </p:cNvSpPr>
            <p:nvPr/>
          </p:nvSpPr>
          <p:spPr bwMode="auto">
            <a:xfrm>
              <a:off x="2809581" y="6006744"/>
              <a:ext cx="74728" cy="71471"/>
            </a:xfrm>
            <a:custGeom>
              <a:avLst/>
              <a:gdLst>
                <a:gd name="T0" fmla="*/ 2147483647 w 97"/>
                <a:gd name="T1" fmla="*/ 2147483647 h 76"/>
                <a:gd name="T2" fmla="*/ 2147483647 w 97"/>
                <a:gd name="T3" fmla="*/ 2147483647 h 76"/>
                <a:gd name="T4" fmla="*/ 2147483647 w 97"/>
                <a:gd name="T5" fmla="*/ 2147483647 h 76"/>
                <a:gd name="T6" fmla="*/ 2147483647 w 97"/>
                <a:gd name="T7" fmla="*/ 2147483647 h 76"/>
                <a:gd name="T8" fmla="*/ 2147483647 w 97"/>
                <a:gd name="T9" fmla="*/ 2147483647 h 76"/>
                <a:gd name="T10" fmla="*/ 2147483647 w 97"/>
                <a:gd name="T11" fmla="*/ 2147483647 h 76"/>
                <a:gd name="T12" fmla="*/ 2147483647 w 97"/>
                <a:gd name="T13" fmla="*/ 2147483647 h 76"/>
                <a:gd name="T14" fmla="*/ 0 w 97"/>
                <a:gd name="T15" fmla="*/ 2147483647 h 76"/>
                <a:gd name="T16" fmla="*/ 2147483647 w 97"/>
                <a:gd name="T17" fmla="*/ 2147483647 h 76"/>
                <a:gd name="T18" fmla="*/ 2147483647 w 97"/>
                <a:gd name="T19" fmla="*/ 2147483647 h 76"/>
                <a:gd name="T20" fmla="*/ 2147483647 w 97"/>
                <a:gd name="T21" fmla="*/ 2147483647 h 76"/>
                <a:gd name="T22" fmla="*/ 2147483647 w 97"/>
                <a:gd name="T23" fmla="*/ 2147483647 h 76"/>
                <a:gd name="T24" fmla="*/ 2147483647 w 97"/>
                <a:gd name="T25" fmla="*/ 2147483647 h 76"/>
                <a:gd name="T26" fmla="*/ 0 w 97"/>
                <a:gd name="T27" fmla="*/ 2147483647 h 76"/>
                <a:gd name="T28" fmla="*/ 0 w 97"/>
                <a:gd name="T29" fmla="*/ 2147483647 h 76"/>
                <a:gd name="T30" fmla="*/ 2147483647 w 97"/>
                <a:gd name="T31" fmla="*/ 2147483647 h 76"/>
                <a:gd name="T32" fmla="*/ 2147483647 w 97"/>
                <a:gd name="T33" fmla="*/ 2147483647 h 76"/>
                <a:gd name="T34" fmla="*/ 2147483647 w 97"/>
                <a:gd name="T35" fmla="*/ 2147483647 h 76"/>
                <a:gd name="T36" fmla="*/ 2147483647 w 97"/>
                <a:gd name="T37" fmla="*/ 2147483647 h 76"/>
                <a:gd name="T38" fmla="*/ 2147483647 w 97"/>
                <a:gd name="T39" fmla="*/ 2147483647 h 76"/>
                <a:gd name="T40" fmla="*/ 2147483647 w 97"/>
                <a:gd name="T41" fmla="*/ 2147483647 h 76"/>
                <a:gd name="T42" fmla="*/ 2147483647 w 97"/>
                <a:gd name="T43" fmla="*/ 2147483647 h 76"/>
                <a:gd name="T44" fmla="*/ 2147483647 w 97"/>
                <a:gd name="T45" fmla="*/ 2147483647 h 76"/>
                <a:gd name="T46" fmla="*/ 2147483647 w 97"/>
                <a:gd name="T47" fmla="*/ 0 h 76"/>
                <a:gd name="T48" fmla="*/ 2147483647 w 97"/>
                <a:gd name="T49" fmla="*/ 2147483647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7"/>
                <a:gd name="T76" fmla="*/ 0 h 76"/>
                <a:gd name="T77" fmla="*/ 97 w 97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7" h="76">
                  <a:moveTo>
                    <a:pt x="78" y="2"/>
                  </a:moveTo>
                  <a:lnTo>
                    <a:pt x="61" y="7"/>
                  </a:lnTo>
                  <a:lnTo>
                    <a:pt x="43" y="7"/>
                  </a:lnTo>
                  <a:lnTo>
                    <a:pt x="21" y="7"/>
                  </a:lnTo>
                  <a:lnTo>
                    <a:pt x="14" y="9"/>
                  </a:lnTo>
                  <a:lnTo>
                    <a:pt x="9" y="16"/>
                  </a:lnTo>
                  <a:lnTo>
                    <a:pt x="5" y="21"/>
                  </a:lnTo>
                  <a:lnTo>
                    <a:pt x="0" y="28"/>
                  </a:lnTo>
                  <a:lnTo>
                    <a:pt x="5" y="2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14" y="42"/>
                  </a:lnTo>
                  <a:lnTo>
                    <a:pt x="9" y="52"/>
                  </a:lnTo>
                  <a:lnTo>
                    <a:pt x="0" y="61"/>
                  </a:lnTo>
                  <a:lnTo>
                    <a:pt x="0" y="66"/>
                  </a:lnTo>
                  <a:lnTo>
                    <a:pt x="17" y="76"/>
                  </a:lnTo>
                  <a:lnTo>
                    <a:pt x="31" y="66"/>
                  </a:lnTo>
                  <a:lnTo>
                    <a:pt x="45" y="57"/>
                  </a:lnTo>
                  <a:lnTo>
                    <a:pt x="61" y="52"/>
                  </a:lnTo>
                  <a:lnTo>
                    <a:pt x="78" y="42"/>
                  </a:lnTo>
                  <a:lnTo>
                    <a:pt x="78" y="28"/>
                  </a:lnTo>
                  <a:lnTo>
                    <a:pt x="80" y="12"/>
                  </a:lnTo>
                  <a:lnTo>
                    <a:pt x="97" y="2"/>
                  </a:lnTo>
                  <a:lnTo>
                    <a:pt x="90" y="0"/>
                  </a:lnTo>
                  <a:lnTo>
                    <a:pt x="78" y="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487"/>
            <p:cNvSpPr>
              <a:spLocks noChangeAspect="1"/>
            </p:cNvSpPr>
            <p:nvPr/>
          </p:nvSpPr>
          <p:spPr bwMode="auto">
            <a:xfrm>
              <a:off x="2793628" y="6064087"/>
              <a:ext cx="15953" cy="52356"/>
            </a:xfrm>
            <a:custGeom>
              <a:avLst/>
              <a:gdLst>
                <a:gd name="T0" fmla="*/ 2147483647 w 21"/>
                <a:gd name="T1" fmla="*/ 2147483647 h 55"/>
                <a:gd name="T2" fmla="*/ 2147483647 w 21"/>
                <a:gd name="T3" fmla="*/ 2147483647 h 55"/>
                <a:gd name="T4" fmla="*/ 2147483647 w 21"/>
                <a:gd name="T5" fmla="*/ 2147483647 h 55"/>
                <a:gd name="T6" fmla="*/ 2147483647 w 21"/>
                <a:gd name="T7" fmla="*/ 0 h 55"/>
                <a:gd name="T8" fmla="*/ 2147483647 w 21"/>
                <a:gd name="T9" fmla="*/ 2147483647 h 55"/>
                <a:gd name="T10" fmla="*/ 2147483647 w 21"/>
                <a:gd name="T11" fmla="*/ 2147483647 h 55"/>
                <a:gd name="T12" fmla="*/ 0 w 21"/>
                <a:gd name="T13" fmla="*/ 2147483647 h 55"/>
                <a:gd name="T14" fmla="*/ 2147483647 w 21"/>
                <a:gd name="T15" fmla="*/ 2147483647 h 55"/>
                <a:gd name="T16" fmla="*/ 2147483647 w 21"/>
                <a:gd name="T17" fmla="*/ 2147483647 h 55"/>
                <a:gd name="T18" fmla="*/ 2147483647 w 21"/>
                <a:gd name="T19" fmla="*/ 2147483647 h 55"/>
                <a:gd name="T20" fmla="*/ 2147483647 w 21"/>
                <a:gd name="T21" fmla="*/ 2147483647 h 55"/>
                <a:gd name="T22" fmla="*/ 2147483647 w 21"/>
                <a:gd name="T23" fmla="*/ 2147483647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"/>
                <a:gd name="T37" fmla="*/ 0 h 55"/>
                <a:gd name="T38" fmla="*/ 21 w 21"/>
                <a:gd name="T39" fmla="*/ 55 h 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" h="55">
                  <a:moveTo>
                    <a:pt x="16" y="31"/>
                  </a:moveTo>
                  <a:lnTo>
                    <a:pt x="19" y="17"/>
                  </a:lnTo>
                  <a:lnTo>
                    <a:pt x="21" y="5"/>
                  </a:lnTo>
                  <a:lnTo>
                    <a:pt x="21" y="0"/>
                  </a:lnTo>
                  <a:lnTo>
                    <a:pt x="12" y="3"/>
                  </a:lnTo>
                  <a:lnTo>
                    <a:pt x="7" y="15"/>
                  </a:lnTo>
                  <a:lnTo>
                    <a:pt x="0" y="26"/>
                  </a:lnTo>
                  <a:lnTo>
                    <a:pt x="7" y="43"/>
                  </a:lnTo>
                  <a:lnTo>
                    <a:pt x="9" y="55"/>
                  </a:lnTo>
                  <a:lnTo>
                    <a:pt x="12" y="55"/>
                  </a:lnTo>
                  <a:lnTo>
                    <a:pt x="16" y="43"/>
                  </a:lnTo>
                  <a:lnTo>
                    <a:pt x="16" y="31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488"/>
            <p:cNvSpPr>
              <a:spLocks noChangeAspect="1"/>
            </p:cNvSpPr>
            <p:nvPr/>
          </p:nvSpPr>
          <p:spPr bwMode="auto">
            <a:xfrm>
              <a:off x="2802864" y="6044972"/>
              <a:ext cx="17633" cy="22439"/>
            </a:xfrm>
            <a:custGeom>
              <a:avLst/>
              <a:gdLst>
                <a:gd name="T0" fmla="*/ 2147483647 w 23"/>
                <a:gd name="T1" fmla="*/ 2147483647 h 24"/>
                <a:gd name="T2" fmla="*/ 2147483647 w 23"/>
                <a:gd name="T3" fmla="*/ 0 h 24"/>
                <a:gd name="T4" fmla="*/ 2147483647 w 23"/>
                <a:gd name="T5" fmla="*/ 2147483647 h 24"/>
                <a:gd name="T6" fmla="*/ 2147483647 w 23"/>
                <a:gd name="T7" fmla="*/ 2147483647 h 24"/>
                <a:gd name="T8" fmla="*/ 0 w 23"/>
                <a:gd name="T9" fmla="*/ 2147483647 h 24"/>
                <a:gd name="T10" fmla="*/ 2147483647 w 23"/>
                <a:gd name="T11" fmla="*/ 2147483647 h 24"/>
                <a:gd name="T12" fmla="*/ 2147483647 w 23"/>
                <a:gd name="T13" fmla="*/ 2147483647 h 24"/>
                <a:gd name="T14" fmla="*/ 2147483647 w 23"/>
                <a:gd name="T15" fmla="*/ 2147483647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"/>
                <a:gd name="T25" fmla="*/ 0 h 24"/>
                <a:gd name="T26" fmla="*/ 23 w 23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" h="24">
                  <a:moveTo>
                    <a:pt x="23" y="2"/>
                  </a:moveTo>
                  <a:lnTo>
                    <a:pt x="14" y="0"/>
                  </a:lnTo>
                  <a:lnTo>
                    <a:pt x="9" y="10"/>
                  </a:lnTo>
                  <a:lnTo>
                    <a:pt x="7" y="12"/>
                  </a:lnTo>
                  <a:lnTo>
                    <a:pt x="0" y="24"/>
                  </a:lnTo>
                  <a:lnTo>
                    <a:pt x="9" y="21"/>
                  </a:lnTo>
                  <a:lnTo>
                    <a:pt x="18" y="12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489"/>
            <p:cNvSpPr>
              <a:spLocks noChangeAspect="1"/>
            </p:cNvSpPr>
            <p:nvPr/>
          </p:nvSpPr>
          <p:spPr bwMode="auto">
            <a:xfrm>
              <a:off x="2987585" y="6178773"/>
              <a:ext cx="87323" cy="110530"/>
            </a:xfrm>
            <a:custGeom>
              <a:avLst/>
              <a:gdLst>
                <a:gd name="T0" fmla="*/ 2147483647 w 114"/>
                <a:gd name="T1" fmla="*/ 2147483647 h 118"/>
                <a:gd name="T2" fmla="*/ 2147483647 w 114"/>
                <a:gd name="T3" fmla="*/ 2147483647 h 118"/>
                <a:gd name="T4" fmla="*/ 2147483647 w 114"/>
                <a:gd name="T5" fmla="*/ 2147483647 h 118"/>
                <a:gd name="T6" fmla="*/ 2147483647 w 114"/>
                <a:gd name="T7" fmla="*/ 2147483647 h 118"/>
                <a:gd name="T8" fmla="*/ 2147483647 w 114"/>
                <a:gd name="T9" fmla="*/ 2147483647 h 118"/>
                <a:gd name="T10" fmla="*/ 2147483647 w 114"/>
                <a:gd name="T11" fmla="*/ 2147483647 h 118"/>
                <a:gd name="T12" fmla="*/ 2147483647 w 114"/>
                <a:gd name="T13" fmla="*/ 2147483647 h 118"/>
                <a:gd name="T14" fmla="*/ 2147483647 w 114"/>
                <a:gd name="T15" fmla="*/ 2147483647 h 118"/>
                <a:gd name="T16" fmla="*/ 2147483647 w 114"/>
                <a:gd name="T17" fmla="*/ 2147483647 h 118"/>
                <a:gd name="T18" fmla="*/ 0 w 114"/>
                <a:gd name="T19" fmla="*/ 2147483647 h 118"/>
                <a:gd name="T20" fmla="*/ 0 w 114"/>
                <a:gd name="T21" fmla="*/ 2147483647 h 118"/>
                <a:gd name="T22" fmla="*/ 2147483647 w 114"/>
                <a:gd name="T23" fmla="*/ 2147483647 h 118"/>
                <a:gd name="T24" fmla="*/ 2147483647 w 114"/>
                <a:gd name="T25" fmla="*/ 2147483647 h 118"/>
                <a:gd name="T26" fmla="*/ 2147483647 w 114"/>
                <a:gd name="T27" fmla="*/ 2147483647 h 118"/>
                <a:gd name="T28" fmla="*/ 2147483647 w 114"/>
                <a:gd name="T29" fmla="*/ 2147483647 h 118"/>
                <a:gd name="T30" fmla="*/ 2147483647 w 114"/>
                <a:gd name="T31" fmla="*/ 2147483647 h 118"/>
                <a:gd name="T32" fmla="*/ 2147483647 w 114"/>
                <a:gd name="T33" fmla="*/ 2147483647 h 118"/>
                <a:gd name="T34" fmla="*/ 2147483647 w 114"/>
                <a:gd name="T35" fmla="*/ 2147483647 h 118"/>
                <a:gd name="T36" fmla="*/ 2147483647 w 114"/>
                <a:gd name="T37" fmla="*/ 2147483647 h 118"/>
                <a:gd name="T38" fmla="*/ 2147483647 w 114"/>
                <a:gd name="T39" fmla="*/ 2147483647 h 118"/>
                <a:gd name="T40" fmla="*/ 2147483647 w 114"/>
                <a:gd name="T41" fmla="*/ 2147483647 h 118"/>
                <a:gd name="T42" fmla="*/ 2147483647 w 114"/>
                <a:gd name="T43" fmla="*/ 2147483647 h 118"/>
                <a:gd name="T44" fmla="*/ 2147483647 w 114"/>
                <a:gd name="T45" fmla="*/ 2147483647 h 118"/>
                <a:gd name="T46" fmla="*/ 2147483647 w 114"/>
                <a:gd name="T47" fmla="*/ 2147483647 h 118"/>
                <a:gd name="T48" fmla="*/ 2147483647 w 114"/>
                <a:gd name="T49" fmla="*/ 2147483647 h 118"/>
                <a:gd name="T50" fmla="*/ 2147483647 w 114"/>
                <a:gd name="T51" fmla="*/ 2147483647 h 118"/>
                <a:gd name="T52" fmla="*/ 2147483647 w 114"/>
                <a:gd name="T53" fmla="*/ 2147483647 h 118"/>
                <a:gd name="T54" fmla="*/ 2147483647 w 114"/>
                <a:gd name="T55" fmla="*/ 2147483647 h 118"/>
                <a:gd name="T56" fmla="*/ 2147483647 w 114"/>
                <a:gd name="T57" fmla="*/ 2147483647 h 118"/>
                <a:gd name="T58" fmla="*/ 2147483647 w 114"/>
                <a:gd name="T59" fmla="*/ 0 h 118"/>
                <a:gd name="T60" fmla="*/ 2147483647 w 114"/>
                <a:gd name="T61" fmla="*/ 2147483647 h 118"/>
                <a:gd name="T62" fmla="*/ 2147483647 w 114"/>
                <a:gd name="T63" fmla="*/ 2147483647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4"/>
                <a:gd name="T97" fmla="*/ 0 h 118"/>
                <a:gd name="T98" fmla="*/ 114 w 114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4" h="118">
                  <a:moveTo>
                    <a:pt x="60" y="12"/>
                  </a:moveTo>
                  <a:lnTo>
                    <a:pt x="52" y="14"/>
                  </a:lnTo>
                  <a:lnTo>
                    <a:pt x="50" y="33"/>
                  </a:lnTo>
                  <a:lnTo>
                    <a:pt x="55" y="42"/>
                  </a:lnTo>
                  <a:lnTo>
                    <a:pt x="50" y="56"/>
                  </a:lnTo>
                  <a:lnTo>
                    <a:pt x="45" y="68"/>
                  </a:lnTo>
                  <a:lnTo>
                    <a:pt x="34" y="73"/>
                  </a:lnTo>
                  <a:lnTo>
                    <a:pt x="24" y="78"/>
                  </a:lnTo>
                  <a:lnTo>
                    <a:pt x="15" y="80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10" y="101"/>
                  </a:lnTo>
                  <a:lnTo>
                    <a:pt x="17" y="118"/>
                  </a:lnTo>
                  <a:lnTo>
                    <a:pt x="31" y="113"/>
                  </a:lnTo>
                  <a:lnTo>
                    <a:pt x="43" y="111"/>
                  </a:lnTo>
                  <a:lnTo>
                    <a:pt x="50" y="106"/>
                  </a:lnTo>
                  <a:lnTo>
                    <a:pt x="55" y="99"/>
                  </a:lnTo>
                  <a:lnTo>
                    <a:pt x="69" y="97"/>
                  </a:lnTo>
                  <a:lnTo>
                    <a:pt x="76" y="87"/>
                  </a:lnTo>
                  <a:lnTo>
                    <a:pt x="86" y="80"/>
                  </a:lnTo>
                  <a:lnTo>
                    <a:pt x="88" y="66"/>
                  </a:lnTo>
                  <a:lnTo>
                    <a:pt x="90" y="64"/>
                  </a:lnTo>
                  <a:lnTo>
                    <a:pt x="97" y="64"/>
                  </a:lnTo>
                  <a:lnTo>
                    <a:pt x="104" y="47"/>
                  </a:lnTo>
                  <a:lnTo>
                    <a:pt x="114" y="35"/>
                  </a:lnTo>
                  <a:lnTo>
                    <a:pt x="104" y="26"/>
                  </a:lnTo>
                  <a:lnTo>
                    <a:pt x="97" y="19"/>
                  </a:lnTo>
                  <a:lnTo>
                    <a:pt x="86" y="14"/>
                  </a:lnTo>
                  <a:lnTo>
                    <a:pt x="71" y="12"/>
                  </a:lnTo>
                  <a:lnTo>
                    <a:pt x="67" y="0"/>
                  </a:lnTo>
                  <a:lnTo>
                    <a:pt x="60" y="2"/>
                  </a:lnTo>
                  <a:lnTo>
                    <a:pt x="60" y="12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490"/>
            <p:cNvSpPr>
              <a:spLocks noChangeAspect="1"/>
            </p:cNvSpPr>
            <p:nvPr/>
          </p:nvSpPr>
          <p:spPr bwMode="auto">
            <a:xfrm>
              <a:off x="2980868" y="6167138"/>
              <a:ext cx="58775" cy="44046"/>
            </a:xfrm>
            <a:custGeom>
              <a:avLst/>
              <a:gdLst>
                <a:gd name="T0" fmla="*/ 2147483647 w 76"/>
                <a:gd name="T1" fmla="*/ 2147483647 h 47"/>
                <a:gd name="T2" fmla="*/ 2147483647 w 76"/>
                <a:gd name="T3" fmla="*/ 2147483647 h 47"/>
                <a:gd name="T4" fmla="*/ 2147483647 w 76"/>
                <a:gd name="T5" fmla="*/ 2147483647 h 47"/>
                <a:gd name="T6" fmla="*/ 2147483647 w 76"/>
                <a:gd name="T7" fmla="*/ 2147483647 h 47"/>
                <a:gd name="T8" fmla="*/ 2147483647 w 76"/>
                <a:gd name="T9" fmla="*/ 2147483647 h 47"/>
                <a:gd name="T10" fmla="*/ 2147483647 w 76"/>
                <a:gd name="T11" fmla="*/ 2147483647 h 47"/>
                <a:gd name="T12" fmla="*/ 2147483647 w 76"/>
                <a:gd name="T13" fmla="*/ 2147483647 h 47"/>
                <a:gd name="T14" fmla="*/ 2147483647 w 76"/>
                <a:gd name="T15" fmla="*/ 2147483647 h 47"/>
                <a:gd name="T16" fmla="*/ 2147483647 w 76"/>
                <a:gd name="T17" fmla="*/ 2147483647 h 47"/>
                <a:gd name="T18" fmla="*/ 2147483647 w 76"/>
                <a:gd name="T19" fmla="*/ 0 h 47"/>
                <a:gd name="T20" fmla="*/ 2147483647 w 76"/>
                <a:gd name="T21" fmla="*/ 0 h 47"/>
                <a:gd name="T22" fmla="*/ 2147483647 w 76"/>
                <a:gd name="T23" fmla="*/ 2147483647 h 47"/>
                <a:gd name="T24" fmla="*/ 2147483647 w 76"/>
                <a:gd name="T25" fmla="*/ 2147483647 h 47"/>
                <a:gd name="T26" fmla="*/ 2147483647 w 76"/>
                <a:gd name="T27" fmla="*/ 2147483647 h 47"/>
                <a:gd name="T28" fmla="*/ 2147483647 w 76"/>
                <a:gd name="T29" fmla="*/ 2147483647 h 47"/>
                <a:gd name="T30" fmla="*/ 2147483647 w 76"/>
                <a:gd name="T31" fmla="*/ 2147483647 h 47"/>
                <a:gd name="T32" fmla="*/ 2147483647 w 76"/>
                <a:gd name="T33" fmla="*/ 2147483647 h 47"/>
                <a:gd name="T34" fmla="*/ 2147483647 w 76"/>
                <a:gd name="T35" fmla="*/ 2147483647 h 47"/>
                <a:gd name="T36" fmla="*/ 0 w 76"/>
                <a:gd name="T37" fmla="*/ 2147483647 h 47"/>
                <a:gd name="T38" fmla="*/ 0 w 76"/>
                <a:gd name="T39" fmla="*/ 2147483647 h 47"/>
                <a:gd name="T40" fmla="*/ 2147483647 w 76"/>
                <a:gd name="T41" fmla="*/ 2147483647 h 4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6"/>
                <a:gd name="T64" fmla="*/ 0 h 47"/>
                <a:gd name="T65" fmla="*/ 76 w 76"/>
                <a:gd name="T66" fmla="*/ 47 h 4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6" h="47">
                  <a:moveTo>
                    <a:pt x="7" y="26"/>
                  </a:moveTo>
                  <a:lnTo>
                    <a:pt x="9" y="38"/>
                  </a:lnTo>
                  <a:lnTo>
                    <a:pt x="33" y="45"/>
                  </a:lnTo>
                  <a:lnTo>
                    <a:pt x="54" y="47"/>
                  </a:lnTo>
                  <a:lnTo>
                    <a:pt x="59" y="45"/>
                  </a:lnTo>
                  <a:lnTo>
                    <a:pt x="61" y="26"/>
                  </a:lnTo>
                  <a:lnTo>
                    <a:pt x="69" y="24"/>
                  </a:lnTo>
                  <a:lnTo>
                    <a:pt x="69" y="14"/>
                  </a:lnTo>
                  <a:lnTo>
                    <a:pt x="76" y="12"/>
                  </a:lnTo>
                  <a:lnTo>
                    <a:pt x="76" y="0"/>
                  </a:lnTo>
                  <a:lnTo>
                    <a:pt x="69" y="0"/>
                  </a:lnTo>
                  <a:lnTo>
                    <a:pt x="61" y="2"/>
                  </a:lnTo>
                  <a:lnTo>
                    <a:pt x="54" y="12"/>
                  </a:lnTo>
                  <a:lnTo>
                    <a:pt x="40" y="24"/>
                  </a:lnTo>
                  <a:lnTo>
                    <a:pt x="17" y="24"/>
                  </a:lnTo>
                  <a:lnTo>
                    <a:pt x="7" y="24"/>
                  </a:lnTo>
                  <a:lnTo>
                    <a:pt x="5" y="21"/>
                  </a:lnTo>
                  <a:lnTo>
                    <a:pt x="5" y="17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7" y="26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491"/>
            <p:cNvSpPr>
              <a:spLocks noChangeAspect="1"/>
            </p:cNvSpPr>
            <p:nvPr/>
          </p:nvSpPr>
          <p:spPr bwMode="auto">
            <a:xfrm>
              <a:off x="2634936" y="5719199"/>
              <a:ext cx="29388" cy="18283"/>
            </a:xfrm>
            <a:custGeom>
              <a:avLst/>
              <a:gdLst>
                <a:gd name="T0" fmla="*/ 2147483647 w 38"/>
                <a:gd name="T1" fmla="*/ 2147483647 h 19"/>
                <a:gd name="T2" fmla="*/ 2147483647 w 38"/>
                <a:gd name="T3" fmla="*/ 2147483647 h 19"/>
                <a:gd name="T4" fmla="*/ 2147483647 w 38"/>
                <a:gd name="T5" fmla="*/ 2147483647 h 19"/>
                <a:gd name="T6" fmla="*/ 2147483647 w 38"/>
                <a:gd name="T7" fmla="*/ 2147483647 h 19"/>
                <a:gd name="T8" fmla="*/ 2147483647 w 38"/>
                <a:gd name="T9" fmla="*/ 2147483647 h 19"/>
                <a:gd name="T10" fmla="*/ 2147483647 w 38"/>
                <a:gd name="T11" fmla="*/ 2147483647 h 19"/>
                <a:gd name="T12" fmla="*/ 2147483647 w 38"/>
                <a:gd name="T13" fmla="*/ 2147483647 h 19"/>
                <a:gd name="T14" fmla="*/ 2147483647 w 38"/>
                <a:gd name="T15" fmla="*/ 2147483647 h 19"/>
                <a:gd name="T16" fmla="*/ 2147483647 w 38"/>
                <a:gd name="T17" fmla="*/ 2147483647 h 19"/>
                <a:gd name="T18" fmla="*/ 2147483647 w 38"/>
                <a:gd name="T19" fmla="*/ 2147483647 h 19"/>
                <a:gd name="T20" fmla="*/ 2147483647 w 38"/>
                <a:gd name="T21" fmla="*/ 0 h 19"/>
                <a:gd name="T22" fmla="*/ 2147483647 w 38"/>
                <a:gd name="T23" fmla="*/ 2147483647 h 19"/>
                <a:gd name="T24" fmla="*/ 2147483647 w 38"/>
                <a:gd name="T25" fmla="*/ 2147483647 h 19"/>
                <a:gd name="T26" fmla="*/ 2147483647 w 38"/>
                <a:gd name="T27" fmla="*/ 2147483647 h 19"/>
                <a:gd name="T28" fmla="*/ 2147483647 w 38"/>
                <a:gd name="T29" fmla="*/ 2147483647 h 19"/>
                <a:gd name="T30" fmla="*/ 0 w 38"/>
                <a:gd name="T31" fmla="*/ 2147483647 h 19"/>
                <a:gd name="T32" fmla="*/ 2147483647 w 38"/>
                <a:gd name="T33" fmla="*/ 2147483647 h 19"/>
                <a:gd name="T34" fmla="*/ 2147483647 w 38"/>
                <a:gd name="T35" fmla="*/ 2147483647 h 1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8"/>
                <a:gd name="T55" fmla="*/ 0 h 19"/>
                <a:gd name="T56" fmla="*/ 38 w 38"/>
                <a:gd name="T57" fmla="*/ 19 h 1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8" h="19">
                  <a:moveTo>
                    <a:pt x="5" y="17"/>
                  </a:moveTo>
                  <a:lnTo>
                    <a:pt x="12" y="19"/>
                  </a:lnTo>
                  <a:lnTo>
                    <a:pt x="26" y="19"/>
                  </a:lnTo>
                  <a:lnTo>
                    <a:pt x="38" y="19"/>
                  </a:lnTo>
                  <a:lnTo>
                    <a:pt x="38" y="12"/>
                  </a:lnTo>
                  <a:lnTo>
                    <a:pt x="26" y="10"/>
                  </a:lnTo>
                  <a:lnTo>
                    <a:pt x="19" y="7"/>
                  </a:lnTo>
                  <a:lnTo>
                    <a:pt x="17" y="7"/>
                  </a:lnTo>
                  <a:lnTo>
                    <a:pt x="12" y="7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10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3" y="12"/>
                  </a:lnTo>
                  <a:lnTo>
                    <a:pt x="0" y="17"/>
                  </a:lnTo>
                  <a:lnTo>
                    <a:pt x="3" y="17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" name="Group 492"/>
            <p:cNvGrpSpPr>
              <a:grpSpLocks noChangeAspect="1"/>
            </p:cNvGrpSpPr>
            <p:nvPr/>
          </p:nvGrpSpPr>
          <p:grpSpPr bwMode="auto">
            <a:xfrm>
              <a:off x="2718943" y="5136606"/>
              <a:ext cx="1678465" cy="805279"/>
              <a:chOff x="3555" y="1353"/>
              <a:chExt cx="2180" cy="854"/>
            </a:xfrm>
          </p:grpSpPr>
          <p:sp>
            <p:nvSpPr>
              <p:cNvPr id="344" name="Freeform 493"/>
              <p:cNvSpPr>
                <a:spLocks noChangeAspect="1"/>
              </p:cNvSpPr>
              <p:nvPr/>
            </p:nvSpPr>
            <p:spPr bwMode="auto">
              <a:xfrm>
                <a:off x="5719" y="1624"/>
                <a:ext cx="16" cy="19"/>
              </a:xfrm>
              <a:custGeom>
                <a:avLst/>
                <a:gdLst>
                  <a:gd name="T0" fmla="*/ 0 w 16"/>
                  <a:gd name="T1" fmla="*/ 10 h 19"/>
                  <a:gd name="T2" fmla="*/ 16 w 16"/>
                  <a:gd name="T3" fmla="*/ 0 h 19"/>
                  <a:gd name="T4" fmla="*/ 11 w 16"/>
                  <a:gd name="T5" fmla="*/ 17 h 19"/>
                  <a:gd name="T6" fmla="*/ 0 w 16"/>
                  <a:gd name="T7" fmla="*/ 19 h 19"/>
                  <a:gd name="T8" fmla="*/ 0 w 16"/>
                  <a:gd name="T9" fmla="*/ 1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19"/>
                  <a:gd name="T17" fmla="*/ 16 w 16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19">
                    <a:moveTo>
                      <a:pt x="0" y="10"/>
                    </a:moveTo>
                    <a:lnTo>
                      <a:pt x="16" y="0"/>
                    </a:lnTo>
                    <a:lnTo>
                      <a:pt x="11" y="17"/>
                    </a:lnTo>
                    <a:lnTo>
                      <a:pt x="0" y="1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494"/>
              <p:cNvSpPr>
                <a:spLocks noChangeAspect="1"/>
              </p:cNvSpPr>
              <p:nvPr/>
            </p:nvSpPr>
            <p:spPr bwMode="auto">
              <a:xfrm>
                <a:off x="5253" y="1520"/>
                <a:ext cx="66" cy="19"/>
              </a:xfrm>
              <a:custGeom>
                <a:avLst/>
                <a:gdLst>
                  <a:gd name="T0" fmla="*/ 3 w 66"/>
                  <a:gd name="T1" fmla="*/ 0 h 19"/>
                  <a:gd name="T2" fmla="*/ 14 w 66"/>
                  <a:gd name="T3" fmla="*/ 3 h 19"/>
                  <a:gd name="T4" fmla="*/ 66 w 66"/>
                  <a:gd name="T5" fmla="*/ 12 h 19"/>
                  <a:gd name="T6" fmla="*/ 48 w 66"/>
                  <a:gd name="T7" fmla="*/ 19 h 19"/>
                  <a:gd name="T8" fmla="*/ 0 w 66"/>
                  <a:gd name="T9" fmla="*/ 7 h 19"/>
                  <a:gd name="T10" fmla="*/ 3 w 66"/>
                  <a:gd name="T11" fmla="*/ 0 h 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6"/>
                  <a:gd name="T19" fmla="*/ 0 h 19"/>
                  <a:gd name="T20" fmla="*/ 66 w 66"/>
                  <a:gd name="T21" fmla="*/ 19 h 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6" h="19">
                    <a:moveTo>
                      <a:pt x="3" y="0"/>
                    </a:moveTo>
                    <a:lnTo>
                      <a:pt x="14" y="3"/>
                    </a:lnTo>
                    <a:lnTo>
                      <a:pt x="66" y="12"/>
                    </a:lnTo>
                    <a:lnTo>
                      <a:pt x="48" y="19"/>
                    </a:lnTo>
                    <a:lnTo>
                      <a:pt x="0" y="7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495"/>
              <p:cNvSpPr>
                <a:spLocks noChangeAspect="1"/>
              </p:cNvSpPr>
              <p:nvPr/>
            </p:nvSpPr>
            <p:spPr bwMode="auto">
              <a:xfrm>
                <a:off x="5121" y="1504"/>
                <a:ext cx="121" cy="42"/>
              </a:xfrm>
              <a:custGeom>
                <a:avLst/>
                <a:gdLst>
                  <a:gd name="T0" fmla="*/ 2 w 121"/>
                  <a:gd name="T1" fmla="*/ 16 h 42"/>
                  <a:gd name="T2" fmla="*/ 2 w 121"/>
                  <a:gd name="T3" fmla="*/ 9 h 42"/>
                  <a:gd name="T4" fmla="*/ 5 w 121"/>
                  <a:gd name="T5" fmla="*/ 7 h 42"/>
                  <a:gd name="T6" fmla="*/ 28 w 121"/>
                  <a:gd name="T7" fmla="*/ 0 h 42"/>
                  <a:gd name="T8" fmla="*/ 54 w 121"/>
                  <a:gd name="T9" fmla="*/ 11 h 42"/>
                  <a:gd name="T10" fmla="*/ 57 w 121"/>
                  <a:gd name="T11" fmla="*/ 2 h 42"/>
                  <a:gd name="T12" fmla="*/ 66 w 121"/>
                  <a:gd name="T13" fmla="*/ 2 h 42"/>
                  <a:gd name="T14" fmla="*/ 64 w 121"/>
                  <a:gd name="T15" fmla="*/ 0 h 42"/>
                  <a:gd name="T16" fmla="*/ 121 w 121"/>
                  <a:gd name="T17" fmla="*/ 19 h 42"/>
                  <a:gd name="T18" fmla="*/ 111 w 121"/>
                  <a:gd name="T19" fmla="*/ 23 h 42"/>
                  <a:gd name="T20" fmla="*/ 90 w 121"/>
                  <a:gd name="T21" fmla="*/ 30 h 42"/>
                  <a:gd name="T22" fmla="*/ 97 w 121"/>
                  <a:gd name="T23" fmla="*/ 33 h 42"/>
                  <a:gd name="T24" fmla="*/ 76 w 121"/>
                  <a:gd name="T25" fmla="*/ 33 h 42"/>
                  <a:gd name="T26" fmla="*/ 38 w 121"/>
                  <a:gd name="T27" fmla="*/ 33 h 42"/>
                  <a:gd name="T28" fmla="*/ 28 w 121"/>
                  <a:gd name="T29" fmla="*/ 42 h 42"/>
                  <a:gd name="T30" fmla="*/ 0 w 121"/>
                  <a:gd name="T31" fmla="*/ 23 h 42"/>
                  <a:gd name="T32" fmla="*/ 2 w 121"/>
                  <a:gd name="T33" fmla="*/ 16 h 4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1"/>
                  <a:gd name="T52" fmla="*/ 0 h 42"/>
                  <a:gd name="T53" fmla="*/ 121 w 121"/>
                  <a:gd name="T54" fmla="*/ 42 h 4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1" h="42">
                    <a:moveTo>
                      <a:pt x="2" y="16"/>
                    </a:moveTo>
                    <a:lnTo>
                      <a:pt x="2" y="9"/>
                    </a:lnTo>
                    <a:lnTo>
                      <a:pt x="5" y="7"/>
                    </a:lnTo>
                    <a:lnTo>
                      <a:pt x="28" y="0"/>
                    </a:lnTo>
                    <a:lnTo>
                      <a:pt x="54" y="11"/>
                    </a:lnTo>
                    <a:lnTo>
                      <a:pt x="57" y="2"/>
                    </a:lnTo>
                    <a:lnTo>
                      <a:pt x="66" y="2"/>
                    </a:lnTo>
                    <a:lnTo>
                      <a:pt x="64" y="0"/>
                    </a:lnTo>
                    <a:lnTo>
                      <a:pt x="121" y="19"/>
                    </a:lnTo>
                    <a:lnTo>
                      <a:pt x="111" y="23"/>
                    </a:lnTo>
                    <a:lnTo>
                      <a:pt x="90" y="30"/>
                    </a:lnTo>
                    <a:lnTo>
                      <a:pt x="97" y="33"/>
                    </a:lnTo>
                    <a:lnTo>
                      <a:pt x="76" y="33"/>
                    </a:lnTo>
                    <a:lnTo>
                      <a:pt x="38" y="33"/>
                    </a:lnTo>
                    <a:lnTo>
                      <a:pt x="28" y="42"/>
                    </a:lnTo>
                    <a:lnTo>
                      <a:pt x="0" y="23"/>
                    </a:lnTo>
                    <a:lnTo>
                      <a:pt x="2" y="16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496"/>
              <p:cNvSpPr>
                <a:spLocks noChangeAspect="1"/>
              </p:cNvSpPr>
              <p:nvPr/>
            </p:nvSpPr>
            <p:spPr bwMode="auto">
              <a:xfrm>
                <a:off x="5159" y="1565"/>
                <a:ext cx="54" cy="17"/>
              </a:xfrm>
              <a:custGeom>
                <a:avLst/>
                <a:gdLst>
                  <a:gd name="T0" fmla="*/ 35 w 54"/>
                  <a:gd name="T1" fmla="*/ 0 h 17"/>
                  <a:gd name="T2" fmla="*/ 54 w 54"/>
                  <a:gd name="T3" fmla="*/ 12 h 17"/>
                  <a:gd name="T4" fmla="*/ 54 w 54"/>
                  <a:gd name="T5" fmla="*/ 17 h 17"/>
                  <a:gd name="T6" fmla="*/ 0 w 54"/>
                  <a:gd name="T7" fmla="*/ 12 h 17"/>
                  <a:gd name="T8" fmla="*/ 35 w 54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"/>
                  <a:gd name="T16" fmla="*/ 0 h 17"/>
                  <a:gd name="T17" fmla="*/ 54 w 54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" h="17">
                    <a:moveTo>
                      <a:pt x="35" y="0"/>
                    </a:moveTo>
                    <a:lnTo>
                      <a:pt x="54" y="12"/>
                    </a:lnTo>
                    <a:lnTo>
                      <a:pt x="54" y="17"/>
                    </a:lnTo>
                    <a:lnTo>
                      <a:pt x="0" y="1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497"/>
              <p:cNvSpPr>
                <a:spLocks noChangeAspect="1"/>
              </p:cNvSpPr>
              <p:nvPr/>
            </p:nvSpPr>
            <p:spPr bwMode="auto">
              <a:xfrm>
                <a:off x="5166" y="1556"/>
                <a:ext cx="12" cy="9"/>
              </a:xfrm>
              <a:custGeom>
                <a:avLst/>
                <a:gdLst>
                  <a:gd name="T0" fmla="*/ 0 w 12"/>
                  <a:gd name="T1" fmla="*/ 0 h 9"/>
                  <a:gd name="T2" fmla="*/ 12 w 12"/>
                  <a:gd name="T3" fmla="*/ 0 h 9"/>
                  <a:gd name="T4" fmla="*/ 7 w 12"/>
                  <a:gd name="T5" fmla="*/ 9 h 9"/>
                  <a:gd name="T6" fmla="*/ 0 w 12"/>
                  <a:gd name="T7" fmla="*/ 0 h 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"/>
                  <a:gd name="T13" fmla="*/ 0 h 9"/>
                  <a:gd name="T14" fmla="*/ 12 w 12"/>
                  <a:gd name="T15" fmla="*/ 9 h 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" h="9">
                    <a:moveTo>
                      <a:pt x="0" y="0"/>
                    </a:moveTo>
                    <a:lnTo>
                      <a:pt x="12" y="0"/>
                    </a:lnTo>
                    <a:lnTo>
                      <a:pt x="7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498"/>
              <p:cNvSpPr>
                <a:spLocks noChangeAspect="1"/>
              </p:cNvSpPr>
              <p:nvPr/>
            </p:nvSpPr>
            <p:spPr bwMode="auto">
              <a:xfrm>
                <a:off x="5102" y="1511"/>
                <a:ext cx="10" cy="14"/>
              </a:xfrm>
              <a:custGeom>
                <a:avLst/>
                <a:gdLst>
                  <a:gd name="T0" fmla="*/ 10 w 10"/>
                  <a:gd name="T1" fmla="*/ 9 h 14"/>
                  <a:gd name="T2" fmla="*/ 2 w 10"/>
                  <a:gd name="T3" fmla="*/ 14 h 14"/>
                  <a:gd name="T4" fmla="*/ 0 w 10"/>
                  <a:gd name="T5" fmla="*/ 0 h 14"/>
                  <a:gd name="T6" fmla="*/ 10 w 10"/>
                  <a:gd name="T7" fmla="*/ 9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"/>
                  <a:gd name="T13" fmla="*/ 0 h 14"/>
                  <a:gd name="T14" fmla="*/ 10 w 10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" h="14">
                    <a:moveTo>
                      <a:pt x="10" y="9"/>
                    </a:moveTo>
                    <a:lnTo>
                      <a:pt x="2" y="14"/>
                    </a:lnTo>
                    <a:lnTo>
                      <a:pt x="0" y="0"/>
                    </a:lnTo>
                    <a:lnTo>
                      <a:pt x="10" y="9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499"/>
              <p:cNvSpPr>
                <a:spLocks noChangeAspect="1"/>
              </p:cNvSpPr>
              <p:nvPr/>
            </p:nvSpPr>
            <p:spPr bwMode="auto">
              <a:xfrm>
                <a:off x="4587" y="1412"/>
                <a:ext cx="83" cy="40"/>
              </a:xfrm>
              <a:custGeom>
                <a:avLst/>
                <a:gdLst>
                  <a:gd name="T0" fmla="*/ 21 w 83"/>
                  <a:gd name="T1" fmla="*/ 16 h 40"/>
                  <a:gd name="T2" fmla="*/ 21 w 83"/>
                  <a:gd name="T3" fmla="*/ 7 h 40"/>
                  <a:gd name="T4" fmla="*/ 21 w 83"/>
                  <a:gd name="T5" fmla="*/ 4 h 40"/>
                  <a:gd name="T6" fmla="*/ 38 w 83"/>
                  <a:gd name="T7" fmla="*/ 4 h 40"/>
                  <a:gd name="T8" fmla="*/ 38 w 83"/>
                  <a:gd name="T9" fmla="*/ 0 h 40"/>
                  <a:gd name="T10" fmla="*/ 47 w 83"/>
                  <a:gd name="T11" fmla="*/ 0 h 40"/>
                  <a:gd name="T12" fmla="*/ 38 w 83"/>
                  <a:gd name="T13" fmla="*/ 16 h 40"/>
                  <a:gd name="T14" fmla="*/ 57 w 83"/>
                  <a:gd name="T15" fmla="*/ 4 h 40"/>
                  <a:gd name="T16" fmla="*/ 83 w 83"/>
                  <a:gd name="T17" fmla="*/ 23 h 40"/>
                  <a:gd name="T18" fmla="*/ 83 w 83"/>
                  <a:gd name="T19" fmla="*/ 26 h 40"/>
                  <a:gd name="T20" fmla="*/ 0 w 83"/>
                  <a:gd name="T21" fmla="*/ 40 h 40"/>
                  <a:gd name="T22" fmla="*/ 10 w 83"/>
                  <a:gd name="T23" fmla="*/ 23 h 40"/>
                  <a:gd name="T24" fmla="*/ 21 w 83"/>
                  <a:gd name="T25" fmla="*/ 16 h 4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3"/>
                  <a:gd name="T40" fmla="*/ 0 h 40"/>
                  <a:gd name="T41" fmla="*/ 83 w 83"/>
                  <a:gd name="T42" fmla="*/ 40 h 4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3" h="40">
                    <a:moveTo>
                      <a:pt x="21" y="16"/>
                    </a:moveTo>
                    <a:lnTo>
                      <a:pt x="21" y="7"/>
                    </a:lnTo>
                    <a:lnTo>
                      <a:pt x="21" y="4"/>
                    </a:lnTo>
                    <a:lnTo>
                      <a:pt x="38" y="4"/>
                    </a:lnTo>
                    <a:lnTo>
                      <a:pt x="38" y="0"/>
                    </a:lnTo>
                    <a:lnTo>
                      <a:pt x="47" y="0"/>
                    </a:lnTo>
                    <a:lnTo>
                      <a:pt x="38" y="16"/>
                    </a:lnTo>
                    <a:lnTo>
                      <a:pt x="57" y="4"/>
                    </a:lnTo>
                    <a:lnTo>
                      <a:pt x="83" y="23"/>
                    </a:lnTo>
                    <a:lnTo>
                      <a:pt x="83" y="26"/>
                    </a:lnTo>
                    <a:lnTo>
                      <a:pt x="0" y="40"/>
                    </a:lnTo>
                    <a:lnTo>
                      <a:pt x="10" y="23"/>
                    </a:lnTo>
                    <a:lnTo>
                      <a:pt x="21" y="16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500"/>
              <p:cNvSpPr>
                <a:spLocks noChangeAspect="1"/>
              </p:cNvSpPr>
              <p:nvPr/>
            </p:nvSpPr>
            <p:spPr bwMode="auto">
              <a:xfrm>
                <a:off x="4500" y="1386"/>
                <a:ext cx="94" cy="40"/>
              </a:xfrm>
              <a:custGeom>
                <a:avLst/>
                <a:gdLst>
                  <a:gd name="T0" fmla="*/ 94 w 94"/>
                  <a:gd name="T1" fmla="*/ 11 h 40"/>
                  <a:gd name="T2" fmla="*/ 87 w 94"/>
                  <a:gd name="T3" fmla="*/ 30 h 40"/>
                  <a:gd name="T4" fmla="*/ 87 w 94"/>
                  <a:gd name="T5" fmla="*/ 40 h 40"/>
                  <a:gd name="T6" fmla="*/ 23 w 94"/>
                  <a:gd name="T7" fmla="*/ 33 h 40"/>
                  <a:gd name="T8" fmla="*/ 14 w 94"/>
                  <a:gd name="T9" fmla="*/ 21 h 40"/>
                  <a:gd name="T10" fmla="*/ 0 w 94"/>
                  <a:gd name="T11" fmla="*/ 21 h 40"/>
                  <a:gd name="T12" fmla="*/ 14 w 94"/>
                  <a:gd name="T13" fmla="*/ 9 h 40"/>
                  <a:gd name="T14" fmla="*/ 59 w 94"/>
                  <a:gd name="T15" fmla="*/ 0 h 40"/>
                  <a:gd name="T16" fmla="*/ 59 w 94"/>
                  <a:gd name="T17" fmla="*/ 11 h 40"/>
                  <a:gd name="T18" fmla="*/ 71 w 94"/>
                  <a:gd name="T19" fmla="*/ 7 h 40"/>
                  <a:gd name="T20" fmla="*/ 94 w 94"/>
                  <a:gd name="T21" fmla="*/ 11 h 4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4"/>
                  <a:gd name="T34" fmla="*/ 0 h 40"/>
                  <a:gd name="T35" fmla="*/ 94 w 94"/>
                  <a:gd name="T36" fmla="*/ 40 h 4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4" h="40">
                    <a:moveTo>
                      <a:pt x="94" y="11"/>
                    </a:moveTo>
                    <a:lnTo>
                      <a:pt x="87" y="30"/>
                    </a:lnTo>
                    <a:lnTo>
                      <a:pt x="87" y="40"/>
                    </a:lnTo>
                    <a:lnTo>
                      <a:pt x="23" y="33"/>
                    </a:lnTo>
                    <a:lnTo>
                      <a:pt x="14" y="21"/>
                    </a:lnTo>
                    <a:lnTo>
                      <a:pt x="0" y="21"/>
                    </a:lnTo>
                    <a:lnTo>
                      <a:pt x="14" y="9"/>
                    </a:lnTo>
                    <a:lnTo>
                      <a:pt x="59" y="0"/>
                    </a:lnTo>
                    <a:lnTo>
                      <a:pt x="59" y="11"/>
                    </a:lnTo>
                    <a:lnTo>
                      <a:pt x="71" y="7"/>
                    </a:lnTo>
                    <a:lnTo>
                      <a:pt x="94" y="11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501"/>
              <p:cNvSpPr>
                <a:spLocks noChangeAspect="1"/>
              </p:cNvSpPr>
              <p:nvPr/>
            </p:nvSpPr>
            <p:spPr bwMode="auto">
              <a:xfrm>
                <a:off x="4474" y="1353"/>
                <a:ext cx="90" cy="33"/>
              </a:xfrm>
              <a:custGeom>
                <a:avLst/>
                <a:gdLst>
                  <a:gd name="T0" fmla="*/ 14 w 90"/>
                  <a:gd name="T1" fmla="*/ 11 h 33"/>
                  <a:gd name="T2" fmla="*/ 64 w 90"/>
                  <a:gd name="T3" fmla="*/ 0 h 33"/>
                  <a:gd name="T4" fmla="*/ 90 w 90"/>
                  <a:gd name="T5" fmla="*/ 18 h 33"/>
                  <a:gd name="T6" fmla="*/ 78 w 90"/>
                  <a:gd name="T7" fmla="*/ 23 h 33"/>
                  <a:gd name="T8" fmla="*/ 78 w 90"/>
                  <a:gd name="T9" fmla="*/ 30 h 33"/>
                  <a:gd name="T10" fmla="*/ 14 w 90"/>
                  <a:gd name="T11" fmla="*/ 33 h 33"/>
                  <a:gd name="T12" fmla="*/ 23 w 90"/>
                  <a:gd name="T13" fmla="*/ 30 h 33"/>
                  <a:gd name="T14" fmla="*/ 0 w 90"/>
                  <a:gd name="T15" fmla="*/ 28 h 33"/>
                  <a:gd name="T16" fmla="*/ 16 w 90"/>
                  <a:gd name="T17" fmla="*/ 23 h 33"/>
                  <a:gd name="T18" fmla="*/ 23 w 90"/>
                  <a:gd name="T19" fmla="*/ 16 h 33"/>
                  <a:gd name="T20" fmla="*/ 14 w 90"/>
                  <a:gd name="T21" fmla="*/ 11 h 3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33"/>
                  <a:gd name="T35" fmla="*/ 90 w 90"/>
                  <a:gd name="T36" fmla="*/ 33 h 3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33">
                    <a:moveTo>
                      <a:pt x="14" y="11"/>
                    </a:moveTo>
                    <a:lnTo>
                      <a:pt x="64" y="0"/>
                    </a:lnTo>
                    <a:lnTo>
                      <a:pt x="90" y="18"/>
                    </a:lnTo>
                    <a:lnTo>
                      <a:pt x="78" y="23"/>
                    </a:lnTo>
                    <a:lnTo>
                      <a:pt x="78" y="30"/>
                    </a:lnTo>
                    <a:lnTo>
                      <a:pt x="14" y="33"/>
                    </a:lnTo>
                    <a:lnTo>
                      <a:pt x="23" y="30"/>
                    </a:lnTo>
                    <a:lnTo>
                      <a:pt x="0" y="28"/>
                    </a:lnTo>
                    <a:lnTo>
                      <a:pt x="16" y="23"/>
                    </a:lnTo>
                    <a:lnTo>
                      <a:pt x="23" y="16"/>
                    </a:lnTo>
                    <a:lnTo>
                      <a:pt x="14" y="11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502"/>
              <p:cNvSpPr>
                <a:spLocks noChangeAspect="1"/>
              </p:cNvSpPr>
              <p:nvPr/>
            </p:nvSpPr>
            <p:spPr bwMode="auto">
              <a:xfrm>
                <a:off x="4266" y="1601"/>
                <a:ext cx="19" cy="7"/>
              </a:xfrm>
              <a:custGeom>
                <a:avLst/>
                <a:gdLst>
                  <a:gd name="T0" fmla="*/ 2 w 19"/>
                  <a:gd name="T1" fmla="*/ 0 h 7"/>
                  <a:gd name="T2" fmla="*/ 19 w 19"/>
                  <a:gd name="T3" fmla="*/ 0 h 7"/>
                  <a:gd name="T4" fmla="*/ 0 w 19"/>
                  <a:gd name="T5" fmla="*/ 7 h 7"/>
                  <a:gd name="T6" fmla="*/ 2 w 19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7"/>
                  <a:gd name="T14" fmla="*/ 19 w 19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7">
                    <a:moveTo>
                      <a:pt x="2" y="0"/>
                    </a:moveTo>
                    <a:lnTo>
                      <a:pt x="19" y="0"/>
                    </a:lnTo>
                    <a:lnTo>
                      <a:pt x="0" y="7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503"/>
              <p:cNvSpPr>
                <a:spLocks noChangeAspect="1"/>
              </p:cNvSpPr>
              <p:nvPr/>
            </p:nvSpPr>
            <p:spPr bwMode="auto">
              <a:xfrm>
                <a:off x="4162" y="1575"/>
                <a:ext cx="26" cy="7"/>
              </a:xfrm>
              <a:custGeom>
                <a:avLst/>
                <a:gdLst>
                  <a:gd name="T0" fmla="*/ 9 w 26"/>
                  <a:gd name="T1" fmla="*/ 0 h 7"/>
                  <a:gd name="T2" fmla="*/ 17 w 26"/>
                  <a:gd name="T3" fmla="*/ 4 h 7"/>
                  <a:gd name="T4" fmla="*/ 26 w 26"/>
                  <a:gd name="T5" fmla="*/ 7 h 7"/>
                  <a:gd name="T6" fmla="*/ 0 w 26"/>
                  <a:gd name="T7" fmla="*/ 7 h 7"/>
                  <a:gd name="T8" fmla="*/ 9 w 26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7"/>
                  <a:gd name="T17" fmla="*/ 26 w 26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7">
                    <a:moveTo>
                      <a:pt x="9" y="0"/>
                    </a:moveTo>
                    <a:lnTo>
                      <a:pt x="17" y="4"/>
                    </a:lnTo>
                    <a:lnTo>
                      <a:pt x="26" y="7"/>
                    </a:lnTo>
                    <a:lnTo>
                      <a:pt x="0" y="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504"/>
              <p:cNvSpPr>
                <a:spLocks noChangeAspect="1"/>
              </p:cNvSpPr>
              <p:nvPr/>
            </p:nvSpPr>
            <p:spPr bwMode="auto">
              <a:xfrm>
                <a:off x="4056" y="1357"/>
                <a:ext cx="42" cy="7"/>
              </a:xfrm>
              <a:custGeom>
                <a:avLst/>
                <a:gdLst>
                  <a:gd name="T0" fmla="*/ 40 w 42"/>
                  <a:gd name="T1" fmla="*/ 0 h 7"/>
                  <a:gd name="T2" fmla="*/ 42 w 42"/>
                  <a:gd name="T3" fmla="*/ 5 h 7"/>
                  <a:gd name="T4" fmla="*/ 0 w 42"/>
                  <a:gd name="T5" fmla="*/ 7 h 7"/>
                  <a:gd name="T6" fmla="*/ 40 w 42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2"/>
                  <a:gd name="T13" fmla="*/ 0 h 7"/>
                  <a:gd name="T14" fmla="*/ 42 w 42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2" h="7">
                    <a:moveTo>
                      <a:pt x="40" y="0"/>
                    </a:moveTo>
                    <a:lnTo>
                      <a:pt x="42" y="5"/>
                    </a:lnTo>
                    <a:lnTo>
                      <a:pt x="0" y="7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505"/>
              <p:cNvSpPr>
                <a:spLocks noChangeAspect="1"/>
              </p:cNvSpPr>
              <p:nvPr/>
            </p:nvSpPr>
            <p:spPr bwMode="auto">
              <a:xfrm>
                <a:off x="4008" y="1369"/>
                <a:ext cx="45" cy="7"/>
              </a:xfrm>
              <a:custGeom>
                <a:avLst/>
                <a:gdLst>
                  <a:gd name="T0" fmla="*/ 45 w 45"/>
                  <a:gd name="T1" fmla="*/ 0 h 7"/>
                  <a:gd name="T2" fmla="*/ 22 w 45"/>
                  <a:gd name="T3" fmla="*/ 7 h 7"/>
                  <a:gd name="T4" fmla="*/ 0 w 45"/>
                  <a:gd name="T5" fmla="*/ 2 h 7"/>
                  <a:gd name="T6" fmla="*/ 45 w 45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7"/>
                  <a:gd name="T14" fmla="*/ 45 w 45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7">
                    <a:moveTo>
                      <a:pt x="45" y="0"/>
                    </a:moveTo>
                    <a:lnTo>
                      <a:pt x="22" y="7"/>
                    </a:lnTo>
                    <a:lnTo>
                      <a:pt x="0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506"/>
              <p:cNvSpPr>
                <a:spLocks noChangeAspect="1"/>
              </p:cNvSpPr>
              <p:nvPr/>
            </p:nvSpPr>
            <p:spPr bwMode="auto">
              <a:xfrm>
                <a:off x="3982" y="1381"/>
                <a:ext cx="29" cy="5"/>
              </a:xfrm>
              <a:custGeom>
                <a:avLst/>
                <a:gdLst>
                  <a:gd name="T0" fmla="*/ 29 w 29"/>
                  <a:gd name="T1" fmla="*/ 0 h 5"/>
                  <a:gd name="T2" fmla="*/ 10 w 29"/>
                  <a:gd name="T3" fmla="*/ 5 h 5"/>
                  <a:gd name="T4" fmla="*/ 0 w 29"/>
                  <a:gd name="T5" fmla="*/ 0 h 5"/>
                  <a:gd name="T6" fmla="*/ 29 w 29"/>
                  <a:gd name="T7" fmla="*/ 0 h 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"/>
                  <a:gd name="T13" fmla="*/ 0 h 5"/>
                  <a:gd name="T14" fmla="*/ 29 w 29"/>
                  <a:gd name="T15" fmla="*/ 5 h 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" h="5">
                    <a:moveTo>
                      <a:pt x="29" y="0"/>
                    </a:moveTo>
                    <a:lnTo>
                      <a:pt x="10" y="5"/>
                    </a:lnTo>
                    <a:lnTo>
                      <a:pt x="0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507"/>
              <p:cNvSpPr>
                <a:spLocks noChangeAspect="1"/>
              </p:cNvSpPr>
              <p:nvPr/>
            </p:nvSpPr>
            <p:spPr bwMode="auto">
              <a:xfrm>
                <a:off x="3999" y="1652"/>
                <a:ext cx="28" cy="15"/>
              </a:xfrm>
              <a:custGeom>
                <a:avLst/>
                <a:gdLst>
                  <a:gd name="T0" fmla="*/ 28 w 28"/>
                  <a:gd name="T1" fmla="*/ 15 h 15"/>
                  <a:gd name="T2" fmla="*/ 17 w 28"/>
                  <a:gd name="T3" fmla="*/ 15 h 15"/>
                  <a:gd name="T4" fmla="*/ 0 w 28"/>
                  <a:gd name="T5" fmla="*/ 3 h 15"/>
                  <a:gd name="T6" fmla="*/ 2 w 28"/>
                  <a:gd name="T7" fmla="*/ 0 h 15"/>
                  <a:gd name="T8" fmla="*/ 7 w 28"/>
                  <a:gd name="T9" fmla="*/ 0 h 15"/>
                  <a:gd name="T10" fmla="*/ 28 w 28"/>
                  <a:gd name="T11" fmla="*/ 15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"/>
                  <a:gd name="T19" fmla="*/ 0 h 15"/>
                  <a:gd name="T20" fmla="*/ 28 w 28"/>
                  <a:gd name="T21" fmla="*/ 15 h 1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" h="15">
                    <a:moveTo>
                      <a:pt x="28" y="15"/>
                    </a:moveTo>
                    <a:lnTo>
                      <a:pt x="17" y="15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7" y="0"/>
                    </a:lnTo>
                    <a:lnTo>
                      <a:pt x="28" y="15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508"/>
              <p:cNvSpPr>
                <a:spLocks noChangeAspect="1"/>
              </p:cNvSpPr>
              <p:nvPr/>
            </p:nvSpPr>
            <p:spPr bwMode="auto">
              <a:xfrm>
                <a:off x="3834" y="1364"/>
                <a:ext cx="68" cy="26"/>
              </a:xfrm>
              <a:custGeom>
                <a:avLst/>
                <a:gdLst>
                  <a:gd name="T0" fmla="*/ 40 w 68"/>
                  <a:gd name="T1" fmla="*/ 5 h 26"/>
                  <a:gd name="T2" fmla="*/ 59 w 68"/>
                  <a:gd name="T3" fmla="*/ 0 h 26"/>
                  <a:gd name="T4" fmla="*/ 68 w 68"/>
                  <a:gd name="T5" fmla="*/ 5 h 26"/>
                  <a:gd name="T6" fmla="*/ 23 w 68"/>
                  <a:gd name="T7" fmla="*/ 19 h 26"/>
                  <a:gd name="T8" fmla="*/ 9 w 68"/>
                  <a:gd name="T9" fmla="*/ 26 h 26"/>
                  <a:gd name="T10" fmla="*/ 0 w 68"/>
                  <a:gd name="T11" fmla="*/ 22 h 26"/>
                  <a:gd name="T12" fmla="*/ 14 w 68"/>
                  <a:gd name="T13" fmla="*/ 17 h 26"/>
                  <a:gd name="T14" fmla="*/ 40 w 68"/>
                  <a:gd name="T15" fmla="*/ 7 h 26"/>
                  <a:gd name="T16" fmla="*/ 40 w 68"/>
                  <a:gd name="T17" fmla="*/ 5 h 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8"/>
                  <a:gd name="T28" fmla="*/ 0 h 26"/>
                  <a:gd name="T29" fmla="*/ 68 w 68"/>
                  <a:gd name="T30" fmla="*/ 26 h 2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8" h="26">
                    <a:moveTo>
                      <a:pt x="40" y="5"/>
                    </a:moveTo>
                    <a:lnTo>
                      <a:pt x="59" y="0"/>
                    </a:lnTo>
                    <a:lnTo>
                      <a:pt x="68" y="5"/>
                    </a:lnTo>
                    <a:lnTo>
                      <a:pt x="23" y="19"/>
                    </a:lnTo>
                    <a:lnTo>
                      <a:pt x="9" y="26"/>
                    </a:lnTo>
                    <a:lnTo>
                      <a:pt x="0" y="22"/>
                    </a:lnTo>
                    <a:lnTo>
                      <a:pt x="14" y="17"/>
                    </a:lnTo>
                    <a:lnTo>
                      <a:pt x="40" y="7"/>
                    </a:lnTo>
                    <a:lnTo>
                      <a:pt x="40" y="5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509"/>
              <p:cNvSpPr>
                <a:spLocks noChangeAspect="1"/>
              </p:cNvSpPr>
              <p:nvPr/>
            </p:nvSpPr>
            <p:spPr bwMode="auto">
              <a:xfrm>
                <a:off x="3850" y="1674"/>
                <a:ext cx="33" cy="16"/>
              </a:xfrm>
              <a:custGeom>
                <a:avLst/>
                <a:gdLst>
                  <a:gd name="T0" fmla="*/ 33 w 33"/>
                  <a:gd name="T1" fmla="*/ 12 h 16"/>
                  <a:gd name="T2" fmla="*/ 7 w 33"/>
                  <a:gd name="T3" fmla="*/ 16 h 16"/>
                  <a:gd name="T4" fmla="*/ 0 w 33"/>
                  <a:gd name="T5" fmla="*/ 9 h 16"/>
                  <a:gd name="T6" fmla="*/ 10 w 33"/>
                  <a:gd name="T7" fmla="*/ 0 h 16"/>
                  <a:gd name="T8" fmla="*/ 14 w 33"/>
                  <a:gd name="T9" fmla="*/ 0 h 16"/>
                  <a:gd name="T10" fmla="*/ 33 w 33"/>
                  <a:gd name="T11" fmla="*/ 12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16"/>
                  <a:gd name="T20" fmla="*/ 33 w 33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16">
                    <a:moveTo>
                      <a:pt x="33" y="12"/>
                    </a:moveTo>
                    <a:lnTo>
                      <a:pt x="7" y="16"/>
                    </a:lnTo>
                    <a:lnTo>
                      <a:pt x="0" y="9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33" y="12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510"/>
              <p:cNvSpPr>
                <a:spLocks noChangeAspect="1"/>
              </p:cNvSpPr>
              <p:nvPr/>
            </p:nvSpPr>
            <p:spPr bwMode="auto">
              <a:xfrm>
                <a:off x="3815" y="1369"/>
                <a:ext cx="45" cy="5"/>
              </a:xfrm>
              <a:custGeom>
                <a:avLst/>
                <a:gdLst>
                  <a:gd name="T0" fmla="*/ 14 w 45"/>
                  <a:gd name="T1" fmla="*/ 2 h 5"/>
                  <a:gd name="T2" fmla="*/ 14 w 45"/>
                  <a:gd name="T3" fmla="*/ 0 h 5"/>
                  <a:gd name="T4" fmla="*/ 45 w 45"/>
                  <a:gd name="T5" fmla="*/ 2 h 5"/>
                  <a:gd name="T6" fmla="*/ 0 w 45"/>
                  <a:gd name="T7" fmla="*/ 5 h 5"/>
                  <a:gd name="T8" fmla="*/ 14 w 45"/>
                  <a:gd name="T9" fmla="*/ 2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5"/>
                  <a:gd name="T17" fmla="*/ 45 w 45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5">
                    <a:moveTo>
                      <a:pt x="14" y="2"/>
                    </a:moveTo>
                    <a:lnTo>
                      <a:pt x="14" y="0"/>
                    </a:lnTo>
                    <a:lnTo>
                      <a:pt x="45" y="2"/>
                    </a:lnTo>
                    <a:lnTo>
                      <a:pt x="0" y="5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511"/>
              <p:cNvSpPr>
                <a:spLocks noChangeAspect="1"/>
              </p:cNvSpPr>
              <p:nvPr/>
            </p:nvSpPr>
            <p:spPr bwMode="auto">
              <a:xfrm>
                <a:off x="4757" y="1549"/>
                <a:ext cx="26" cy="7"/>
              </a:xfrm>
              <a:custGeom>
                <a:avLst/>
                <a:gdLst>
                  <a:gd name="T0" fmla="*/ 26 w 26"/>
                  <a:gd name="T1" fmla="*/ 0 h 7"/>
                  <a:gd name="T2" fmla="*/ 22 w 26"/>
                  <a:gd name="T3" fmla="*/ 7 h 7"/>
                  <a:gd name="T4" fmla="*/ 0 w 26"/>
                  <a:gd name="T5" fmla="*/ 4 h 7"/>
                  <a:gd name="T6" fmla="*/ 26 w 26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7"/>
                  <a:gd name="T14" fmla="*/ 26 w 26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7">
                    <a:moveTo>
                      <a:pt x="26" y="0"/>
                    </a:moveTo>
                    <a:lnTo>
                      <a:pt x="22" y="7"/>
                    </a:lnTo>
                    <a:lnTo>
                      <a:pt x="0" y="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4" name="Group 512"/>
              <p:cNvGrpSpPr>
                <a:grpSpLocks noChangeAspect="1"/>
              </p:cNvGrpSpPr>
              <p:nvPr/>
            </p:nvGrpSpPr>
            <p:grpSpPr bwMode="auto">
              <a:xfrm>
                <a:off x="3555" y="1461"/>
                <a:ext cx="2180" cy="746"/>
                <a:chOff x="3555" y="1461"/>
                <a:chExt cx="2180" cy="746"/>
              </a:xfrm>
            </p:grpSpPr>
            <p:sp>
              <p:nvSpPr>
                <p:cNvPr id="368" name="Freeform 513"/>
                <p:cNvSpPr>
                  <a:spLocks noChangeAspect="1"/>
                </p:cNvSpPr>
                <p:nvPr/>
              </p:nvSpPr>
              <p:spPr bwMode="auto">
                <a:xfrm>
                  <a:off x="5187" y="1988"/>
                  <a:ext cx="45" cy="146"/>
                </a:xfrm>
                <a:custGeom>
                  <a:avLst/>
                  <a:gdLst>
                    <a:gd name="T0" fmla="*/ 5 w 45"/>
                    <a:gd name="T1" fmla="*/ 113 h 146"/>
                    <a:gd name="T2" fmla="*/ 5 w 45"/>
                    <a:gd name="T3" fmla="*/ 101 h 146"/>
                    <a:gd name="T4" fmla="*/ 5 w 45"/>
                    <a:gd name="T5" fmla="*/ 82 h 146"/>
                    <a:gd name="T6" fmla="*/ 7 w 45"/>
                    <a:gd name="T7" fmla="*/ 66 h 146"/>
                    <a:gd name="T8" fmla="*/ 5 w 45"/>
                    <a:gd name="T9" fmla="*/ 49 h 146"/>
                    <a:gd name="T10" fmla="*/ 5 w 45"/>
                    <a:gd name="T11" fmla="*/ 35 h 146"/>
                    <a:gd name="T12" fmla="*/ 0 w 45"/>
                    <a:gd name="T13" fmla="*/ 21 h 146"/>
                    <a:gd name="T14" fmla="*/ 7 w 45"/>
                    <a:gd name="T15" fmla="*/ 21 h 146"/>
                    <a:gd name="T16" fmla="*/ 14 w 45"/>
                    <a:gd name="T17" fmla="*/ 12 h 146"/>
                    <a:gd name="T18" fmla="*/ 7 w 45"/>
                    <a:gd name="T19" fmla="*/ 2 h 146"/>
                    <a:gd name="T20" fmla="*/ 14 w 45"/>
                    <a:gd name="T21" fmla="*/ 0 h 146"/>
                    <a:gd name="T22" fmla="*/ 24 w 45"/>
                    <a:gd name="T23" fmla="*/ 16 h 146"/>
                    <a:gd name="T24" fmla="*/ 24 w 45"/>
                    <a:gd name="T25" fmla="*/ 35 h 146"/>
                    <a:gd name="T26" fmla="*/ 19 w 45"/>
                    <a:gd name="T27" fmla="*/ 40 h 146"/>
                    <a:gd name="T28" fmla="*/ 26 w 45"/>
                    <a:gd name="T29" fmla="*/ 57 h 146"/>
                    <a:gd name="T30" fmla="*/ 33 w 45"/>
                    <a:gd name="T31" fmla="*/ 71 h 146"/>
                    <a:gd name="T32" fmla="*/ 36 w 45"/>
                    <a:gd name="T33" fmla="*/ 87 h 146"/>
                    <a:gd name="T34" fmla="*/ 45 w 45"/>
                    <a:gd name="T35" fmla="*/ 101 h 146"/>
                    <a:gd name="T36" fmla="*/ 43 w 45"/>
                    <a:gd name="T37" fmla="*/ 99 h 146"/>
                    <a:gd name="T38" fmla="*/ 31 w 45"/>
                    <a:gd name="T39" fmla="*/ 92 h 146"/>
                    <a:gd name="T40" fmla="*/ 24 w 45"/>
                    <a:gd name="T41" fmla="*/ 92 h 146"/>
                    <a:gd name="T42" fmla="*/ 14 w 45"/>
                    <a:gd name="T43" fmla="*/ 113 h 146"/>
                    <a:gd name="T44" fmla="*/ 19 w 45"/>
                    <a:gd name="T45" fmla="*/ 125 h 146"/>
                    <a:gd name="T46" fmla="*/ 19 w 45"/>
                    <a:gd name="T47" fmla="*/ 134 h 146"/>
                    <a:gd name="T48" fmla="*/ 26 w 45"/>
                    <a:gd name="T49" fmla="*/ 137 h 146"/>
                    <a:gd name="T50" fmla="*/ 26 w 45"/>
                    <a:gd name="T51" fmla="*/ 146 h 146"/>
                    <a:gd name="T52" fmla="*/ 24 w 45"/>
                    <a:gd name="T53" fmla="*/ 142 h 146"/>
                    <a:gd name="T54" fmla="*/ 17 w 45"/>
                    <a:gd name="T55" fmla="*/ 137 h 146"/>
                    <a:gd name="T56" fmla="*/ 7 w 45"/>
                    <a:gd name="T57" fmla="*/ 146 h 146"/>
                    <a:gd name="T58" fmla="*/ 5 w 45"/>
                    <a:gd name="T59" fmla="*/ 146 h 146"/>
                    <a:gd name="T60" fmla="*/ 0 w 45"/>
                    <a:gd name="T61" fmla="*/ 137 h 146"/>
                    <a:gd name="T62" fmla="*/ 7 w 45"/>
                    <a:gd name="T63" fmla="*/ 127 h 146"/>
                    <a:gd name="T64" fmla="*/ 5 w 45"/>
                    <a:gd name="T65" fmla="*/ 113 h 14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45"/>
                    <a:gd name="T100" fmla="*/ 0 h 146"/>
                    <a:gd name="T101" fmla="*/ 45 w 45"/>
                    <a:gd name="T102" fmla="*/ 146 h 14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45" h="146">
                      <a:moveTo>
                        <a:pt x="5" y="113"/>
                      </a:moveTo>
                      <a:lnTo>
                        <a:pt x="5" y="101"/>
                      </a:lnTo>
                      <a:lnTo>
                        <a:pt x="5" y="82"/>
                      </a:lnTo>
                      <a:lnTo>
                        <a:pt x="7" y="66"/>
                      </a:lnTo>
                      <a:lnTo>
                        <a:pt x="5" y="49"/>
                      </a:lnTo>
                      <a:lnTo>
                        <a:pt x="5" y="35"/>
                      </a:lnTo>
                      <a:lnTo>
                        <a:pt x="0" y="21"/>
                      </a:lnTo>
                      <a:lnTo>
                        <a:pt x="7" y="21"/>
                      </a:lnTo>
                      <a:lnTo>
                        <a:pt x="14" y="12"/>
                      </a:lnTo>
                      <a:lnTo>
                        <a:pt x="7" y="2"/>
                      </a:lnTo>
                      <a:lnTo>
                        <a:pt x="14" y="0"/>
                      </a:lnTo>
                      <a:lnTo>
                        <a:pt x="24" y="16"/>
                      </a:lnTo>
                      <a:lnTo>
                        <a:pt x="24" y="35"/>
                      </a:lnTo>
                      <a:lnTo>
                        <a:pt x="19" y="40"/>
                      </a:lnTo>
                      <a:lnTo>
                        <a:pt x="26" y="57"/>
                      </a:lnTo>
                      <a:lnTo>
                        <a:pt x="33" y="71"/>
                      </a:lnTo>
                      <a:lnTo>
                        <a:pt x="36" y="87"/>
                      </a:lnTo>
                      <a:lnTo>
                        <a:pt x="45" y="101"/>
                      </a:lnTo>
                      <a:lnTo>
                        <a:pt x="43" y="99"/>
                      </a:lnTo>
                      <a:lnTo>
                        <a:pt x="31" y="92"/>
                      </a:lnTo>
                      <a:lnTo>
                        <a:pt x="24" y="92"/>
                      </a:lnTo>
                      <a:lnTo>
                        <a:pt x="14" y="113"/>
                      </a:lnTo>
                      <a:lnTo>
                        <a:pt x="19" y="125"/>
                      </a:lnTo>
                      <a:lnTo>
                        <a:pt x="19" y="134"/>
                      </a:lnTo>
                      <a:lnTo>
                        <a:pt x="26" y="137"/>
                      </a:lnTo>
                      <a:lnTo>
                        <a:pt x="26" y="146"/>
                      </a:lnTo>
                      <a:lnTo>
                        <a:pt x="24" y="142"/>
                      </a:lnTo>
                      <a:lnTo>
                        <a:pt x="17" y="137"/>
                      </a:lnTo>
                      <a:lnTo>
                        <a:pt x="7" y="146"/>
                      </a:lnTo>
                      <a:lnTo>
                        <a:pt x="5" y="146"/>
                      </a:lnTo>
                      <a:lnTo>
                        <a:pt x="0" y="137"/>
                      </a:lnTo>
                      <a:lnTo>
                        <a:pt x="7" y="127"/>
                      </a:lnTo>
                      <a:lnTo>
                        <a:pt x="5" y="113"/>
                      </a:lnTo>
                      <a:close/>
                    </a:path>
                  </a:pathLst>
                </a:custGeom>
                <a:solidFill>
                  <a:srgbClr val="264D82"/>
                </a:solidFill>
                <a:ln w="8001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" name="Freeform 514"/>
                <p:cNvSpPr>
                  <a:spLocks noChangeAspect="1"/>
                </p:cNvSpPr>
                <p:nvPr/>
              </p:nvSpPr>
              <p:spPr bwMode="auto">
                <a:xfrm>
                  <a:off x="3555" y="1461"/>
                  <a:ext cx="2180" cy="746"/>
                </a:xfrm>
                <a:custGeom>
                  <a:avLst/>
                  <a:gdLst>
                    <a:gd name="T0" fmla="*/ 1979 w 2180"/>
                    <a:gd name="T1" fmla="*/ 213 h 746"/>
                    <a:gd name="T2" fmla="*/ 1753 w 2180"/>
                    <a:gd name="T3" fmla="*/ 170 h 746"/>
                    <a:gd name="T4" fmla="*/ 1623 w 2180"/>
                    <a:gd name="T5" fmla="*/ 137 h 746"/>
                    <a:gd name="T6" fmla="*/ 1505 w 2180"/>
                    <a:gd name="T7" fmla="*/ 158 h 746"/>
                    <a:gd name="T8" fmla="*/ 1320 w 2180"/>
                    <a:gd name="T9" fmla="*/ 125 h 746"/>
                    <a:gd name="T10" fmla="*/ 1124 w 2180"/>
                    <a:gd name="T11" fmla="*/ 125 h 746"/>
                    <a:gd name="T12" fmla="*/ 1150 w 2180"/>
                    <a:gd name="T13" fmla="*/ 29 h 746"/>
                    <a:gd name="T14" fmla="*/ 1032 w 2180"/>
                    <a:gd name="T15" fmla="*/ 43 h 746"/>
                    <a:gd name="T16" fmla="*/ 836 w 2180"/>
                    <a:gd name="T17" fmla="*/ 95 h 746"/>
                    <a:gd name="T18" fmla="*/ 794 w 2180"/>
                    <a:gd name="T19" fmla="*/ 194 h 746"/>
                    <a:gd name="T20" fmla="*/ 727 w 2180"/>
                    <a:gd name="T21" fmla="*/ 170 h 746"/>
                    <a:gd name="T22" fmla="*/ 701 w 2180"/>
                    <a:gd name="T23" fmla="*/ 222 h 746"/>
                    <a:gd name="T24" fmla="*/ 642 w 2180"/>
                    <a:gd name="T25" fmla="*/ 281 h 746"/>
                    <a:gd name="T26" fmla="*/ 647 w 2180"/>
                    <a:gd name="T27" fmla="*/ 196 h 746"/>
                    <a:gd name="T28" fmla="*/ 567 w 2180"/>
                    <a:gd name="T29" fmla="*/ 208 h 746"/>
                    <a:gd name="T30" fmla="*/ 479 w 2180"/>
                    <a:gd name="T31" fmla="*/ 227 h 746"/>
                    <a:gd name="T32" fmla="*/ 357 w 2180"/>
                    <a:gd name="T33" fmla="*/ 234 h 746"/>
                    <a:gd name="T34" fmla="*/ 224 w 2180"/>
                    <a:gd name="T35" fmla="*/ 234 h 746"/>
                    <a:gd name="T36" fmla="*/ 153 w 2180"/>
                    <a:gd name="T37" fmla="*/ 321 h 746"/>
                    <a:gd name="T38" fmla="*/ 83 w 2180"/>
                    <a:gd name="T39" fmla="*/ 281 h 746"/>
                    <a:gd name="T40" fmla="*/ 83 w 2180"/>
                    <a:gd name="T41" fmla="*/ 225 h 746"/>
                    <a:gd name="T42" fmla="*/ 52 w 2180"/>
                    <a:gd name="T43" fmla="*/ 208 h 746"/>
                    <a:gd name="T44" fmla="*/ 28 w 2180"/>
                    <a:gd name="T45" fmla="*/ 217 h 746"/>
                    <a:gd name="T46" fmla="*/ 33 w 2180"/>
                    <a:gd name="T47" fmla="*/ 251 h 746"/>
                    <a:gd name="T48" fmla="*/ 33 w 2180"/>
                    <a:gd name="T49" fmla="*/ 288 h 746"/>
                    <a:gd name="T50" fmla="*/ 33 w 2180"/>
                    <a:gd name="T51" fmla="*/ 305 h 746"/>
                    <a:gd name="T52" fmla="*/ 35 w 2180"/>
                    <a:gd name="T53" fmla="*/ 324 h 746"/>
                    <a:gd name="T54" fmla="*/ 42 w 2180"/>
                    <a:gd name="T55" fmla="*/ 345 h 746"/>
                    <a:gd name="T56" fmla="*/ 52 w 2180"/>
                    <a:gd name="T57" fmla="*/ 369 h 746"/>
                    <a:gd name="T58" fmla="*/ 35 w 2180"/>
                    <a:gd name="T59" fmla="*/ 387 h 746"/>
                    <a:gd name="T60" fmla="*/ 7 w 2180"/>
                    <a:gd name="T61" fmla="*/ 409 h 746"/>
                    <a:gd name="T62" fmla="*/ 38 w 2180"/>
                    <a:gd name="T63" fmla="*/ 421 h 746"/>
                    <a:gd name="T64" fmla="*/ 54 w 2180"/>
                    <a:gd name="T65" fmla="*/ 506 h 746"/>
                    <a:gd name="T66" fmla="*/ 163 w 2180"/>
                    <a:gd name="T67" fmla="*/ 607 h 746"/>
                    <a:gd name="T68" fmla="*/ 151 w 2180"/>
                    <a:gd name="T69" fmla="*/ 673 h 746"/>
                    <a:gd name="T70" fmla="*/ 264 w 2180"/>
                    <a:gd name="T71" fmla="*/ 735 h 746"/>
                    <a:gd name="T72" fmla="*/ 312 w 2180"/>
                    <a:gd name="T73" fmla="*/ 669 h 746"/>
                    <a:gd name="T74" fmla="*/ 380 w 2180"/>
                    <a:gd name="T75" fmla="*/ 576 h 746"/>
                    <a:gd name="T76" fmla="*/ 520 w 2180"/>
                    <a:gd name="T77" fmla="*/ 529 h 746"/>
                    <a:gd name="T78" fmla="*/ 711 w 2180"/>
                    <a:gd name="T79" fmla="*/ 522 h 746"/>
                    <a:gd name="T80" fmla="*/ 822 w 2180"/>
                    <a:gd name="T81" fmla="*/ 609 h 746"/>
                    <a:gd name="T82" fmla="*/ 997 w 2180"/>
                    <a:gd name="T83" fmla="*/ 609 h 746"/>
                    <a:gd name="T84" fmla="*/ 1150 w 2180"/>
                    <a:gd name="T85" fmla="*/ 614 h 746"/>
                    <a:gd name="T86" fmla="*/ 1327 w 2180"/>
                    <a:gd name="T87" fmla="*/ 560 h 746"/>
                    <a:gd name="T88" fmla="*/ 1462 w 2180"/>
                    <a:gd name="T89" fmla="*/ 619 h 746"/>
                    <a:gd name="T90" fmla="*/ 1481 w 2180"/>
                    <a:gd name="T91" fmla="*/ 725 h 746"/>
                    <a:gd name="T92" fmla="*/ 1557 w 2180"/>
                    <a:gd name="T93" fmla="*/ 697 h 746"/>
                    <a:gd name="T94" fmla="*/ 1632 w 2180"/>
                    <a:gd name="T95" fmla="*/ 567 h 746"/>
                    <a:gd name="T96" fmla="*/ 1561 w 2180"/>
                    <a:gd name="T97" fmla="*/ 527 h 746"/>
                    <a:gd name="T98" fmla="*/ 1691 w 2180"/>
                    <a:gd name="T99" fmla="*/ 435 h 746"/>
                    <a:gd name="T100" fmla="*/ 1824 w 2180"/>
                    <a:gd name="T101" fmla="*/ 435 h 746"/>
                    <a:gd name="T102" fmla="*/ 1930 w 2180"/>
                    <a:gd name="T103" fmla="*/ 387 h 746"/>
                    <a:gd name="T104" fmla="*/ 1890 w 2180"/>
                    <a:gd name="T105" fmla="*/ 439 h 746"/>
                    <a:gd name="T106" fmla="*/ 1864 w 2180"/>
                    <a:gd name="T107" fmla="*/ 576 h 746"/>
                    <a:gd name="T108" fmla="*/ 1939 w 2180"/>
                    <a:gd name="T109" fmla="*/ 496 h 746"/>
                    <a:gd name="T110" fmla="*/ 1984 w 2180"/>
                    <a:gd name="T111" fmla="*/ 409 h 746"/>
                    <a:gd name="T112" fmla="*/ 2140 w 2180"/>
                    <a:gd name="T113" fmla="*/ 366 h 746"/>
                    <a:gd name="T114" fmla="*/ 2149 w 2180"/>
                    <a:gd name="T115" fmla="*/ 321 h 74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2180"/>
                    <a:gd name="T175" fmla="*/ 0 h 746"/>
                    <a:gd name="T176" fmla="*/ 2180 w 2180"/>
                    <a:gd name="T177" fmla="*/ 746 h 74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2180" h="746">
                      <a:moveTo>
                        <a:pt x="2114" y="203"/>
                      </a:moveTo>
                      <a:lnTo>
                        <a:pt x="2076" y="203"/>
                      </a:lnTo>
                      <a:lnTo>
                        <a:pt x="2046" y="201"/>
                      </a:lnTo>
                      <a:lnTo>
                        <a:pt x="2038" y="206"/>
                      </a:lnTo>
                      <a:lnTo>
                        <a:pt x="2050" y="225"/>
                      </a:lnTo>
                      <a:lnTo>
                        <a:pt x="2041" y="229"/>
                      </a:lnTo>
                      <a:lnTo>
                        <a:pt x="2029" y="227"/>
                      </a:lnTo>
                      <a:lnTo>
                        <a:pt x="2015" y="222"/>
                      </a:lnTo>
                      <a:lnTo>
                        <a:pt x="2010" y="222"/>
                      </a:lnTo>
                      <a:lnTo>
                        <a:pt x="2005" y="206"/>
                      </a:lnTo>
                      <a:lnTo>
                        <a:pt x="1979" y="213"/>
                      </a:lnTo>
                      <a:lnTo>
                        <a:pt x="1925" y="208"/>
                      </a:lnTo>
                      <a:lnTo>
                        <a:pt x="1909" y="222"/>
                      </a:lnTo>
                      <a:lnTo>
                        <a:pt x="1904" y="208"/>
                      </a:lnTo>
                      <a:lnTo>
                        <a:pt x="1890" y="203"/>
                      </a:lnTo>
                      <a:lnTo>
                        <a:pt x="1890" y="184"/>
                      </a:lnTo>
                      <a:lnTo>
                        <a:pt x="1864" y="175"/>
                      </a:lnTo>
                      <a:lnTo>
                        <a:pt x="1826" y="180"/>
                      </a:lnTo>
                      <a:lnTo>
                        <a:pt x="1788" y="180"/>
                      </a:lnTo>
                      <a:lnTo>
                        <a:pt x="1781" y="175"/>
                      </a:lnTo>
                      <a:lnTo>
                        <a:pt x="1767" y="168"/>
                      </a:lnTo>
                      <a:lnTo>
                        <a:pt x="1753" y="170"/>
                      </a:lnTo>
                      <a:lnTo>
                        <a:pt x="1762" y="163"/>
                      </a:lnTo>
                      <a:lnTo>
                        <a:pt x="1753" y="161"/>
                      </a:lnTo>
                      <a:lnTo>
                        <a:pt x="1738" y="158"/>
                      </a:lnTo>
                      <a:lnTo>
                        <a:pt x="1753" y="154"/>
                      </a:lnTo>
                      <a:lnTo>
                        <a:pt x="1729" y="142"/>
                      </a:lnTo>
                      <a:lnTo>
                        <a:pt x="1703" y="149"/>
                      </a:lnTo>
                      <a:lnTo>
                        <a:pt x="1698" y="149"/>
                      </a:lnTo>
                      <a:lnTo>
                        <a:pt x="1708" y="142"/>
                      </a:lnTo>
                      <a:lnTo>
                        <a:pt x="1663" y="137"/>
                      </a:lnTo>
                      <a:lnTo>
                        <a:pt x="1618" y="130"/>
                      </a:lnTo>
                      <a:lnTo>
                        <a:pt x="1623" y="137"/>
                      </a:lnTo>
                      <a:lnTo>
                        <a:pt x="1597" y="142"/>
                      </a:lnTo>
                      <a:lnTo>
                        <a:pt x="1604" y="147"/>
                      </a:lnTo>
                      <a:lnTo>
                        <a:pt x="1606" y="149"/>
                      </a:lnTo>
                      <a:lnTo>
                        <a:pt x="1604" y="154"/>
                      </a:lnTo>
                      <a:lnTo>
                        <a:pt x="1604" y="163"/>
                      </a:lnTo>
                      <a:lnTo>
                        <a:pt x="1583" y="163"/>
                      </a:lnTo>
                      <a:lnTo>
                        <a:pt x="1583" y="168"/>
                      </a:lnTo>
                      <a:lnTo>
                        <a:pt x="1578" y="173"/>
                      </a:lnTo>
                      <a:lnTo>
                        <a:pt x="1549" y="161"/>
                      </a:lnTo>
                      <a:lnTo>
                        <a:pt x="1531" y="168"/>
                      </a:lnTo>
                      <a:lnTo>
                        <a:pt x="1505" y="158"/>
                      </a:lnTo>
                      <a:lnTo>
                        <a:pt x="1502" y="154"/>
                      </a:lnTo>
                      <a:lnTo>
                        <a:pt x="1495" y="170"/>
                      </a:lnTo>
                      <a:lnTo>
                        <a:pt x="1479" y="182"/>
                      </a:lnTo>
                      <a:lnTo>
                        <a:pt x="1467" y="173"/>
                      </a:lnTo>
                      <a:lnTo>
                        <a:pt x="1450" y="158"/>
                      </a:lnTo>
                      <a:lnTo>
                        <a:pt x="1434" y="142"/>
                      </a:lnTo>
                      <a:lnTo>
                        <a:pt x="1422" y="147"/>
                      </a:lnTo>
                      <a:lnTo>
                        <a:pt x="1427" y="168"/>
                      </a:lnTo>
                      <a:lnTo>
                        <a:pt x="1415" y="142"/>
                      </a:lnTo>
                      <a:lnTo>
                        <a:pt x="1365" y="132"/>
                      </a:lnTo>
                      <a:lnTo>
                        <a:pt x="1320" y="125"/>
                      </a:lnTo>
                      <a:lnTo>
                        <a:pt x="1299" y="116"/>
                      </a:lnTo>
                      <a:lnTo>
                        <a:pt x="1306" y="114"/>
                      </a:lnTo>
                      <a:lnTo>
                        <a:pt x="1283" y="114"/>
                      </a:lnTo>
                      <a:lnTo>
                        <a:pt x="1231" y="114"/>
                      </a:lnTo>
                      <a:lnTo>
                        <a:pt x="1221" y="104"/>
                      </a:lnTo>
                      <a:lnTo>
                        <a:pt x="1200" y="104"/>
                      </a:lnTo>
                      <a:lnTo>
                        <a:pt x="1202" y="99"/>
                      </a:lnTo>
                      <a:lnTo>
                        <a:pt x="1174" y="106"/>
                      </a:lnTo>
                      <a:lnTo>
                        <a:pt x="1193" y="109"/>
                      </a:lnTo>
                      <a:lnTo>
                        <a:pt x="1157" y="118"/>
                      </a:lnTo>
                      <a:lnTo>
                        <a:pt x="1124" y="125"/>
                      </a:lnTo>
                      <a:lnTo>
                        <a:pt x="1131" y="118"/>
                      </a:lnTo>
                      <a:lnTo>
                        <a:pt x="1179" y="92"/>
                      </a:lnTo>
                      <a:lnTo>
                        <a:pt x="1231" y="64"/>
                      </a:lnTo>
                      <a:lnTo>
                        <a:pt x="1224" y="59"/>
                      </a:lnTo>
                      <a:lnTo>
                        <a:pt x="1219" y="52"/>
                      </a:lnTo>
                      <a:lnTo>
                        <a:pt x="1235" y="59"/>
                      </a:lnTo>
                      <a:lnTo>
                        <a:pt x="1228" y="43"/>
                      </a:lnTo>
                      <a:lnTo>
                        <a:pt x="1224" y="43"/>
                      </a:lnTo>
                      <a:lnTo>
                        <a:pt x="1214" y="40"/>
                      </a:lnTo>
                      <a:lnTo>
                        <a:pt x="1202" y="31"/>
                      </a:lnTo>
                      <a:lnTo>
                        <a:pt x="1150" y="29"/>
                      </a:lnTo>
                      <a:lnTo>
                        <a:pt x="1131" y="31"/>
                      </a:lnTo>
                      <a:lnTo>
                        <a:pt x="1141" y="19"/>
                      </a:lnTo>
                      <a:lnTo>
                        <a:pt x="1122" y="17"/>
                      </a:lnTo>
                      <a:lnTo>
                        <a:pt x="1096" y="17"/>
                      </a:lnTo>
                      <a:lnTo>
                        <a:pt x="1122" y="7"/>
                      </a:lnTo>
                      <a:lnTo>
                        <a:pt x="1089" y="0"/>
                      </a:lnTo>
                      <a:lnTo>
                        <a:pt x="1051" y="19"/>
                      </a:lnTo>
                      <a:lnTo>
                        <a:pt x="1051" y="31"/>
                      </a:lnTo>
                      <a:lnTo>
                        <a:pt x="1061" y="33"/>
                      </a:lnTo>
                      <a:lnTo>
                        <a:pt x="1023" y="38"/>
                      </a:lnTo>
                      <a:lnTo>
                        <a:pt x="1032" y="43"/>
                      </a:lnTo>
                      <a:lnTo>
                        <a:pt x="1006" y="45"/>
                      </a:lnTo>
                      <a:lnTo>
                        <a:pt x="980" y="45"/>
                      </a:lnTo>
                      <a:lnTo>
                        <a:pt x="935" y="45"/>
                      </a:lnTo>
                      <a:lnTo>
                        <a:pt x="954" y="50"/>
                      </a:lnTo>
                      <a:lnTo>
                        <a:pt x="912" y="59"/>
                      </a:lnTo>
                      <a:lnTo>
                        <a:pt x="872" y="66"/>
                      </a:lnTo>
                      <a:lnTo>
                        <a:pt x="855" y="73"/>
                      </a:lnTo>
                      <a:lnTo>
                        <a:pt x="846" y="85"/>
                      </a:lnTo>
                      <a:lnTo>
                        <a:pt x="836" y="83"/>
                      </a:lnTo>
                      <a:lnTo>
                        <a:pt x="853" y="92"/>
                      </a:lnTo>
                      <a:lnTo>
                        <a:pt x="836" y="95"/>
                      </a:lnTo>
                      <a:lnTo>
                        <a:pt x="853" y="99"/>
                      </a:lnTo>
                      <a:lnTo>
                        <a:pt x="848" y="104"/>
                      </a:lnTo>
                      <a:lnTo>
                        <a:pt x="803" y="109"/>
                      </a:lnTo>
                      <a:lnTo>
                        <a:pt x="756" y="114"/>
                      </a:lnTo>
                      <a:lnTo>
                        <a:pt x="763" y="125"/>
                      </a:lnTo>
                      <a:lnTo>
                        <a:pt x="768" y="142"/>
                      </a:lnTo>
                      <a:lnTo>
                        <a:pt x="784" y="149"/>
                      </a:lnTo>
                      <a:lnTo>
                        <a:pt x="803" y="161"/>
                      </a:lnTo>
                      <a:lnTo>
                        <a:pt x="803" y="184"/>
                      </a:lnTo>
                      <a:lnTo>
                        <a:pt x="803" y="194"/>
                      </a:lnTo>
                      <a:lnTo>
                        <a:pt x="794" y="194"/>
                      </a:lnTo>
                      <a:lnTo>
                        <a:pt x="791" y="175"/>
                      </a:lnTo>
                      <a:lnTo>
                        <a:pt x="784" y="187"/>
                      </a:lnTo>
                      <a:lnTo>
                        <a:pt x="784" y="170"/>
                      </a:lnTo>
                      <a:lnTo>
                        <a:pt x="801" y="161"/>
                      </a:lnTo>
                      <a:lnTo>
                        <a:pt x="768" y="154"/>
                      </a:lnTo>
                      <a:lnTo>
                        <a:pt x="746" y="142"/>
                      </a:lnTo>
                      <a:lnTo>
                        <a:pt x="716" y="149"/>
                      </a:lnTo>
                      <a:lnTo>
                        <a:pt x="723" y="154"/>
                      </a:lnTo>
                      <a:lnTo>
                        <a:pt x="694" y="154"/>
                      </a:lnTo>
                      <a:lnTo>
                        <a:pt x="697" y="161"/>
                      </a:lnTo>
                      <a:lnTo>
                        <a:pt x="727" y="170"/>
                      </a:lnTo>
                      <a:lnTo>
                        <a:pt x="732" y="175"/>
                      </a:lnTo>
                      <a:lnTo>
                        <a:pt x="687" y="168"/>
                      </a:lnTo>
                      <a:lnTo>
                        <a:pt x="687" y="132"/>
                      </a:lnTo>
                      <a:lnTo>
                        <a:pt x="675" y="130"/>
                      </a:lnTo>
                      <a:lnTo>
                        <a:pt x="678" y="149"/>
                      </a:lnTo>
                      <a:lnTo>
                        <a:pt x="659" y="161"/>
                      </a:lnTo>
                      <a:lnTo>
                        <a:pt x="659" y="170"/>
                      </a:lnTo>
                      <a:lnTo>
                        <a:pt x="671" y="187"/>
                      </a:lnTo>
                      <a:lnTo>
                        <a:pt x="659" y="206"/>
                      </a:lnTo>
                      <a:lnTo>
                        <a:pt x="661" y="225"/>
                      </a:lnTo>
                      <a:lnTo>
                        <a:pt x="701" y="222"/>
                      </a:lnTo>
                      <a:lnTo>
                        <a:pt x="720" y="227"/>
                      </a:lnTo>
                      <a:lnTo>
                        <a:pt x="720" y="241"/>
                      </a:lnTo>
                      <a:lnTo>
                        <a:pt x="720" y="251"/>
                      </a:lnTo>
                      <a:lnTo>
                        <a:pt x="739" y="258"/>
                      </a:lnTo>
                      <a:lnTo>
                        <a:pt x="711" y="251"/>
                      </a:lnTo>
                      <a:lnTo>
                        <a:pt x="711" y="234"/>
                      </a:lnTo>
                      <a:lnTo>
                        <a:pt x="704" y="225"/>
                      </a:lnTo>
                      <a:lnTo>
                        <a:pt x="671" y="229"/>
                      </a:lnTo>
                      <a:lnTo>
                        <a:pt x="675" y="255"/>
                      </a:lnTo>
                      <a:lnTo>
                        <a:pt x="652" y="279"/>
                      </a:lnTo>
                      <a:lnTo>
                        <a:pt x="642" y="281"/>
                      </a:lnTo>
                      <a:lnTo>
                        <a:pt x="633" y="284"/>
                      </a:lnTo>
                      <a:lnTo>
                        <a:pt x="598" y="279"/>
                      </a:lnTo>
                      <a:lnTo>
                        <a:pt x="595" y="276"/>
                      </a:lnTo>
                      <a:lnTo>
                        <a:pt x="621" y="276"/>
                      </a:lnTo>
                      <a:lnTo>
                        <a:pt x="614" y="279"/>
                      </a:lnTo>
                      <a:lnTo>
                        <a:pt x="633" y="276"/>
                      </a:lnTo>
                      <a:lnTo>
                        <a:pt x="631" y="272"/>
                      </a:lnTo>
                      <a:lnTo>
                        <a:pt x="657" y="248"/>
                      </a:lnTo>
                      <a:lnTo>
                        <a:pt x="659" y="236"/>
                      </a:lnTo>
                      <a:lnTo>
                        <a:pt x="642" y="222"/>
                      </a:lnTo>
                      <a:lnTo>
                        <a:pt x="647" y="196"/>
                      </a:lnTo>
                      <a:lnTo>
                        <a:pt x="647" y="173"/>
                      </a:lnTo>
                      <a:lnTo>
                        <a:pt x="635" y="161"/>
                      </a:lnTo>
                      <a:lnTo>
                        <a:pt x="649" y="140"/>
                      </a:lnTo>
                      <a:lnTo>
                        <a:pt x="631" y="128"/>
                      </a:lnTo>
                      <a:lnTo>
                        <a:pt x="598" y="130"/>
                      </a:lnTo>
                      <a:lnTo>
                        <a:pt x="579" y="163"/>
                      </a:lnTo>
                      <a:lnTo>
                        <a:pt x="560" y="175"/>
                      </a:lnTo>
                      <a:lnTo>
                        <a:pt x="562" y="182"/>
                      </a:lnTo>
                      <a:lnTo>
                        <a:pt x="572" y="182"/>
                      </a:lnTo>
                      <a:lnTo>
                        <a:pt x="567" y="201"/>
                      </a:lnTo>
                      <a:lnTo>
                        <a:pt x="567" y="208"/>
                      </a:lnTo>
                      <a:lnTo>
                        <a:pt x="581" y="215"/>
                      </a:lnTo>
                      <a:lnTo>
                        <a:pt x="588" y="227"/>
                      </a:lnTo>
                      <a:lnTo>
                        <a:pt x="598" y="227"/>
                      </a:lnTo>
                      <a:lnTo>
                        <a:pt x="581" y="241"/>
                      </a:lnTo>
                      <a:lnTo>
                        <a:pt x="569" y="227"/>
                      </a:lnTo>
                      <a:lnTo>
                        <a:pt x="536" y="217"/>
                      </a:lnTo>
                      <a:lnTo>
                        <a:pt x="501" y="206"/>
                      </a:lnTo>
                      <a:lnTo>
                        <a:pt x="475" y="203"/>
                      </a:lnTo>
                      <a:lnTo>
                        <a:pt x="475" y="206"/>
                      </a:lnTo>
                      <a:lnTo>
                        <a:pt x="465" y="213"/>
                      </a:lnTo>
                      <a:lnTo>
                        <a:pt x="479" y="227"/>
                      </a:lnTo>
                      <a:lnTo>
                        <a:pt x="463" y="234"/>
                      </a:lnTo>
                      <a:lnTo>
                        <a:pt x="461" y="239"/>
                      </a:lnTo>
                      <a:lnTo>
                        <a:pt x="453" y="239"/>
                      </a:lnTo>
                      <a:lnTo>
                        <a:pt x="453" y="227"/>
                      </a:lnTo>
                      <a:lnTo>
                        <a:pt x="430" y="229"/>
                      </a:lnTo>
                      <a:lnTo>
                        <a:pt x="416" y="234"/>
                      </a:lnTo>
                      <a:lnTo>
                        <a:pt x="392" y="241"/>
                      </a:lnTo>
                      <a:lnTo>
                        <a:pt x="368" y="239"/>
                      </a:lnTo>
                      <a:lnTo>
                        <a:pt x="380" y="236"/>
                      </a:lnTo>
                      <a:lnTo>
                        <a:pt x="375" y="227"/>
                      </a:lnTo>
                      <a:lnTo>
                        <a:pt x="357" y="234"/>
                      </a:lnTo>
                      <a:lnTo>
                        <a:pt x="357" y="236"/>
                      </a:lnTo>
                      <a:lnTo>
                        <a:pt x="324" y="246"/>
                      </a:lnTo>
                      <a:lnTo>
                        <a:pt x="305" y="251"/>
                      </a:lnTo>
                      <a:lnTo>
                        <a:pt x="305" y="255"/>
                      </a:lnTo>
                      <a:lnTo>
                        <a:pt x="293" y="258"/>
                      </a:lnTo>
                      <a:lnTo>
                        <a:pt x="286" y="272"/>
                      </a:lnTo>
                      <a:lnTo>
                        <a:pt x="264" y="272"/>
                      </a:lnTo>
                      <a:lnTo>
                        <a:pt x="250" y="260"/>
                      </a:lnTo>
                      <a:lnTo>
                        <a:pt x="276" y="248"/>
                      </a:lnTo>
                      <a:lnTo>
                        <a:pt x="253" y="234"/>
                      </a:lnTo>
                      <a:lnTo>
                        <a:pt x="224" y="234"/>
                      </a:lnTo>
                      <a:lnTo>
                        <a:pt x="241" y="241"/>
                      </a:lnTo>
                      <a:lnTo>
                        <a:pt x="238" y="267"/>
                      </a:lnTo>
                      <a:lnTo>
                        <a:pt x="241" y="281"/>
                      </a:lnTo>
                      <a:lnTo>
                        <a:pt x="238" y="293"/>
                      </a:lnTo>
                      <a:lnTo>
                        <a:pt x="231" y="293"/>
                      </a:lnTo>
                      <a:lnTo>
                        <a:pt x="229" y="284"/>
                      </a:lnTo>
                      <a:lnTo>
                        <a:pt x="212" y="281"/>
                      </a:lnTo>
                      <a:lnTo>
                        <a:pt x="194" y="293"/>
                      </a:lnTo>
                      <a:lnTo>
                        <a:pt x="177" y="305"/>
                      </a:lnTo>
                      <a:lnTo>
                        <a:pt x="184" y="324"/>
                      </a:lnTo>
                      <a:lnTo>
                        <a:pt x="153" y="321"/>
                      </a:lnTo>
                      <a:lnTo>
                        <a:pt x="135" y="312"/>
                      </a:lnTo>
                      <a:lnTo>
                        <a:pt x="132" y="321"/>
                      </a:lnTo>
                      <a:lnTo>
                        <a:pt x="144" y="331"/>
                      </a:lnTo>
                      <a:lnTo>
                        <a:pt x="151" y="336"/>
                      </a:lnTo>
                      <a:lnTo>
                        <a:pt x="132" y="338"/>
                      </a:lnTo>
                      <a:lnTo>
                        <a:pt x="109" y="324"/>
                      </a:lnTo>
                      <a:lnTo>
                        <a:pt x="104" y="305"/>
                      </a:lnTo>
                      <a:lnTo>
                        <a:pt x="104" y="295"/>
                      </a:lnTo>
                      <a:lnTo>
                        <a:pt x="106" y="295"/>
                      </a:lnTo>
                      <a:lnTo>
                        <a:pt x="90" y="284"/>
                      </a:lnTo>
                      <a:lnTo>
                        <a:pt x="83" y="281"/>
                      </a:lnTo>
                      <a:lnTo>
                        <a:pt x="68" y="267"/>
                      </a:lnTo>
                      <a:lnTo>
                        <a:pt x="78" y="272"/>
                      </a:lnTo>
                      <a:lnTo>
                        <a:pt x="113" y="281"/>
                      </a:lnTo>
                      <a:lnTo>
                        <a:pt x="151" y="291"/>
                      </a:lnTo>
                      <a:lnTo>
                        <a:pt x="189" y="281"/>
                      </a:lnTo>
                      <a:lnTo>
                        <a:pt x="198" y="267"/>
                      </a:lnTo>
                      <a:lnTo>
                        <a:pt x="187" y="251"/>
                      </a:lnTo>
                      <a:lnTo>
                        <a:pt x="151" y="236"/>
                      </a:lnTo>
                      <a:lnTo>
                        <a:pt x="113" y="217"/>
                      </a:lnTo>
                      <a:lnTo>
                        <a:pt x="87" y="222"/>
                      </a:lnTo>
                      <a:lnTo>
                        <a:pt x="83" y="225"/>
                      </a:lnTo>
                      <a:lnTo>
                        <a:pt x="83" y="227"/>
                      </a:lnTo>
                      <a:lnTo>
                        <a:pt x="83" y="225"/>
                      </a:lnTo>
                      <a:lnTo>
                        <a:pt x="87" y="222"/>
                      </a:lnTo>
                      <a:lnTo>
                        <a:pt x="87" y="217"/>
                      </a:lnTo>
                      <a:lnTo>
                        <a:pt x="78" y="217"/>
                      </a:lnTo>
                      <a:lnTo>
                        <a:pt x="68" y="208"/>
                      </a:lnTo>
                      <a:lnTo>
                        <a:pt x="80" y="206"/>
                      </a:lnTo>
                      <a:lnTo>
                        <a:pt x="64" y="203"/>
                      </a:lnTo>
                      <a:lnTo>
                        <a:pt x="47" y="206"/>
                      </a:lnTo>
                      <a:lnTo>
                        <a:pt x="52" y="206"/>
                      </a:lnTo>
                      <a:lnTo>
                        <a:pt x="52" y="208"/>
                      </a:lnTo>
                      <a:lnTo>
                        <a:pt x="52" y="213"/>
                      </a:lnTo>
                      <a:lnTo>
                        <a:pt x="47" y="213"/>
                      </a:lnTo>
                      <a:lnTo>
                        <a:pt x="45" y="213"/>
                      </a:lnTo>
                      <a:lnTo>
                        <a:pt x="42" y="208"/>
                      </a:lnTo>
                      <a:lnTo>
                        <a:pt x="38" y="208"/>
                      </a:lnTo>
                      <a:lnTo>
                        <a:pt x="38" y="213"/>
                      </a:lnTo>
                      <a:lnTo>
                        <a:pt x="38" y="215"/>
                      </a:lnTo>
                      <a:lnTo>
                        <a:pt x="35" y="215"/>
                      </a:lnTo>
                      <a:lnTo>
                        <a:pt x="33" y="215"/>
                      </a:lnTo>
                      <a:lnTo>
                        <a:pt x="33" y="217"/>
                      </a:lnTo>
                      <a:lnTo>
                        <a:pt x="28" y="217"/>
                      </a:lnTo>
                      <a:lnTo>
                        <a:pt x="26" y="217"/>
                      </a:lnTo>
                      <a:lnTo>
                        <a:pt x="26" y="222"/>
                      </a:lnTo>
                      <a:lnTo>
                        <a:pt x="26" y="225"/>
                      </a:lnTo>
                      <a:lnTo>
                        <a:pt x="24" y="225"/>
                      </a:lnTo>
                      <a:lnTo>
                        <a:pt x="16" y="227"/>
                      </a:lnTo>
                      <a:lnTo>
                        <a:pt x="19" y="227"/>
                      </a:lnTo>
                      <a:lnTo>
                        <a:pt x="19" y="229"/>
                      </a:lnTo>
                      <a:lnTo>
                        <a:pt x="16" y="236"/>
                      </a:lnTo>
                      <a:lnTo>
                        <a:pt x="19" y="241"/>
                      </a:lnTo>
                      <a:lnTo>
                        <a:pt x="28" y="246"/>
                      </a:lnTo>
                      <a:lnTo>
                        <a:pt x="33" y="251"/>
                      </a:lnTo>
                      <a:lnTo>
                        <a:pt x="38" y="255"/>
                      </a:lnTo>
                      <a:lnTo>
                        <a:pt x="35" y="258"/>
                      </a:lnTo>
                      <a:lnTo>
                        <a:pt x="33" y="262"/>
                      </a:lnTo>
                      <a:lnTo>
                        <a:pt x="28" y="262"/>
                      </a:lnTo>
                      <a:lnTo>
                        <a:pt x="24" y="272"/>
                      </a:lnTo>
                      <a:lnTo>
                        <a:pt x="26" y="276"/>
                      </a:lnTo>
                      <a:lnTo>
                        <a:pt x="26" y="279"/>
                      </a:lnTo>
                      <a:lnTo>
                        <a:pt x="28" y="279"/>
                      </a:lnTo>
                      <a:lnTo>
                        <a:pt x="28" y="281"/>
                      </a:lnTo>
                      <a:lnTo>
                        <a:pt x="33" y="284"/>
                      </a:lnTo>
                      <a:lnTo>
                        <a:pt x="33" y="288"/>
                      </a:lnTo>
                      <a:lnTo>
                        <a:pt x="35" y="288"/>
                      </a:lnTo>
                      <a:lnTo>
                        <a:pt x="35" y="291"/>
                      </a:lnTo>
                      <a:lnTo>
                        <a:pt x="38" y="291"/>
                      </a:lnTo>
                      <a:lnTo>
                        <a:pt x="38" y="293"/>
                      </a:lnTo>
                      <a:lnTo>
                        <a:pt x="38" y="295"/>
                      </a:lnTo>
                      <a:lnTo>
                        <a:pt x="38" y="300"/>
                      </a:lnTo>
                      <a:lnTo>
                        <a:pt x="35" y="300"/>
                      </a:lnTo>
                      <a:lnTo>
                        <a:pt x="33" y="300"/>
                      </a:lnTo>
                      <a:lnTo>
                        <a:pt x="33" y="302"/>
                      </a:lnTo>
                      <a:lnTo>
                        <a:pt x="35" y="302"/>
                      </a:lnTo>
                      <a:lnTo>
                        <a:pt x="33" y="305"/>
                      </a:lnTo>
                      <a:lnTo>
                        <a:pt x="33" y="310"/>
                      </a:lnTo>
                      <a:lnTo>
                        <a:pt x="35" y="310"/>
                      </a:lnTo>
                      <a:lnTo>
                        <a:pt x="35" y="312"/>
                      </a:lnTo>
                      <a:lnTo>
                        <a:pt x="33" y="312"/>
                      </a:lnTo>
                      <a:lnTo>
                        <a:pt x="33" y="314"/>
                      </a:lnTo>
                      <a:lnTo>
                        <a:pt x="33" y="317"/>
                      </a:lnTo>
                      <a:lnTo>
                        <a:pt x="33" y="321"/>
                      </a:lnTo>
                      <a:lnTo>
                        <a:pt x="35" y="321"/>
                      </a:lnTo>
                      <a:lnTo>
                        <a:pt x="38" y="321"/>
                      </a:lnTo>
                      <a:lnTo>
                        <a:pt x="38" y="324"/>
                      </a:lnTo>
                      <a:lnTo>
                        <a:pt x="35" y="324"/>
                      </a:lnTo>
                      <a:lnTo>
                        <a:pt x="38" y="326"/>
                      </a:lnTo>
                      <a:lnTo>
                        <a:pt x="38" y="331"/>
                      </a:lnTo>
                      <a:lnTo>
                        <a:pt x="42" y="331"/>
                      </a:lnTo>
                      <a:lnTo>
                        <a:pt x="45" y="333"/>
                      </a:lnTo>
                      <a:lnTo>
                        <a:pt x="45" y="336"/>
                      </a:lnTo>
                      <a:lnTo>
                        <a:pt x="42" y="336"/>
                      </a:lnTo>
                      <a:lnTo>
                        <a:pt x="42" y="338"/>
                      </a:lnTo>
                      <a:lnTo>
                        <a:pt x="38" y="338"/>
                      </a:lnTo>
                      <a:lnTo>
                        <a:pt x="38" y="343"/>
                      </a:lnTo>
                      <a:lnTo>
                        <a:pt x="35" y="343"/>
                      </a:lnTo>
                      <a:lnTo>
                        <a:pt x="42" y="345"/>
                      </a:lnTo>
                      <a:lnTo>
                        <a:pt x="45" y="347"/>
                      </a:lnTo>
                      <a:lnTo>
                        <a:pt x="47" y="347"/>
                      </a:lnTo>
                      <a:lnTo>
                        <a:pt x="47" y="350"/>
                      </a:lnTo>
                      <a:lnTo>
                        <a:pt x="52" y="350"/>
                      </a:lnTo>
                      <a:lnTo>
                        <a:pt x="54" y="350"/>
                      </a:lnTo>
                      <a:lnTo>
                        <a:pt x="54" y="354"/>
                      </a:lnTo>
                      <a:lnTo>
                        <a:pt x="57" y="357"/>
                      </a:lnTo>
                      <a:lnTo>
                        <a:pt x="61" y="359"/>
                      </a:lnTo>
                      <a:lnTo>
                        <a:pt x="54" y="366"/>
                      </a:lnTo>
                      <a:lnTo>
                        <a:pt x="54" y="369"/>
                      </a:lnTo>
                      <a:lnTo>
                        <a:pt x="52" y="369"/>
                      </a:lnTo>
                      <a:lnTo>
                        <a:pt x="52" y="371"/>
                      </a:lnTo>
                      <a:lnTo>
                        <a:pt x="47" y="371"/>
                      </a:lnTo>
                      <a:lnTo>
                        <a:pt x="47" y="376"/>
                      </a:lnTo>
                      <a:lnTo>
                        <a:pt x="45" y="376"/>
                      </a:lnTo>
                      <a:lnTo>
                        <a:pt x="45" y="378"/>
                      </a:lnTo>
                      <a:lnTo>
                        <a:pt x="42" y="378"/>
                      </a:lnTo>
                      <a:lnTo>
                        <a:pt x="42" y="380"/>
                      </a:lnTo>
                      <a:lnTo>
                        <a:pt x="38" y="380"/>
                      </a:lnTo>
                      <a:lnTo>
                        <a:pt x="38" y="385"/>
                      </a:lnTo>
                      <a:lnTo>
                        <a:pt x="35" y="385"/>
                      </a:lnTo>
                      <a:lnTo>
                        <a:pt x="35" y="387"/>
                      </a:lnTo>
                      <a:lnTo>
                        <a:pt x="33" y="387"/>
                      </a:lnTo>
                      <a:lnTo>
                        <a:pt x="28" y="390"/>
                      </a:lnTo>
                      <a:lnTo>
                        <a:pt x="26" y="392"/>
                      </a:lnTo>
                      <a:lnTo>
                        <a:pt x="24" y="397"/>
                      </a:lnTo>
                      <a:lnTo>
                        <a:pt x="19" y="397"/>
                      </a:lnTo>
                      <a:lnTo>
                        <a:pt x="19" y="399"/>
                      </a:lnTo>
                      <a:lnTo>
                        <a:pt x="16" y="399"/>
                      </a:lnTo>
                      <a:lnTo>
                        <a:pt x="12" y="402"/>
                      </a:lnTo>
                      <a:lnTo>
                        <a:pt x="9" y="402"/>
                      </a:lnTo>
                      <a:lnTo>
                        <a:pt x="9" y="404"/>
                      </a:lnTo>
                      <a:lnTo>
                        <a:pt x="7" y="409"/>
                      </a:lnTo>
                      <a:lnTo>
                        <a:pt x="16" y="409"/>
                      </a:lnTo>
                      <a:lnTo>
                        <a:pt x="16" y="411"/>
                      </a:lnTo>
                      <a:lnTo>
                        <a:pt x="19" y="411"/>
                      </a:lnTo>
                      <a:lnTo>
                        <a:pt x="19" y="413"/>
                      </a:lnTo>
                      <a:lnTo>
                        <a:pt x="24" y="413"/>
                      </a:lnTo>
                      <a:lnTo>
                        <a:pt x="28" y="413"/>
                      </a:lnTo>
                      <a:lnTo>
                        <a:pt x="33" y="413"/>
                      </a:lnTo>
                      <a:lnTo>
                        <a:pt x="35" y="418"/>
                      </a:lnTo>
                      <a:lnTo>
                        <a:pt x="38" y="418"/>
                      </a:lnTo>
                      <a:lnTo>
                        <a:pt x="42" y="421"/>
                      </a:lnTo>
                      <a:lnTo>
                        <a:pt x="38" y="421"/>
                      </a:lnTo>
                      <a:lnTo>
                        <a:pt x="35" y="421"/>
                      </a:lnTo>
                      <a:lnTo>
                        <a:pt x="33" y="421"/>
                      </a:lnTo>
                      <a:lnTo>
                        <a:pt x="26" y="421"/>
                      </a:lnTo>
                      <a:lnTo>
                        <a:pt x="12" y="425"/>
                      </a:lnTo>
                      <a:lnTo>
                        <a:pt x="7" y="432"/>
                      </a:lnTo>
                      <a:lnTo>
                        <a:pt x="7" y="451"/>
                      </a:lnTo>
                      <a:lnTo>
                        <a:pt x="0" y="463"/>
                      </a:lnTo>
                      <a:lnTo>
                        <a:pt x="7" y="475"/>
                      </a:lnTo>
                      <a:lnTo>
                        <a:pt x="12" y="498"/>
                      </a:lnTo>
                      <a:lnTo>
                        <a:pt x="33" y="501"/>
                      </a:lnTo>
                      <a:lnTo>
                        <a:pt x="54" y="506"/>
                      </a:lnTo>
                      <a:lnTo>
                        <a:pt x="54" y="527"/>
                      </a:lnTo>
                      <a:lnTo>
                        <a:pt x="71" y="543"/>
                      </a:lnTo>
                      <a:lnTo>
                        <a:pt x="64" y="550"/>
                      </a:lnTo>
                      <a:lnTo>
                        <a:pt x="64" y="565"/>
                      </a:lnTo>
                      <a:lnTo>
                        <a:pt x="78" y="562"/>
                      </a:lnTo>
                      <a:lnTo>
                        <a:pt x="99" y="565"/>
                      </a:lnTo>
                      <a:lnTo>
                        <a:pt x="104" y="572"/>
                      </a:lnTo>
                      <a:lnTo>
                        <a:pt x="116" y="586"/>
                      </a:lnTo>
                      <a:lnTo>
                        <a:pt x="132" y="602"/>
                      </a:lnTo>
                      <a:lnTo>
                        <a:pt x="142" y="602"/>
                      </a:lnTo>
                      <a:lnTo>
                        <a:pt x="163" y="607"/>
                      </a:lnTo>
                      <a:lnTo>
                        <a:pt x="184" y="614"/>
                      </a:lnTo>
                      <a:lnTo>
                        <a:pt x="187" y="638"/>
                      </a:lnTo>
                      <a:lnTo>
                        <a:pt x="172" y="643"/>
                      </a:lnTo>
                      <a:lnTo>
                        <a:pt x="168" y="652"/>
                      </a:lnTo>
                      <a:lnTo>
                        <a:pt x="170" y="654"/>
                      </a:lnTo>
                      <a:lnTo>
                        <a:pt x="158" y="661"/>
                      </a:lnTo>
                      <a:lnTo>
                        <a:pt x="149" y="664"/>
                      </a:lnTo>
                      <a:lnTo>
                        <a:pt x="161" y="673"/>
                      </a:lnTo>
                      <a:lnTo>
                        <a:pt x="153" y="673"/>
                      </a:lnTo>
                      <a:lnTo>
                        <a:pt x="151" y="676"/>
                      </a:lnTo>
                      <a:lnTo>
                        <a:pt x="151" y="673"/>
                      </a:lnTo>
                      <a:lnTo>
                        <a:pt x="149" y="683"/>
                      </a:lnTo>
                      <a:lnTo>
                        <a:pt x="135" y="685"/>
                      </a:lnTo>
                      <a:lnTo>
                        <a:pt x="132" y="690"/>
                      </a:lnTo>
                      <a:lnTo>
                        <a:pt x="151" y="697"/>
                      </a:lnTo>
                      <a:lnTo>
                        <a:pt x="170" y="709"/>
                      </a:lnTo>
                      <a:lnTo>
                        <a:pt x="170" y="706"/>
                      </a:lnTo>
                      <a:lnTo>
                        <a:pt x="187" y="709"/>
                      </a:lnTo>
                      <a:lnTo>
                        <a:pt x="203" y="709"/>
                      </a:lnTo>
                      <a:lnTo>
                        <a:pt x="222" y="718"/>
                      </a:lnTo>
                      <a:lnTo>
                        <a:pt x="243" y="725"/>
                      </a:lnTo>
                      <a:lnTo>
                        <a:pt x="264" y="735"/>
                      </a:lnTo>
                      <a:lnTo>
                        <a:pt x="283" y="739"/>
                      </a:lnTo>
                      <a:lnTo>
                        <a:pt x="305" y="746"/>
                      </a:lnTo>
                      <a:lnTo>
                        <a:pt x="295" y="735"/>
                      </a:lnTo>
                      <a:lnTo>
                        <a:pt x="286" y="723"/>
                      </a:lnTo>
                      <a:lnTo>
                        <a:pt x="286" y="713"/>
                      </a:lnTo>
                      <a:lnTo>
                        <a:pt x="279" y="702"/>
                      </a:lnTo>
                      <a:lnTo>
                        <a:pt x="276" y="697"/>
                      </a:lnTo>
                      <a:lnTo>
                        <a:pt x="288" y="680"/>
                      </a:lnTo>
                      <a:lnTo>
                        <a:pt x="305" y="673"/>
                      </a:lnTo>
                      <a:lnTo>
                        <a:pt x="312" y="671"/>
                      </a:lnTo>
                      <a:lnTo>
                        <a:pt x="312" y="669"/>
                      </a:lnTo>
                      <a:lnTo>
                        <a:pt x="305" y="650"/>
                      </a:lnTo>
                      <a:lnTo>
                        <a:pt x="293" y="638"/>
                      </a:lnTo>
                      <a:lnTo>
                        <a:pt x="276" y="626"/>
                      </a:lnTo>
                      <a:lnTo>
                        <a:pt x="286" y="605"/>
                      </a:lnTo>
                      <a:lnTo>
                        <a:pt x="293" y="586"/>
                      </a:lnTo>
                      <a:lnTo>
                        <a:pt x="309" y="593"/>
                      </a:lnTo>
                      <a:lnTo>
                        <a:pt x="314" y="586"/>
                      </a:lnTo>
                      <a:lnTo>
                        <a:pt x="328" y="576"/>
                      </a:lnTo>
                      <a:lnTo>
                        <a:pt x="340" y="567"/>
                      </a:lnTo>
                      <a:lnTo>
                        <a:pt x="359" y="567"/>
                      </a:lnTo>
                      <a:lnTo>
                        <a:pt x="380" y="576"/>
                      </a:lnTo>
                      <a:lnTo>
                        <a:pt x="394" y="586"/>
                      </a:lnTo>
                      <a:lnTo>
                        <a:pt x="418" y="584"/>
                      </a:lnTo>
                      <a:lnTo>
                        <a:pt x="446" y="584"/>
                      </a:lnTo>
                      <a:lnTo>
                        <a:pt x="472" y="588"/>
                      </a:lnTo>
                      <a:lnTo>
                        <a:pt x="479" y="584"/>
                      </a:lnTo>
                      <a:lnTo>
                        <a:pt x="470" y="565"/>
                      </a:lnTo>
                      <a:lnTo>
                        <a:pt x="482" y="543"/>
                      </a:lnTo>
                      <a:lnTo>
                        <a:pt x="498" y="543"/>
                      </a:lnTo>
                      <a:lnTo>
                        <a:pt x="482" y="534"/>
                      </a:lnTo>
                      <a:lnTo>
                        <a:pt x="501" y="532"/>
                      </a:lnTo>
                      <a:lnTo>
                        <a:pt x="520" y="529"/>
                      </a:lnTo>
                      <a:lnTo>
                        <a:pt x="543" y="527"/>
                      </a:lnTo>
                      <a:lnTo>
                        <a:pt x="562" y="520"/>
                      </a:lnTo>
                      <a:lnTo>
                        <a:pt x="581" y="513"/>
                      </a:lnTo>
                      <a:lnTo>
                        <a:pt x="605" y="508"/>
                      </a:lnTo>
                      <a:lnTo>
                        <a:pt x="616" y="508"/>
                      </a:lnTo>
                      <a:lnTo>
                        <a:pt x="624" y="520"/>
                      </a:lnTo>
                      <a:lnTo>
                        <a:pt x="647" y="529"/>
                      </a:lnTo>
                      <a:lnTo>
                        <a:pt x="657" y="534"/>
                      </a:lnTo>
                      <a:lnTo>
                        <a:pt x="666" y="539"/>
                      </a:lnTo>
                      <a:lnTo>
                        <a:pt x="687" y="532"/>
                      </a:lnTo>
                      <a:lnTo>
                        <a:pt x="711" y="522"/>
                      </a:lnTo>
                      <a:lnTo>
                        <a:pt x="713" y="527"/>
                      </a:lnTo>
                      <a:lnTo>
                        <a:pt x="706" y="534"/>
                      </a:lnTo>
                      <a:lnTo>
                        <a:pt x="720" y="550"/>
                      </a:lnTo>
                      <a:lnTo>
                        <a:pt x="732" y="562"/>
                      </a:lnTo>
                      <a:lnTo>
                        <a:pt x="746" y="574"/>
                      </a:lnTo>
                      <a:lnTo>
                        <a:pt x="763" y="588"/>
                      </a:lnTo>
                      <a:lnTo>
                        <a:pt x="765" y="584"/>
                      </a:lnTo>
                      <a:lnTo>
                        <a:pt x="775" y="588"/>
                      </a:lnTo>
                      <a:lnTo>
                        <a:pt x="794" y="586"/>
                      </a:lnTo>
                      <a:lnTo>
                        <a:pt x="810" y="598"/>
                      </a:lnTo>
                      <a:lnTo>
                        <a:pt x="822" y="609"/>
                      </a:lnTo>
                      <a:lnTo>
                        <a:pt x="843" y="605"/>
                      </a:lnTo>
                      <a:lnTo>
                        <a:pt x="853" y="621"/>
                      </a:lnTo>
                      <a:lnTo>
                        <a:pt x="864" y="619"/>
                      </a:lnTo>
                      <a:lnTo>
                        <a:pt x="874" y="617"/>
                      </a:lnTo>
                      <a:lnTo>
                        <a:pt x="890" y="609"/>
                      </a:lnTo>
                      <a:lnTo>
                        <a:pt x="909" y="602"/>
                      </a:lnTo>
                      <a:lnTo>
                        <a:pt x="928" y="593"/>
                      </a:lnTo>
                      <a:lnTo>
                        <a:pt x="954" y="595"/>
                      </a:lnTo>
                      <a:lnTo>
                        <a:pt x="959" y="602"/>
                      </a:lnTo>
                      <a:lnTo>
                        <a:pt x="978" y="607"/>
                      </a:lnTo>
                      <a:lnTo>
                        <a:pt x="997" y="609"/>
                      </a:lnTo>
                      <a:lnTo>
                        <a:pt x="1013" y="602"/>
                      </a:lnTo>
                      <a:lnTo>
                        <a:pt x="1006" y="588"/>
                      </a:lnTo>
                      <a:lnTo>
                        <a:pt x="1023" y="572"/>
                      </a:lnTo>
                      <a:lnTo>
                        <a:pt x="1044" y="574"/>
                      </a:lnTo>
                      <a:lnTo>
                        <a:pt x="1063" y="581"/>
                      </a:lnTo>
                      <a:lnTo>
                        <a:pt x="1070" y="593"/>
                      </a:lnTo>
                      <a:lnTo>
                        <a:pt x="1084" y="602"/>
                      </a:lnTo>
                      <a:lnTo>
                        <a:pt x="1112" y="598"/>
                      </a:lnTo>
                      <a:lnTo>
                        <a:pt x="1131" y="602"/>
                      </a:lnTo>
                      <a:lnTo>
                        <a:pt x="1148" y="607"/>
                      </a:lnTo>
                      <a:lnTo>
                        <a:pt x="1150" y="614"/>
                      </a:lnTo>
                      <a:lnTo>
                        <a:pt x="1179" y="619"/>
                      </a:lnTo>
                      <a:lnTo>
                        <a:pt x="1195" y="617"/>
                      </a:lnTo>
                      <a:lnTo>
                        <a:pt x="1214" y="614"/>
                      </a:lnTo>
                      <a:lnTo>
                        <a:pt x="1240" y="602"/>
                      </a:lnTo>
                      <a:lnTo>
                        <a:pt x="1264" y="607"/>
                      </a:lnTo>
                      <a:lnTo>
                        <a:pt x="1275" y="609"/>
                      </a:lnTo>
                      <a:lnTo>
                        <a:pt x="1294" y="614"/>
                      </a:lnTo>
                      <a:lnTo>
                        <a:pt x="1316" y="602"/>
                      </a:lnTo>
                      <a:lnTo>
                        <a:pt x="1318" y="588"/>
                      </a:lnTo>
                      <a:lnTo>
                        <a:pt x="1335" y="565"/>
                      </a:lnTo>
                      <a:lnTo>
                        <a:pt x="1327" y="560"/>
                      </a:lnTo>
                      <a:lnTo>
                        <a:pt x="1325" y="555"/>
                      </a:lnTo>
                      <a:lnTo>
                        <a:pt x="1344" y="548"/>
                      </a:lnTo>
                      <a:lnTo>
                        <a:pt x="1363" y="548"/>
                      </a:lnTo>
                      <a:lnTo>
                        <a:pt x="1379" y="543"/>
                      </a:lnTo>
                      <a:lnTo>
                        <a:pt x="1408" y="555"/>
                      </a:lnTo>
                      <a:lnTo>
                        <a:pt x="1415" y="572"/>
                      </a:lnTo>
                      <a:lnTo>
                        <a:pt x="1422" y="584"/>
                      </a:lnTo>
                      <a:lnTo>
                        <a:pt x="1424" y="595"/>
                      </a:lnTo>
                      <a:lnTo>
                        <a:pt x="1431" y="607"/>
                      </a:lnTo>
                      <a:lnTo>
                        <a:pt x="1441" y="614"/>
                      </a:lnTo>
                      <a:lnTo>
                        <a:pt x="1462" y="619"/>
                      </a:lnTo>
                      <a:lnTo>
                        <a:pt x="1476" y="626"/>
                      </a:lnTo>
                      <a:lnTo>
                        <a:pt x="1479" y="647"/>
                      </a:lnTo>
                      <a:lnTo>
                        <a:pt x="1505" y="643"/>
                      </a:lnTo>
                      <a:lnTo>
                        <a:pt x="1533" y="635"/>
                      </a:lnTo>
                      <a:lnTo>
                        <a:pt x="1531" y="650"/>
                      </a:lnTo>
                      <a:lnTo>
                        <a:pt x="1516" y="671"/>
                      </a:lnTo>
                      <a:lnTo>
                        <a:pt x="1507" y="690"/>
                      </a:lnTo>
                      <a:lnTo>
                        <a:pt x="1488" y="690"/>
                      </a:lnTo>
                      <a:lnTo>
                        <a:pt x="1481" y="695"/>
                      </a:lnTo>
                      <a:lnTo>
                        <a:pt x="1481" y="709"/>
                      </a:lnTo>
                      <a:lnTo>
                        <a:pt x="1481" y="725"/>
                      </a:lnTo>
                      <a:lnTo>
                        <a:pt x="1472" y="728"/>
                      </a:lnTo>
                      <a:lnTo>
                        <a:pt x="1476" y="735"/>
                      </a:lnTo>
                      <a:lnTo>
                        <a:pt x="1476" y="730"/>
                      </a:lnTo>
                      <a:lnTo>
                        <a:pt x="1479" y="730"/>
                      </a:lnTo>
                      <a:lnTo>
                        <a:pt x="1495" y="723"/>
                      </a:lnTo>
                      <a:lnTo>
                        <a:pt x="1498" y="718"/>
                      </a:lnTo>
                      <a:lnTo>
                        <a:pt x="1498" y="725"/>
                      </a:lnTo>
                      <a:lnTo>
                        <a:pt x="1507" y="728"/>
                      </a:lnTo>
                      <a:lnTo>
                        <a:pt x="1531" y="723"/>
                      </a:lnTo>
                      <a:lnTo>
                        <a:pt x="1542" y="709"/>
                      </a:lnTo>
                      <a:lnTo>
                        <a:pt x="1557" y="697"/>
                      </a:lnTo>
                      <a:lnTo>
                        <a:pt x="1568" y="683"/>
                      </a:lnTo>
                      <a:lnTo>
                        <a:pt x="1583" y="669"/>
                      </a:lnTo>
                      <a:lnTo>
                        <a:pt x="1594" y="652"/>
                      </a:lnTo>
                      <a:lnTo>
                        <a:pt x="1606" y="635"/>
                      </a:lnTo>
                      <a:lnTo>
                        <a:pt x="1611" y="628"/>
                      </a:lnTo>
                      <a:lnTo>
                        <a:pt x="1613" y="626"/>
                      </a:lnTo>
                      <a:lnTo>
                        <a:pt x="1613" y="619"/>
                      </a:lnTo>
                      <a:lnTo>
                        <a:pt x="1618" y="607"/>
                      </a:lnTo>
                      <a:lnTo>
                        <a:pt x="1613" y="595"/>
                      </a:lnTo>
                      <a:lnTo>
                        <a:pt x="1620" y="584"/>
                      </a:lnTo>
                      <a:lnTo>
                        <a:pt x="1632" y="567"/>
                      </a:lnTo>
                      <a:lnTo>
                        <a:pt x="1627" y="560"/>
                      </a:lnTo>
                      <a:lnTo>
                        <a:pt x="1620" y="550"/>
                      </a:lnTo>
                      <a:lnTo>
                        <a:pt x="1630" y="550"/>
                      </a:lnTo>
                      <a:lnTo>
                        <a:pt x="1606" y="532"/>
                      </a:lnTo>
                      <a:lnTo>
                        <a:pt x="1587" y="529"/>
                      </a:lnTo>
                      <a:lnTo>
                        <a:pt x="1587" y="539"/>
                      </a:lnTo>
                      <a:lnTo>
                        <a:pt x="1571" y="543"/>
                      </a:lnTo>
                      <a:lnTo>
                        <a:pt x="1575" y="534"/>
                      </a:lnTo>
                      <a:lnTo>
                        <a:pt x="1571" y="532"/>
                      </a:lnTo>
                      <a:lnTo>
                        <a:pt x="1566" y="539"/>
                      </a:lnTo>
                      <a:lnTo>
                        <a:pt x="1561" y="527"/>
                      </a:lnTo>
                      <a:lnTo>
                        <a:pt x="1540" y="522"/>
                      </a:lnTo>
                      <a:lnTo>
                        <a:pt x="1561" y="506"/>
                      </a:lnTo>
                      <a:lnTo>
                        <a:pt x="1583" y="487"/>
                      </a:lnTo>
                      <a:lnTo>
                        <a:pt x="1597" y="475"/>
                      </a:lnTo>
                      <a:lnTo>
                        <a:pt x="1613" y="463"/>
                      </a:lnTo>
                      <a:lnTo>
                        <a:pt x="1620" y="454"/>
                      </a:lnTo>
                      <a:lnTo>
                        <a:pt x="1639" y="439"/>
                      </a:lnTo>
                      <a:lnTo>
                        <a:pt x="1663" y="435"/>
                      </a:lnTo>
                      <a:lnTo>
                        <a:pt x="1684" y="432"/>
                      </a:lnTo>
                      <a:lnTo>
                        <a:pt x="1687" y="432"/>
                      </a:lnTo>
                      <a:lnTo>
                        <a:pt x="1691" y="435"/>
                      </a:lnTo>
                      <a:lnTo>
                        <a:pt x="1698" y="432"/>
                      </a:lnTo>
                      <a:lnTo>
                        <a:pt x="1734" y="435"/>
                      </a:lnTo>
                      <a:lnTo>
                        <a:pt x="1736" y="430"/>
                      </a:lnTo>
                      <a:lnTo>
                        <a:pt x="1736" y="425"/>
                      </a:lnTo>
                      <a:lnTo>
                        <a:pt x="1764" y="430"/>
                      </a:lnTo>
                      <a:lnTo>
                        <a:pt x="1781" y="435"/>
                      </a:lnTo>
                      <a:lnTo>
                        <a:pt x="1767" y="435"/>
                      </a:lnTo>
                      <a:lnTo>
                        <a:pt x="1772" y="442"/>
                      </a:lnTo>
                      <a:lnTo>
                        <a:pt x="1788" y="442"/>
                      </a:lnTo>
                      <a:lnTo>
                        <a:pt x="1802" y="435"/>
                      </a:lnTo>
                      <a:lnTo>
                        <a:pt x="1824" y="435"/>
                      </a:lnTo>
                      <a:lnTo>
                        <a:pt x="1826" y="432"/>
                      </a:lnTo>
                      <a:lnTo>
                        <a:pt x="1814" y="430"/>
                      </a:lnTo>
                      <a:lnTo>
                        <a:pt x="1814" y="425"/>
                      </a:lnTo>
                      <a:lnTo>
                        <a:pt x="1833" y="404"/>
                      </a:lnTo>
                      <a:lnTo>
                        <a:pt x="1854" y="385"/>
                      </a:lnTo>
                      <a:lnTo>
                        <a:pt x="1887" y="385"/>
                      </a:lnTo>
                      <a:lnTo>
                        <a:pt x="1897" y="380"/>
                      </a:lnTo>
                      <a:lnTo>
                        <a:pt x="1890" y="399"/>
                      </a:lnTo>
                      <a:lnTo>
                        <a:pt x="1897" y="399"/>
                      </a:lnTo>
                      <a:lnTo>
                        <a:pt x="1897" y="409"/>
                      </a:lnTo>
                      <a:lnTo>
                        <a:pt x="1930" y="387"/>
                      </a:lnTo>
                      <a:lnTo>
                        <a:pt x="1935" y="387"/>
                      </a:lnTo>
                      <a:lnTo>
                        <a:pt x="1939" y="369"/>
                      </a:lnTo>
                      <a:lnTo>
                        <a:pt x="1949" y="366"/>
                      </a:lnTo>
                      <a:lnTo>
                        <a:pt x="1970" y="369"/>
                      </a:lnTo>
                      <a:lnTo>
                        <a:pt x="1970" y="371"/>
                      </a:lnTo>
                      <a:lnTo>
                        <a:pt x="1958" y="371"/>
                      </a:lnTo>
                      <a:lnTo>
                        <a:pt x="1951" y="387"/>
                      </a:lnTo>
                      <a:lnTo>
                        <a:pt x="1949" y="399"/>
                      </a:lnTo>
                      <a:lnTo>
                        <a:pt x="1932" y="409"/>
                      </a:lnTo>
                      <a:lnTo>
                        <a:pt x="1909" y="423"/>
                      </a:lnTo>
                      <a:lnTo>
                        <a:pt x="1890" y="439"/>
                      </a:lnTo>
                      <a:lnTo>
                        <a:pt x="1871" y="458"/>
                      </a:lnTo>
                      <a:lnTo>
                        <a:pt x="1852" y="463"/>
                      </a:lnTo>
                      <a:lnTo>
                        <a:pt x="1852" y="468"/>
                      </a:lnTo>
                      <a:lnTo>
                        <a:pt x="1838" y="480"/>
                      </a:lnTo>
                      <a:lnTo>
                        <a:pt x="1835" y="496"/>
                      </a:lnTo>
                      <a:lnTo>
                        <a:pt x="1833" y="513"/>
                      </a:lnTo>
                      <a:lnTo>
                        <a:pt x="1833" y="532"/>
                      </a:lnTo>
                      <a:lnTo>
                        <a:pt x="1835" y="550"/>
                      </a:lnTo>
                      <a:lnTo>
                        <a:pt x="1838" y="572"/>
                      </a:lnTo>
                      <a:lnTo>
                        <a:pt x="1849" y="588"/>
                      </a:lnTo>
                      <a:lnTo>
                        <a:pt x="1864" y="576"/>
                      </a:lnTo>
                      <a:lnTo>
                        <a:pt x="1878" y="553"/>
                      </a:lnTo>
                      <a:lnTo>
                        <a:pt x="1883" y="550"/>
                      </a:lnTo>
                      <a:lnTo>
                        <a:pt x="1894" y="550"/>
                      </a:lnTo>
                      <a:lnTo>
                        <a:pt x="1894" y="548"/>
                      </a:lnTo>
                      <a:lnTo>
                        <a:pt x="1897" y="529"/>
                      </a:lnTo>
                      <a:lnTo>
                        <a:pt x="1923" y="522"/>
                      </a:lnTo>
                      <a:lnTo>
                        <a:pt x="1918" y="501"/>
                      </a:lnTo>
                      <a:lnTo>
                        <a:pt x="1932" y="494"/>
                      </a:lnTo>
                      <a:lnTo>
                        <a:pt x="1935" y="489"/>
                      </a:lnTo>
                      <a:lnTo>
                        <a:pt x="1932" y="494"/>
                      </a:lnTo>
                      <a:lnTo>
                        <a:pt x="1939" y="496"/>
                      </a:lnTo>
                      <a:lnTo>
                        <a:pt x="1942" y="484"/>
                      </a:lnTo>
                      <a:lnTo>
                        <a:pt x="1935" y="480"/>
                      </a:lnTo>
                      <a:lnTo>
                        <a:pt x="1942" y="463"/>
                      </a:lnTo>
                      <a:lnTo>
                        <a:pt x="1930" y="463"/>
                      </a:lnTo>
                      <a:lnTo>
                        <a:pt x="1923" y="456"/>
                      </a:lnTo>
                      <a:lnTo>
                        <a:pt x="1935" y="435"/>
                      </a:lnTo>
                      <a:lnTo>
                        <a:pt x="1942" y="423"/>
                      </a:lnTo>
                      <a:lnTo>
                        <a:pt x="1958" y="421"/>
                      </a:lnTo>
                      <a:lnTo>
                        <a:pt x="1965" y="423"/>
                      </a:lnTo>
                      <a:lnTo>
                        <a:pt x="1968" y="418"/>
                      </a:lnTo>
                      <a:lnTo>
                        <a:pt x="1984" y="409"/>
                      </a:lnTo>
                      <a:lnTo>
                        <a:pt x="1979" y="423"/>
                      </a:lnTo>
                      <a:lnTo>
                        <a:pt x="1994" y="413"/>
                      </a:lnTo>
                      <a:lnTo>
                        <a:pt x="2024" y="409"/>
                      </a:lnTo>
                      <a:lnTo>
                        <a:pt x="2038" y="421"/>
                      </a:lnTo>
                      <a:lnTo>
                        <a:pt x="2046" y="413"/>
                      </a:lnTo>
                      <a:lnTo>
                        <a:pt x="2069" y="399"/>
                      </a:lnTo>
                      <a:lnTo>
                        <a:pt x="2074" y="397"/>
                      </a:lnTo>
                      <a:lnTo>
                        <a:pt x="2081" y="390"/>
                      </a:lnTo>
                      <a:lnTo>
                        <a:pt x="2083" y="387"/>
                      </a:lnTo>
                      <a:lnTo>
                        <a:pt x="2112" y="378"/>
                      </a:lnTo>
                      <a:lnTo>
                        <a:pt x="2140" y="366"/>
                      </a:lnTo>
                      <a:lnTo>
                        <a:pt x="2138" y="364"/>
                      </a:lnTo>
                      <a:lnTo>
                        <a:pt x="2140" y="364"/>
                      </a:lnTo>
                      <a:lnTo>
                        <a:pt x="2166" y="371"/>
                      </a:lnTo>
                      <a:lnTo>
                        <a:pt x="2173" y="366"/>
                      </a:lnTo>
                      <a:lnTo>
                        <a:pt x="2171" y="357"/>
                      </a:lnTo>
                      <a:lnTo>
                        <a:pt x="2164" y="347"/>
                      </a:lnTo>
                      <a:lnTo>
                        <a:pt x="2161" y="345"/>
                      </a:lnTo>
                      <a:lnTo>
                        <a:pt x="2154" y="326"/>
                      </a:lnTo>
                      <a:lnTo>
                        <a:pt x="2147" y="333"/>
                      </a:lnTo>
                      <a:lnTo>
                        <a:pt x="2145" y="321"/>
                      </a:lnTo>
                      <a:lnTo>
                        <a:pt x="2149" y="321"/>
                      </a:lnTo>
                      <a:lnTo>
                        <a:pt x="2173" y="317"/>
                      </a:lnTo>
                      <a:lnTo>
                        <a:pt x="2173" y="295"/>
                      </a:lnTo>
                      <a:lnTo>
                        <a:pt x="2175" y="272"/>
                      </a:lnTo>
                      <a:lnTo>
                        <a:pt x="2180" y="248"/>
                      </a:lnTo>
                      <a:lnTo>
                        <a:pt x="2180" y="225"/>
                      </a:lnTo>
                      <a:lnTo>
                        <a:pt x="2145" y="215"/>
                      </a:lnTo>
                      <a:lnTo>
                        <a:pt x="2114" y="203"/>
                      </a:lnTo>
                      <a:close/>
                    </a:path>
                  </a:pathLst>
                </a:custGeom>
                <a:solidFill>
                  <a:srgbClr val="264D82"/>
                </a:solidFill>
                <a:ln w="8001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" name="Freeform 515"/>
              <p:cNvSpPr>
                <a:spLocks noChangeAspect="1"/>
              </p:cNvSpPr>
              <p:nvPr/>
            </p:nvSpPr>
            <p:spPr bwMode="auto">
              <a:xfrm>
                <a:off x="3930" y="1480"/>
                <a:ext cx="220" cy="99"/>
              </a:xfrm>
              <a:custGeom>
                <a:avLst/>
                <a:gdLst>
                  <a:gd name="T0" fmla="*/ 8 w 220"/>
                  <a:gd name="T1" fmla="*/ 97 h 99"/>
                  <a:gd name="T2" fmla="*/ 45 w 220"/>
                  <a:gd name="T3" fmla="*/ 99 h 99"/>
                  <a:gd name="T4" fmla="*/ 45 w 220"/>
                  <a:gd name="T5" fmla="*/ 90 h 99"/>
                  <a:gd name="T6" fmla="*/ 55 w 220"/>
                  <a:gd name="T7" fmla="*/ 90 h 99"/>
                  <a:gd name="T8" fmla="*/ 50 w 220"/>
                  <a:gd name="T9" fmla="*/ 87 h 99"/>
                  <a:gd name="T10" fmla="*/ 41 w 220"/>
                  <a:gd name="T11" fmla="*/ 85 h 99"/>
                  <a:gd name="T12" fmla="*/ 43 w 220"/>
                  <a:gd name="T13" fmla="*/ 85 h 99"/>
                  <a:gd name="T14" fmla="*/ 50 w 220"/>
                  <a:gd name="T15" fmla="*/ 87 h 99"/>
                  <a:gd name="T16" fmla="*/ 60 w 220"/>
                  <a:gd name="T17" fmla="*/ 90 h 99"/>
                  <a:gd name="T18" fmla="*/ 60 w 220"/>
                  <a:gd name="T19" fmla="*/ 87 h 99"/>
                  <a:gd name="T20" fmla="*/ 60 w 220"/>
                  <a:gd name="T21" fmla="*/ 80 h 99"/>
                  <a:gd name="T22" fmla="*/ 64 w 220"/>
                  <a:gd name="T23" fmla="*/ 76 h 99"/>
                  <a:gd name="T24" fmla="*/ 64 w 220"/>
                  <a:gd name="T25" fmla="*/ 69 h 99"/>
                  <a:gd name="T26" fmla="*/ 78 w 220"/>
                  <a:gd name="T27" fmla="*/ 69 h 99"/>
                  <a:gd name="T28" fmla="*/ 78 w 220"/>
                  <a:gd name="T29" fmla="*/ 66 h 99"/>
                  <a:gd name="T30" fmla="*/ 88 w 220"/>
                  <a:gd name="T31" fmla="*/ 64 h 99"/>
                  <a:gd name="T32" fmla="*/ 95 w 220"/>
                  <a:gd name="T33" fmla="*/ 59 h 99"/>
                  <a:gd name="T34" fmla="*/ 90 w 220"/>
                  <a:gd name="T35" fmla="*/ 54 h 99"/>
                  <a:gd name="T36" fmla="*/ 100 w 220"/>
                  <a:gd name="T37" fmla="*/ 52 h 99"/>
                  <a:gd name="T38" fmla="*/ 149 w 220"/>
                  <a:gd name="T39" fmla="*/ 35 h 99"/>
                  <a:gd name="T40" fmla="*/ 197 w 220"/>
                  <a:gd name="T41" fmla="*/ 24 h 99"/>
                  <a:gd name="T42" fmla="*/ 220 w 220"/>
                  <a:gd name="T43" fmla="*/ 10 h 99"/>
                  <a:gd name="T44" fmla="*/ 206 w 220"/>
                  <a:gd name="T45" fmla="*/ 0 h 99"/>
                  <a:gd name="T46" fmla="*/ 175 w 220"/>
                  <a:gd name="T47" fmla="*/ 10 h 99"/>
                  <a:gd name="T48" fmla="*/ 107 w 220"/>
                  <a:gd name="T49" fmla="*/ 21 h 99"/>
                  <a:gd name="T50" fmla="*/ 104 w 220"/>
                  <a:gd name="T51" fmla="*/ 21 h 99"/>
                  <a:gd name="T52" fmla="*/ 97 w 220"/>
                  <a:gd name="T53" fmla="*/ 26 h 99"/>
                  <a:gd name="T54" fmla="*/ 55 w 220"/>
                  <a:gd name="T55" fmla="*/ 43 h 99"/>
                  <a:gd name="T56" fmla="*/ 43 w 220"/>
                  <a:gd name="T57" fmla="*/ 47 h 99"/>
                  <a:gd name="T58" fmla="*/ 29 w 220"/>
                  <a:gd name="T59" fmla="*/ 54 h 99"/>
                  <a:gd name="T60" fmla="*/ 41 w 220"/>
                  <a:gd name="T61" fmla="*/ 54 h 99"/>
                  <a:gd name="T62" fmla="*/ 34 w 220"/>
                  <a:gd name="T63" fmla="*/ 59 h 99"/>
                  <a:gd name="T64" fmla="*/ 41 w 220"/>
                  <a:gd name="T65" fmla="*/ 59 h 99"/>
                  <a:gd name="T66" fmla="*/ 26 w 220"/>
                  <a:gd name="T67" fmla="*/ 66 h 99"/>
                  <a:gd name="T68" fmla="*/ 24 w 220"/>
                  <a:gd name="T69" fmla="*/ 73 h 99"/>
                  <a:gd name="T70" fmla="*/ 26 w 220"/>
                  <a:gd name="T71" fmla="*/ 76 h 99"/>
                  <a:gd name="T72" fmla="*/ 24 w 220"/>
                  <a:gd name="T73" fmla="*/ 76 h 99"/>
                  <a:gd name="T74" fmla="*/ 19 w 220"/>
                  <a:gd name="T75" fmla="*/ 76 h 99"/>
                  <a:gd name="T76" fmla="*/ 0 w 220"/>
                  <a:gd name="T77" fmla="*/ 87 h 99"/>
                  <a:gd name="T78" fmla="*/ 17 w 220"/>
                  <a:gd name="T79" fmla="*/ 87 h 99"/>
                  <a:gd name="T80" fmla="*/ 8 w 220"/>
                  <a:gd name="T81" fmla="*/ 97 h 9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20"/>
                  <a:gd name="T124" fmla="*/ 0 h 99"/>
                  <a:gd name="T125" fmla="*/ 220 w 220"/>
                  <a:gd name="T126" fmla="*/ 99 h 9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20" h="99">
                    <a:moveTo>
                      <a:pt x="8" y="97"/>
                    </a:moveTo>
                    <a:lnTo>
                      <a:pt x="45" y="99"/>
                    </a:lnTo>
                    <a:lnTo>
                      <a:pt x="45" y="90"/>
                    </a:lnTo>
                    <a:lnTo>
                      <a:pt x="55" y="90"/>
                    </a:lnTo>
                    <a:lnTo>
                      <a:pt x="50" y="87"/>
                    </a:lnTo>
                    <a:lnTo>
                      <a:pt x="41" y="85"/>
                    </a:lnTo>
                    <a:lnTo>
                      <a:pt x="43" y="85"/>
                    </a:lnTo>
                    <a:lnTo>
                      <a:pt x="50" y="87"/>
                    </a:lnTo>
                    <a:lnTo>
                      <a:pt x="60" y="90"/>
                    </a:lnTo>
                    <a:lnTo>
                      <a:pt x="60" y="87"/>
                    </a:lnTo>
                    <a:lnTo>
                      <a:pt x="60" y="80"/>
                    </a:lnTo>
                    <a:lnTo>
                      <a:pt x="64" y="76"/>
                    </a:lnTo>
                    <a:lnTo>
                      <a:pt x="64" y="69"/>
                    </a:lnTo>
                    <a:lnTo>
                      <a:pt x="78" y="69"/>
                    </a:lnTo>
                    <a:lnTo>
                      <a:pt x="78" y="66"/>
                    </a:lnTo>
                    <a:lnTo>
                      <a:pt x="88" y="64"/>
                    </a:lnTo>
                    <a:lnTo>
                      <a:pt x="95" y="59"/>
                    </a:lnTo>
                    <a:lnTo>
                      <a:pt x="90" y="54"/>
                    </a:lnTo>
                    <a:lnTo>
                      <a:pt x="100" y="52"/>
                    </a:lnTo>
                    <a:lnTo>
                      <a:pt x="149" y="35"/>
                    </a:lnTo>
                    <a:lnTo>
                      <a:pt x="197" y="24"/>
                    </a:lnTo>
                    <a:lnTo>
                      <a:pt x="220" y="10"/>
                    </a:lnTo>
                    <a:lnTo>
                      <a:pt x="206" y="0"/>
                    </a:lnTo>
                    <a:lnTo>
                      <a:pt x="175" y="10"/>
                    </a:lnTo>
                    <a:lnTo>
                      <a:pt x="107" y="21"/>
                    </a:lnTo>
                    <a:lnTo>
                      <a:pt x="104" y="21"/>
                    </a:lnTo>
                    <a:lnTo>
                      <a:pt x="97" y="26"/>
                    </a:lnTo>
                    <a:lnTo>
                      <a:pt x="55" y="43"/>
                    </a:lnTo>
                    <a:lnTo>
                      <a:pt x="43" y="47"/>
                    </a:lnTo>
                    <a:lnTo>
                      <a:pt x="29" y="54"/>
                    </a:lnTo>
                    <a:lnTo>
                      <a:pt x="41" y="54"/>
                    </a:lnTo>
                    <a:lnTo>
                      <a:pt x="34" y="59"/>
                    </a:lnTo>
                    <a:lnTo>
                      <a:pt x="41" y="59"/>
                    </a:lnTo>
                    <a:lnTo>
                      <a:pt x="26" y="66"/>
                    </a:lnTo>
                    <a:lnTo>
                      <a:pt x="24" y="73"/>
                    </a:lnTo>
                    <a:lnTo>
                      <a:pt x="26" y="76"/>
                    </a:lnTo>
                    <a:lnTo>
                      <a:pt x="24" y="76"/>
                    </a:lnTo>
                    <a:lnTo>
                      <a:pt x="19" y="76"/>
                    </a:lnTo>
                    <a:lnTo>
                      <a:pt x="0" y="87"/>
                    </a:lnTo>
                    <a:lnTo>
                      <a:pt x="17" y="87"/>
                    </a:lnTo>
                    <a:lnTo>
                      <a:pt x="8" y="97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516"/>
              <p:cNvSpPr>
                <a:spLocks noChangeAspect="1"/>
              </p:cNvSpPr>
              <p:nvPr/>
            </p:nvSpPr>
            <p:spPr bwMode="auto">
              <a:xfrm>
                <a:off x="3900" y="1579"/>
                <a:ext cx="90" cy="66"/>
              </a:xfrm>
              <a:custGeom>
                <a:avLst/>
                <a:gdLst>
                  <a:gd name="T0" fmla="*/ 0 w 90"/>
                  <a:gd name="T1" fmla="*/ 36 h 66"/>
                  <a:gd name="T2" fmla="*/ 2 w 90"/>
                  <a:gd name="T3" fmla="*/ 50 h 66"/>
                  <a:gd name="T4" fmla="*/ 14 w 90"/>
                  <a:gd name="T5" fmla="*/ 45 h 66"/>
                  <a:gd name="T6" fmla="*/ 23 w 90"/>
                  <a:gd name="T7" fmla="*/ 50 h 66"/>
                  <a:gd name="T8" fmla="*/ 30 w 90"/>
                  <a:gd name="T9" fmla="*/ 50 h 66"/>
                  <a:gd name="T10" fmla="*/ 35 w 90"/>
                  <a:gd name="T11" fmla="*/ 57 h 66"/>
                  <a:gd name="T12" fmla="*/ 30 w 90"/>
                  <a:gd name="T13" fmla="*/ 62 h 66"/>
                  <a:gd name="T14" fmla="*/ 45 w 90"/>
                  <a:gd name="T15" fmla="*/ 64 h 66"/>
                  <a:gd name="T16" fmla="*/ 54 w 90"/>
                  <a:gd name="T17" fmla="*/ 66 h 66"/>
                  <a:gd name="T18" fmla="*/ 66 w 90"/>
                  <a:gd name="T19" fmla="*/ 66 h 66"/>
                  <a:gd name="T20" fmla="*/ 80 w 90"/>
                  <a:gd name="T21" fmla="*/ 66 h 66"/>
                  <a:gd name="T22" fmla="*/ 90 w 90"/>
                  <a:gd name="T23" fmla="*/ 64 h 66"/>
                  <a:gd name="T24" fmla="*/ 59 w 90"/>
                  <a:gd name="T25" fmla="*/ 43 h 66"/>
                  <a:gd name="T26" fmla="*/ 59 w 90"/>
                  <a:gd name="T27" fmla="*/ 19 h 66"/>
                  <a:gd name="T28" fmla="*/ 59 w 90"/>
                  <a:gd name="T29" fmla="*/ 14 h 66"/>
                  <a:gd name="T30" fmla="*/ 64 w 90"/>
                  <a:gd name="T31" fmla="*/ 10 h 66"/>
                  <a:gd name="T32" fmla="*/ 71 w 90"/>
                  <a:gd name="T33" fmla="*/ 3 h 66"/>
                  <a:gd name="T34" fmla="*/ 30 w 90"/>
                  <a:gd name="T35" fmla="*/ 0 h 66"/>
                  <a:gd name="T36" fmla="*/ 21 w 90"/>
                  <a:gd name="T37" fmla="*/ 10 h 66"/>
                  <a:gd name="T38" fmla="*/ 14 w 90"/>
                  <a:gd name="T39" fmla="*/ 14 h 66"/>
                  <a:gd name="T40" fmla="*/ 19 w 90"/>
                  <a:gd name="T41" fmla="*/ 22 h 66"/>
                  <a:gd name="T42" fmla="*/ 9 w 90"/>
                  <a:gd name="T43" fmla="*/ 31 h 66"/>
                  <a:gd name="T44" fmla="*/ 0 w 90"/>
                  <a:gd name="T45" fmla="*/ 36 h 6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90"/>
                  <a:gd name="T70" fmla="*/ 0 h 66"/>
                  <a:gd name="T71" fmla="*/ 90 w 90"/>
                  <a:gd name="T72" fmla="*/ 66 h 6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90" h="66">
                    <a:moveTo>
                      <a:pt x="0" y="36"/>
                    </a:moveTo>
                    <a:lnTo>
                      <a:pt x="2" y="50"/>
                    </a:lnTo>
                    <a:lnTo>
                      <a:pt x="14" y="45"/>
                    </a:lnTo>
                    <a:lnTo>
                      <a:pt x="23" y="50"/>
                    </a:lnTo>
                    <a:lnTo>
                      <a:pt x="30" y="50"/>
                    </a:lnTo>
                    <a:lnTo>
                      <a:pt x="35" y="57"/>
                    </a:lnTo>
                    <a:lnTo>
                      <a:pt x="30" y="62"/>
                    </a:lnTo>
                    <a:lnTo>
                      <a:pt x="45" y="64"/>
                    </a:lnTo>
                    <a:lnTo>
                      <a:pt x="54" y="66"/>
                    </a:lnTo>
                    <a:lnTo>
                      <a:pt x="66" y="66"/>
                    </a:lnTo>
                    <a:lnTo>
                      <a:pt x="80" y="66"/>
                    </a:lnTo>
                    <a:lnTo>
                      <a:pt x="90" y="64"/>
                    </a:lnTo>
                    <a:lnTo>
                      <a:pt x="59" y="43"/>
                    </a:lnTo>
                    <a:lnTo>
                      <a:pt x="59" y="19"/>
                    </a:lnTo>
                    <a:lnTo>
                      <a:pt x="59" y="14"/>
                    </a:lnTo>
                    <a:lnTo>
                      <a:pt x="64" y="10"/>
                    </a:lnTo>
                    <a:lnTo>
                      <a:pt x="71" y="3"/>
                    </a:lnTo>
                    <a:lnTo>
                      <a:pt x="30" y="0"/>
                    </a:lnTo>
                    <a:lnTo>
                      <a:pt x="21" y="10"/>
                    </a:lnTo>
                    <a:lnTo>
                      <a:pt x="14" y="14"/>
                    </a:lnTo>
                    <a:lnTo>
                      <a:pt x="19" y="22"/>
                    </a:lnTo>
                    <a:lnTo>
                      <a:pt x="9" y="31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517"/>
              <p:cNvSpPr>
                <a:spLocks noChangeAspect="1"/>
              </p:cNvSpPr>
              <p:nvPr/>
            </p:nvSpPr>
            <p:spPr bwMode="auto">
              <a:xfrm>
                <a:off x="3999" y="1652"/>
                <a:ext cx="28" cy="15"/>
              </a:xfrm>
              <a:custGeom>
                <a:avLst/>
                <a:gdLst>
                  <a:gd name="T0" fmla="*/ 2 w 28"/>
                  <a:gd name="T1" fmla="*/ 0 h 15"/>
                  <a:gd name="T2" fmla="*/ 0 w 28"/>
                  <a:gd name="T3" fmla="*/ 3 h 15"/>
                  <a:gd name="T4" fmla="*/ 17 w 28"/>
                  <a:gd name="T5" fmla="*/ 15 h 15"/>
                  <a:gd name="T6" fmla="*/ 28 w 28"/>
                  <a:gd name="T7" fmla="*/ 15 h 15"/>
                  <a:gd name="T8" fmla="*/ 7 w 28"/>
                  <a:gd name="T9" fmla="*/ 0 h 15"/>
                  <a:gd name="T10" fmla="*/ 2 w 28"/>
                  <a:gd name="T11" fmla="*/ 0 h 1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"/>
                  <a:gd name="T19" fmla="*/ 0 h 15"/>
                  <a:gd name="T20" fmla="*/ 28 w 28"/>
                  <a:gd name="T21" fmla="*/ 15 h 1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" h="15">
                    <a:moveTo>
                      <a:pt x="2" y="0"/>
                    </a:moveTo>
                    <a:lnTo>
                      <a:pt x="0" y="3"/>
                    </a:lnTo>
                    <a:lnTo>
                      <a:pt x="17" y="15"/>
                    </a:lnTo>
                    <a:lnTo>
                      <a:pt x="28" y="15"/>
                    </a:lnTo>
                    <a:lnTo>
                      <a:pt x="7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518"/>
              <p:cNvSpPr>
                <a:spLocks noChangeAspect="1"/>
              </p:cNvSpPr>
              <p:nvPr/>
            </p:nvSpPr>
            <p:spPr bwMode="auto">
              <a:xfrm>
                <a:off x="5560" y="1664"/>
                <a:ext cx="24" cy="10"/>
              </a:xfrm>
              <a:custGeom>
                <a:avLst/>
                <a:gdLst>
                  <a:gd name="T0" fmla="*/ 24 w 24"/>
                  <a:gd name="T1" fmla="*/ 3 h 10"/>
                  <a:gd name="T2" fmla="*/ 24 w 24"/>
                  <a:gd name="T3" fmla="*/ 0 h 10"/>
                  <a:gd name="T4" fmla="*/ 0 w 24"/>
                  <a:gd name="T5" fmla="*/ 3 h 10"/>
                  <a:gd name="T6" fmla="*/ 15 w 24"/>
                  <a:gd name="T7" fmla="*/ 10 h 10"/>
                  <a:gd name="T8" fmla="*/ 24 w 24"/>
                  <a:gd name="T9" fmla="*/ 3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10"/>
                  <a:gd name="T17" fmla="*/ 24 w 24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10">
                    <a:moveTo>
                      <a:pt x="24" y="3"/>
                    </a:moveTo>
                    <a:lnTo>
                      <a:pt x="24" y="0"/>
                    </a:lnTo>
                    <a:lnTo>
                      <a:pt x="0" y="3"/>
                    </a:lnTo>
                    <a:lnTo>
                      <a:pt x="15" y="10"/>
                    </a:lnTo>
                    <a:lnTo>
                      <a:pt x="24" y="3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3" name="Freeform 519"/>
            <p:cNvSpPr>
              <a:spLocks noChangeAspect="1"/>
            </p:cNvSpPr>
            <p:nvPr/>
          </p:nvSpPr>
          <p:spPr bwMode="auto">
            <a:xfrm>
              <a:off x="1533329" y="6169631"/>
              <a:ext cx="840" cy="2493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0 h 3"/>
                <a:gd name="T4" fmla="*/ 0 w 2"/>
                <a:gd name="T5" fmla="*/ 2147483647 h 3"/>
                <a:gd name="T6" fmla="*/ 2147483647 w 2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2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520"/>
            <p:cNvSpPr>
              <a:spLocks noChangeAspect="1"/>
            </p:cNvSpPr>
            <p:nvPr/>
          </p:nvSpPr>
          <p:spPr bwMode="auto">
            <a:xfrm>
              <a:off x="1578670" y="5900369"/>
              <a:ext cx="4198" cy="2493"/>
            </a:xfrm>
            <a:custGeom>
              <a:avLst/>
              <a:gdLst>
                <a:gd name="T0" fmla="*/ 2147483647 w 5"/>
                <a:gd name="T1" fmla="*/ 0 h 2"/>
                <a:gd name="T2" fmla="*/ 0 w 5"/>
                <a:gd name="T3" fmla="*/ 2147483647 h 2"/>
                <a:gd name="T4" fmla="*/ 2147483647 w 5"/>
                <a:gd name="T5" fmla="*/ 2147483647 h 2"/>
                <a:gd name="T6" fmla="*/ 2147483647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521"/>
            <p:cNvSpPr>
              <a:spLocks noChangeAspect="1"/>
            </p:cNvSpPr>
            <p:nvPr/>
          </p:nvSpPr>
          <p:spPr bwMode="auto">
            <a:xfrm>
              <a:off x="1582868" y="5893721"/>
              <a:ext cx="6717" cy="6648"/>
            </a:xfrm>
            <a:custGeom>
              <a:avLst/>
              <a:gdLst>
                <a:gd name="T0" fmla="*/ 2147483647 w 9"/>
                <a:gd name="T1" fmla="*/ 0 h 7"/>
                <a:gd name="T2" fmla="*/ 2147483647 w 9"/>
                <a:gd name="T3" fmla="*/ 2147483647 h 7"/>
                <a:gd name="T4" fmla="*/ 0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7"/>
                <a:gd name="T17" fmla="*/ 9 w 9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7">
                  <a:moveTo>
                    <a:pt x="9" y="0"/>
                  </a:moveTo>
                  <a:lnTo>
                    <a:pt x="4" y="2"/>
                  </a:lnTo>
                  <a:lnTo>
                    <a:pt x="0" y="7"/>
                  </a:lnTo>
                  <a:lnTo>
                    <a:pt x="4" y="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522"/>
            <p:cNvSpPr>
              <a:spLocks noChangeAspect="1"/>
            </p:cNvSpPr>
            <p:nvPr/>
          </p:nvSpPr>
          <p:spPr bwMode="auto">
            <a:xfrm>
              <a:off x="1530810" y="6176279"/>
              <a:ext cx="2519" cy="2493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0 w 3"/>
                <a:gd name="T5" fmla="*/ 0 h 3"/>
                <a:gd name="T6" fmla="*/ 0 w 3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0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523"/>
            <p:cNvSpPr>
              <a:spLocks noChangeAspect="1"/>
            </p:cNvSpPr>
            <p:nvPr/>
          </p:nvSpPr>
          <p:spPr bwMode="auto">
            <a:xfrm>
              <a:off x="574461" y="5624459"/>
              <a:ext cx="23510" cy="13297"/>
            </a:xfrm>
            <a:custGeom>
              <a:avLst/>
              <a:gdLst>
                <a:gd name="T0" fmla="*/ 2147483647 w 31"/>
                <a:gd name="T1" fmla="*/ 0 h 14"/>
                <a:gd name="T2" fmla="*/ 2147483647 w 31"/>
                <a:gd name="T3" fmla="*/ 2147483647 h 14"/>
                <a:gd name="T4" fmla="*/ 2147483647 w 31"/>
                <a:gd name="T5" fmla="*/ 2147483647 h 14"/>
                <a:gd name="T6" fmla="*/ 2147483647 w 31"/>
                <a:gd name="T7" fmla="*/ 2147483647 h 14"/>
                <a:gd name="T8" fmla="*/ 2147483647 w 31"/>
                <a:gd name="T9" fmla="*/ 2147483647 h 14"/>
                <a:gd name="T10" fmla="*/ 2147483647 w 31"/>
                <a:gd name="T11" fmla="*/ 2147483647 h 14"/>
                <a:gd name="T12" fmla="*/ 0 w 31"/>
                <a:gd name="T13" fmla="*/ 2147483647 h 14"/>
                <a:gd name="T14" fmla="*/ 2147483647 w 31"/>
                <a:gd name="T15" fmla="*/ 0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"/>
                <a:gd name="T25" fmla="*/ 0 h 14"/>
                <a:gd name="T26" fmla="*/ 31 w 31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" h="14">
                  <a:moveTo>
                    <a:pt x="21" y="0"/>
                  </a:moveTo>
                  <a:lnTo>
                    <a:pt x="26" y="2"/>
                  </a:lnTo>
                  <a:lnTo>
                    <a:pt x="31" y="9"/>
                  </a:lnTo>
                  <a:lnTo>
                    <a:pt x="31" y="14"/>
                  </a:lnTo>
                  <a:lnTo>
                    <a:pt x="21" y="14"/>
                  </a:lnTo>
                  <a:lnTo>
                    <a:pt x="5" y="12"/>
                  </a:lnTo>
                  <a:lnTo>
                    <a:pt x="0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524"/>
            <p:cNvSpPr>
              <a:spLocks noChangeAspect="1"/>
            </p:cNvSpPr>
            <p:nvPr/>
          </p:nvSpPr>
          <p:spPr bwMode="auto">
            <a:xfrm>
              <a:off x="655066" y="6217832"/>
              <a:ext cx="840" cy="332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0 h 3"/>
                <a:gd name="T4" fmla="*/ 0 w 2"/>
                <a:gd name="T5" fmla="*/ 2147483647 h 3"/>
                <a:gd name="T6" fmla="*/ 2147483647 w 2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2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525"/>
            <p:cNvSpPr>
              <a:spLocks noChangeAspect="1"/>
            </p:cNvSpPr>
            <p:nvPr/>
          </p:nvSpPr>
          <p:spPr bwMode="auto">
            <a:xfrm>
              <a:off x="660104" y="6214508"/>
              <a:ext cx="6717" cy="6648"/>
            </a:xfrm>
            <a:custGeom>
              <a:avLst/>
              <a:gdLst>
                <a:gd name="T0" fmla="*/ 2147483647 w 9"/>
                <a:gd name="T1" fmla="*/ 0 h 7"/>
                <a:gd name="T2" fmla="*/ 0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2147483647 w 9"/>
                <a:gd name="T11" fmla="*/ 0 h 7"/>
                <a:gd name="T12" fmla="*/ 2147483647 w 9"/>
                <a:gd name="T13" fmla="*/ 0 h 7"/>
                <a:gd name="T14" fmla="*/ 2147483647 w 9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7"/>
                <a:gd name="T26" fmla="*/ 9 w 9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7">
                  <a:moveTo>
                    <a:pt x="2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5" y="7"/>
                  </a:lnTo>
                  <a:lnTo>
                    <a:pt x="5" y="4"/>
                  </a:lnTo>
                  <a:lnTo>
                    <a:pt x="9" y="0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526"/>
            <p:cNvSpPr>
              <a:spLocks noChangeAspect="1"/>
            </p:cNvSpPr>
            <p:nvPr/>
          </p:nvSpPr>
          <p:spPr bwMode="auto">
            <a:xfrm>
              <a:off x="676057" y="6221156"/>
              <a:ext cx="5877" cy="6648"/>
            </a:xfrm>
            <a:custGeom>
              <a:avLst/>
              <a:gdLst>
                <a:gd name="T0" fmla="*/ 2147483647 w 7"/>
                <a:gd name="T1" fmla="*/ 2147483647 h 7"/>
                <a:gd name="T2" fmla="*/ 0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2147483647 w 7"/>
                <a:gd name="T11" fmla="*/ 0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5" y="2"/>
                  </a:moveTo>
                  <a:lnTo>
                    <a:pt x="0" y="2"/>
                  </a:lnTo>
                  <a:lnTo>
                    <a:pt x="5" y="7"/>
                  </a:lnTo>
                  <a:lnTo>
                    <a:pt x="7" y="7"/>
                  </a:lnTo>
                  <a:lnTo>
                    <a:pt x="7" y="2"/>
                  </a:lnTo>
                  <a:lnTo>
                    <a:pt x="5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527"/>
            <p:cNvSpPr>
              <a:spLocks noChangeAspect="1"/>
            </p:cNvSpPr>
            <p:nvPr/>
          </p:nvSpPr>
          <p:spPr bwMode="auto">
            <a:xfrm>
              <a:off x="690331" y="6231129"/>
              <a:ext cx="4198" cy="332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2147483647 h 3"/>
                <a:gd name="T4" fmla="*/ 0 w 5"/>
                <a:gd name="T5" fmla="*/ 0 h 3"/>
                <a:gd name="T6" fmla="*/ 0 w 5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3"/>
                <a:gd name="T14" fmla="*/ 5 w 5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3">
                  <a:moveTo>
                    <a:pt x="0" y="3"/>
                  </a:moveTo>
                  <a:lnTo>
                    <a:pt x="5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528"/>
            <p:cNvSpPr>
              <a:spLocks noChangeAspect="1"/>
            </p:cNvSpPr>
            <p:nvPr/>
          </p:nvSpPr>
          <p:spPr bwMode="auto">
            <a:xfrm>
              <a:off x="694529" y="6229467"/>
              <a:ext cx="6717" cy="9142"/>
            </a:xfrm>
            <a:custGeom>
              <a:avLst/>
              <a:gdLst>
                <a:gd name="T0" fmla="*/ 2147483647 w 9"/>
                <a:gd name="T1" fmla="*/ 2147483647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2147483647 w 9"/>
                <a:gd name="T7" fmla="*/ 0 h 10"/>
                <a:gd name="T8" fmla="*/ 0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2147483647 h 10"/>
                <a:gd name="T14" fmla="*/ 2147483647 w 9"/>
                <a:gd name="T15" fmla="*/ 2147483647 h 10"/>
                <a:gd name="T16" fmla="*/ 2147483647 w 9"/>
                <a:gd name="T17" fmla="*/ 2147483647 h 10"/>
                <a:gd name="T18" fmla="*/ 2147483647 w 9"/>
                <a:gd name="T19" fmla="*/ 2147483647 h 10"/>
                <a:gd name="T20" fmla="*/ 2147483647 w 9"/>
                <a:gd name="T21" fmla="*/ 2147483647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9"/>
                <a:gd name="T34" fmla="*/ 0 h 10"/>
                <a:gd name="T35" fmla="*/ 9 w 9"/>
                <a:gd name="T36" fmla="*/ 10 h 1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9" h="10">
                  <a:moveTo>
                    <a:pt x="9" y="2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5"/>
                  </a:lnTo>
                  <a:lnTo>
                    <a:pt x="9" y="5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529"/>
            <p:cNvSpPr>
              <a:spLocks noChangeAspect="1"/>
            </p:cNvSpPr>
            <p:nvPr/>
          </p:nvSpPr>
          <p:spPr bwMode="auto">
            <a:xfrm>
              <a:off x="714681" y="5656870"/>
              <a:ext cx="34425" cy="43215"/>
            </a:xfrm>
            <a:custGeom>
              <a:avLst/>
              <a:gdLst>
                <a:gd name="T0" fmla="*/ 2147483647 w 45"/>
                <a:gd name="T1" fmla="*/ 2147483647 h 45"/>
                <a:gd name="T2" fmla="*/ 2147483647 w 45"/>
                <a:gd name="T3" fmla="*/ 2147483647 h 45"/>
                <a:gd name="T4" fmla="*/ 2147483647 w 45"/>
                <a:gd name="T5" fmla="*/ 2147483647 h 45"/>
                <a:gd name="T6" fmla="*/ 2147483647 w 45"/>
                <a:gd name="T7" fmla="*/ 2147483647 h 45"/>
                <a:gd name="T8" fmla="*/ 2147483647 w 45"/>
                <a:gd name="T9" fmla="*/ 2147483647 h 45"/>
                <a:gd name="T10" fmla="*/ 2147483647 w 45"/>
                <a:gd name="T11" fmla="*/ 2147483647 h 45"/>
                <a:gd name="T12" fmla="*/ 2147483647 w 45"/>
                <a:gd name="T13" fmla="*/ 2147483647 h 45"/>
                <a:gd name="T14" fmla="*/ 2147483647 w 45"/>
                <a:gd name="T15" fmla="*/ 2147483647 h 45"/>
                <a:gd name="T16" fmla="*/ 0 w 45"/>
                <a:gd name="T17" fmla="*/ 2147483647 h 45"/>
                <a:gd name="T18" fmla="*/ 2147483647 w 45"/>
                <a:gd name="T19" fmla="*/ 2147483647 h 45"/>
                <a:gd name="T20" fmla="*/ 2147483647 w 45"/>
                <a:gd name="T21" fmla="*/ 2147483647 h 45"/>
                <a:gd name="T22" fmla="*/ 0 w 45"/>
                <a:gd name="T23" fmla="*/ 2147483647 h 45"/>
                <a:gd name="T24" fmla="*/ 2147483647 w 45"/>
                <a:gd name="T25" fmla="*/ 2147483647 h 45"/>
                <a:gd name="T26" fmla="*/ 2147483647 w 45"/>
                <a:gd name="T27" fmla="*/ 0 h 45"/>
                <a:gd name="T28" fmla="*/ 2147483647 w 45"/>
                <a:gd name="T29" fmla="*/ 2147483647 h 45"/>
                <a:gd name="T30" fmla="*/ 2147483647 w 45"/>
                <a:gd name="T31" fmla="*/ 2147483647 h 45"/>
                <a:gd name="T32" fmla="*/ 2147483647 w 45"/>
                <a:gd name="T33" fmla="*/ 2147483647 h 45"/>
                <a:gd name="T34" fmla="*/ 2147483647 w 45"/>
                <a:gd name="T35" fmla="*/ 2147483647 h 45"/>
                <a:gd name="T36" fmla="*/ 2147483647 w 45"/>
                <a:gd name="T37" fmla="*/ 214748364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5"/>
                <a:gd name="T58" fmla="*/ 0 h 45"/>
                <a:gd name="T59" fmla="*/ 45 w 45"/>
                <a:gd name="T60" fmla="*/ 45 h 4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5" h="45">
                  <a:moveTo>
                    <a:pt x="45" y="12"/>
                  </a:moveTo>
                  <a:lnTo>
                    <a:pt x="38" y="12"/>
                  </a:lnTo>
                  <a:lnTo>
                    <a:pt x="40" y="21"/>
                  </a:lnTo>
                  <a:lnTo>
                    <a:pt x="38" y="29"/>
                  </a:lnTo>
                  <a:lnTo>
                    <a:pt x="35" y="29"/>
                  </a:lnTo>
                  <a:lnTo>
                    <a:pt x="14" y="40"/>
                  </a:lnTo>
                  <a:lnTo>
                    <a:pt x="14" y="43"/>
                  </a:lnTo>
                  <a:lnTo>
                    <a:pt x="2" y="45"/>
                  </a:lnTo>
                  <a:lnTo>
                    <a:pt x="0" y="43"/>
                  </a:lnTo>
                  <a:lnTo>
                    <a:pt x="4" y="40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4"/>
                  </a:lnTo>
                  <a:lnTo>
                    <a:pt x="35" y="0"/>
                  </a:lnTo>
                  <a:lnTo>
                    <a:pt x="40" y="3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5" y="7"/>
                  </a:lnTo>
                  <a:lnTo>
                    <a:pt x="45" y="12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530"/>
            <p:cNvSpPr>
              <a:spLocks noChangeAspect="1"/>
            </p:cNvSpPr>
            <p:nvPr/>
          </p:nvSpPr>
          <p:spPr bwMode="auto">
            <a:xfrm>
              <a:off x="1594623" y="5884579"/>
              <a:ext cx="10915" cy="6648"/>
            </a:xfrm>
            <a:custGeom>
              <a:avLst/>
              <a:gdLst>
                <a:gd name="T0" fmla="*/ 2147483647 w 14"/>
                <a:gd name="T1" fmla="*/ 0 h 7"/>
                <a:gd name="T2" fmla="*/ 0 w 14"/>
                <a:gd name="T3" fmla="*/ 2147483647 h 7"/>
                <a:gd name="T4" fmla="*/ 2147483647 w 14"/>
                <a:gd name="T5" fmla="*/ 2147483647 h 7"/>
                <a:gd name="T6" fmla="*/ 2147483647 w 14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7"/>
                <a:gd name="T14" fmla="*/ 14 w 14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7">
                  <a:moveTo>
                    <a:pt x="14" y="0"/>
                  </a:moveTo>
                  <a:lnTo>
                    <a:pt x="0" y="7"/>
                  </a:lnTo>
                  <a:lnTo>
                    <a:pt x="7" y="5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531"/>
            <p:cNvSpPr>
              <a:spLocks noChangeAspect="1"/>
            </p:cNvSpPr>
            <p:nvPr/>
          </p:nvSpPr>
          <p:spPr bwMode="auto">
            <a:xfrm>
              <a:off x="1530810" y="6176279"/>
              <a:ext cx="2519" cy="2493"/>
            </a:xfrm>
            <a:custGeom>
              <a:avLst/>
              <a:gdLst>
                <a:gd name="T0" fmla="*/ 2147483647 w 3"/>
                <a:gd name="T1" fmla="*/ 2147483647 h 3"/>
                <a:gd name="T2" fmla="*/ 2147483647 w 3"/>
                <a:gd name="T3" fmla="*/ 0 h 3"/>
                <a:gd name="T4" fmla="*/ 0 w 3"/>
                <a:gd name="T5" fmla="*/ 2147483647 h 3"/>
                <a:gd name="T6" fmla="*/ 2147483647 w 3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3" y="3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4D83CB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532"/>
            <p:cNvSpPr>
              <a:spLocks noChangeAspect="1"/>
            </p:cNvSpPr>
            <p:nvPr/>
          </p:nvSpPr>
          <p:spPr bwMode="auto">
            <a:xfrm>
              <a:off x="1589585" y="5891228"/>
              <a:ext cx="5038" cy="2493"/>
            </a:xfrm>
            <a:custGeom>
              <a:avLst/>
              <a:gdLst>
                <a:gd name="T0" fmla="*/ 2147483647 w 7"/>
                <a:gd name="T1" fmla="*/ 0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3"/>
                <a:gd name="T14" fmla="*/ 7 w 7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3">
                  <a:moveTo>
                    <a:pt x="5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" name="Group 533"/>
            <p:cNvGrpSpPr>
              <a:grpSpLocks noChangeAspect="1"/>
            </p:cNvGrpSpPr>
            <p:nvPr/>
          </p:nvGrpSpPr>
          <p:grpSpPr bwMode="auto">
            <a:xfrm>
              <a:off x="1046233" y="5820290"/>
              <a:ext cx="635545" cy="362285"/>
              <a:chOff x="1382" y="2078"/>
              <a:chExt cx="826" cy="385"/>
            </a:xfrm>
          </p:grpSpPr>
          <p:sp>
            <p:nvSpPr>
              <p:cNvPr id="337" name="Freeform 534"/>
              <p:cNvSpPr>
                <a:spLocks noChangeAspect="1"/>
              </p:cNvSpPr>
              <p:nvPr/>
            </p:nvSpPr>
            <p:spPr bwMode="auto">
              <a:xfrm>
                <a:off x="1996" y="2460"/>
                <a:ext cx="7" cy="3"/>
              </a:xfrm>
              <a:custGeom>
                <a:avLst/>
                <a:gdLst>
                  <a:gd name="T0" fmla="*/ 2 w 7"/>
                  <a:gd name="T1" fmla="*/ 0 h 3"/>
                  <a:gd name="T2" fmla="*/ 7 w 7"/>
                  <a:gd name="T3" fmla="*/ 0 h 3"/>
                  <a:gd name="T4" fmla="*/ 7 w 7"/>
                  <a:gd name="T5" fmla="*/ 3 h 3"/>
                  <a:gd name="T6" fmla="*/ 2 w 7"/>
                  <a:gd name="T7" fmla="*/ 3 h 3"/>
                  <a:gd name="T8" fmla="*/ 0 w 7"/>
                  <a:gd name="T9" fmla="*/ 3 h 3"/>
                  <a:gd name="T10" fmla="*/ 2 w 7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"/>
                  <a:gd name="T19" fmla="*/ 0 h 3"/>
                  <a:gd name="T20" fmla="*/ 7 w 7"/>
                  <a:gd name="T21" fmla="*/ 3 h 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" h="3">
                    <a:moveTo>
                      <a:pt x="2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535"/>
              <p:cNvSpPr>
                <a:spLocks noChangeAspect="1"/>
              </p:cNvSpPr>
              <p:nvPr/>
            </p:nvSpPr>
            <p:spPr bwMode="auto">
              <a:xfrm>
                <a:off x="2104" y="2222"/>
                <a:ext cx="5" cy="2"/>
              </a:xfrm>
              <a:custGeom>
                <a:avLst/>
                <a:gdLst>
                  <a:gd name="T0" fmla="*/ 0 w 5"/>
                  <a:gd name="T1" fmla="*/ 2 h 2"/>
                  <a:gd name="T2" fmla="*/ 5 w 5"/>
                  <a:gd name="T3" fmla="*/ 2 h 2"/>
                  <a:gd name="T4" fmla="*/ 0 w 5"/>
                  <a:gd name="T5" fmla="*/ 0 h 2"/>
                  <a:gd name="T6" fmla="*/ 0 w 5"/>
                  <a:gd name="T7" fmla="*/ 2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2"/>
                  <a:gd name="T14" fmla="*/ 5 w 5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2">
                    <a:moveTo>
                      <a:pt x="0" y="2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536"/>
              <p:cNvSpPr>
                <a:spLocks noChangeAspect="1"/>
              </p:cNvSpPr>
              <p:nvPr/>
            </p:nvSpPr>
            <p:spPr bwMode="auto">
              <a:xfrm>
                <a:off x="2069" y="2267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0 w 5"/>
                  <a:gd name="T7" fmla="*/ 0 h 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"/>
                  <a:gd name="T13" fmla="*/ 0 h 4"/>
                  <a:gd name="T14" fmla="*/ 5 w 5"/>
                  <a:gd name="T15" fmla="*/ 4 h 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" h="4">
                    <a:moveTo>
                      <a:pt x="0" y="0"/>
                    </a:moveTo>
                    <a:lnTo>
                      <a:pt x="0" y="4"/>
                    </a:lnTo>
                    <a:lnTo>
                      <a:pt x="5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537"/>
              <p:cNvSpPr>
                <a:spLocks noChangeAspect="1"/>
              </p:cNvSpPr>
              <p:nvPr/>
            </p:nvSpPr>
            <p:spPr bwMode="auto">
              <a:xfrm>
                <a:off x="2069" y="2243"/>
                <a:ext cx="7" cy="7"/>
              </a:xfrm>
              <a:custGeom>
                <a:avLst/>
                <a:gdLst>
                  <a:gd name="T0" fmla="*/ 5 w 7"/>
                  <a:gd name="T1" fmla="*/ 7 h 7"/>
                  <a:gd name="T2" fmla="*/ 7 w 7"/>
                  <a:gd name="T3" fmla="*/ 7 h 7"/>
                  <a:gd name="T4" fmla="*/ 7 w 7"/>
                  <a:gd name="T5" fmla="*/ 2 h 7"/>
                  <a:gd name="T6" fmla="*/ 7 w 7"/>
                  <a:gd name="T7" fmla="*/ 0 h 7"/>
                  <a:gd name="T8" fmla="*/ 5 w 7"/>
                  <a:gd name="T9" fmla="*/ 0 h 7"/>
                  <a:gd name="T10" fmla="*/ 0 w 7"/>
                  <a:gd name="T11" fmla="*/ 2 h 7"/>
                  <a:gd name="T12" fmla="*/ 5 w 7"/>
                  <a:gd name="T13" fmla="*/ 2 h 7"/>
                  <a:gd name="T14" fmla="*/ 5 w 7"/>
                  <a:gd name="T15" fmla="*/ 7 h 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7"/>
                  <a:gd name="T26" fmla="*/ 7 w 7"/>
                  <a:gd name="T27" fmla="*/ 7 h 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7">
                    <a:moveTo>
                      <a:pt x="5" y="7"/>
                    </a:moveTo>
                    <a:lnTo>
                      <a:pt x="7" y="7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5" y="2"/>
                    </a:lnTo>
                    <a:lnTo>
                      <a:pt x="5" y="7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Rectangle 538"/>
              <p:cNvSpPr>
                <a:spLocks noChangeAspect="1" noChangeArrowheads="1"/>
              </p:cNvSpPr>
              <p:nvPr/>
            </p:nvSpPr>
            <p:spPr bwMode="auto">
              <a:xfrm>
                <a:off x="2064" y="2259"/>
                <a:ext cx="3" cy="3"/>
              </a:xfrm>
              <a:prstGeom prst="rect">
                <a:avLst/>
              </a:prstGeom>
              <a:solidFill>
                <a:srgbClr val="264D82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342" name="Rectangle 539"/>
              <p:cNvSpPr>
                <a:spLocks noChangeAspect="1" noChangeArrowheads="1"/>
              </p:cNvSpPr>
              <p:nvPr/>
            </p:nvSpPr>
            <p:spPr bwMode="auto">
              <a:xfrm>
                <a:off x="2076" y="2241"/>
                <a:ext cx="3" cy="2"/>
              </a:xfrm>
              <a:prstGeom prst="rect">
                <a:avLst/>
              </a:prstGeom>
              <a:solidFill>
                <a:srgbClr val="264D82"/>
              </a:solidFill>
              <a:ln w="8001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b="0"/>
              </a:p>
            </p:txBody>
          </p:sp>
          <p:sp>
            <p:nvSpPr>
              <p:cNvPr id="343" name="Freeform 540"/>
              <p:cNvSpPr>
                <a:spLocks noChangeAspect="1" noEditPoints="1"/>
              </p:cNvSpPr>
              <p:nvPr/>
            </p:nvSpPr>
            <p:spPr bwMode="auto">
              <a:xfrm>
                <a:off x="1382" y="2078"/>
                <a:ext cx="826" cy="377"/>
              </a:xfrm>
              <a:custGeom>
                <a:avLst/>
                <a:gdLst>
                  <a:gd name="T0" fmla="*/ 782 w 826"/>
                  <a:gd name="T1" fmla="*/ 44 h 377"/>
                  <a:gd name="T2" fmla="*/ 763 w 826"/>
                  <a:gd name="T3" fmla="*/ 68 h 377"/>
                  <a:gd name="T4" fmla="*/ 692 w 826"/>
                  <a:gd name="T5" fmla="*/ 89 h 377"/>
                  <a:gd name="T6" fmla="*/ 666 w 826"/>
                  <a:gd name="T7" fmla="*/ 101 h 377"/>
                  <a:gd name="T8" fmla="*/ 633 w 826"/>
                  <a:gd name="T9" fmla="*/ 122 h 377"/>
                  <a:gd name="T10" fmla="*/ 590 w 826"/>
                  <a:gd name="T11" fmla="*/ 127 h 377"/>
                  <a:gd name="T12" fmla="*/ 600 w 826"/>
                  <a:gd name="T13" fmla="*/ 89 h 377"/>
                  <a:gd name="T14" fmla="*/ 590 w 826"/>
                  <a:gd name="T15" fmla="*/ 78 h 377"/>
                  <a:gd name="T16" fmla="*/ 569 w 826"/>
                  <a:gd name="T17" fmla="*/ 68 h 377"/>
                  <a:gd name="T18" fmla="*/ 550 w 826"/>
                  <a:gd name="T19" fmla="*/ 85 h 377"/>
                  <a:gd name="T20" fmla="*/ 541 w 826"/>
                  <a:gd name="T21" fmla="*/ 127 h 377"/>
                  <a:gd name="T22" fmla="*/ 526 w 826"/>
                  <a:gd name="T23" fmla="*/ 99 h 377"/>
                  <a:gd name="T24" fmla="*/ 531 w 826"/>
                  <a:gd name="T25" fmla="*/ 80 h 377"/>
                  <a:gd name="T26" fmla="*/ 550 w 826"/>
                  <a:gd name="T27" fmla="*/ 59 h 377"/>
                  <a:gd name="T28" fmla="*/ 581 w 826"/>
                  <a:gd name="T29" fmla="*/ 52 h 377"/>
                  <a:gd name="T30" fmla="*/ 545 w 826"/>
                  <a:gd name="T31" fmla="*/ 47 h 377"/>
                  <a:gd name="T32" fmla="*/ 519 w 826"/>
                  <a:gd name="T33" fmla="*/ 35 h 377"/>
                  <a:gd name="T34" fmla="*/ 486 w 826"/>
                  <a:gd name="T35" fmla="*/ 42 h 377"/>
                  <a:gd name="T36" fmla="*/ 505 w 826"/>
                  <a:gd name="T37" fmla="*/ 23 h 377"/>
                  <a:gd name="T38" fmla="*/ 470 w 826"/>
                  <a:gd name="T39" fmla="*/ 18 h 377"/>
                  <a:gd name="T40" fmla="*/ 434 w 826"/>
                  <a:gd name="T41" fmla="*/ 11 h 377"/>
                  <a:gd name="T42" fmla="*/ 330 w 826"/>
                  <a:gd name="T43" fmla="*/ 4 h 377"/>
                  <a:gd name="T44" fmla="*/ 33 w 826"/>
                  <a:gd name="T45" fmla="*/ 11 h 377"/>
                  <a:gd name="T46" fmla="*/ 33 w 826"/>
                  <a:gd name="T47" fmla="*/ 33 h 377"/>
                  <a:gd name="T48" fmla="*/ 9 w 826"/>
                  <a:gd name="T49" fmla="*/ 37 h 377"/>
                  <a:gd name="T50" fmla="*/ 9 w 826"/>
                  <a:gd name="T51" fmla="*/ 92 h 377"/>
                  <a:gd name="T52" fmla="*/ 7 w 826"/>
                  <a:gd name="T53" fmla="*/ 146 h 377"/>
                  <a:gd name="T54" fmla="*/ 26 w 826"/>
                  <a:gd name="T55" fmla="*/ 186 h 377"/>
                  <a:gd name="T56" fmla="*/ 42 w 826"/>
                  <a:gd name="T57" fmla="*/ 214 h 377"/>
                  <a:gd name="T58" fmla="*/ 71 w 826"/>
                  <a:gd name="T59" fmla="*/ 240 h 377"/>
                  <a:gd name="T60" fmla="*/ 104 w 826"/>
                  <a:gd name="T61" fmla="*/ 255 h 377"/>
                  <a:gd name="T62" fmla="*/ 205 w 826"/>
                  <a:gd name="T63" fmla="*/ 285 h 377"/>
                  <a:gd name="T64" fmla="*/ 283 w 826"/>
                  <a:gd name="T65" fmla="*/ 297 h 377"/>
                  <a:gd name="T66" fmla="*/ 321 w 826"/>
                  <a:gd name="T67" fmla="*/ 309 h 377"/>
                  <a:gd name="T68" fmla="*/ 349 w 826"/>
                  <a:gd name="T69" fmla="*/ 335 h 377"/>
                  <a:gd name="T70" fmla="*/ 385 w 826"/>
                  <a:gd name="T71" fmla="*/ 363 h 377"/>
                  <a:gd name="T72" fmla="*/ 401 w 826"/>
                  <a:gd name="T73" fmla="*/ 335 h 377"/>
                  <a:gd name="T74" fmla="*/ 444 w 826"/>
                  <a:gd name="T75" fmla="*/ 314 h 377"/>
                  <a:gd name="T76" fmla="*/ 474 w 826"/>
                  <a:gd name="T77" fmla="*/ 316 h 377"/>
                  <a:gd name="T78" fmla="*/ 510 w 826"/>
                  <a:gd name="T79" fmla="*/ 318 h 377"/>
                  <a:gd name="T80" fmla="*/ 505 w 826"/>
                  <a:gd name="T81" fmla="*/ 304 h 377"/>
                  <a:gd name="T82" fmla="*/ 543 w 826"/>
                  <a:gd name="T83" fmla="*/ 302 h 377"/>
                  <a:gd name="T84" fmla="*/ 581 w 826"/>
                  <a:gd name="T85" fmla="*/ 307 h 377"/>
                  <a:gd name="T86" fmla="*/ 600 w 826"/>
                  <a:gd name="T87" fmla="*/ 337 h 377"/>
                  <a:gd name="T88" fmla="*/ 621 w 826"/>
                  <a:gd name="T89" fmla="*/ 368 h 377"/>
                  <a:gd name="T90" fmla="*/ 635 w 826"/>
                  <a:gd name="T91" fmla="*/ 347 h 377"/>
                  <a:gd name="T92" fmla="*/ 621 w 826"/>
                  <a:gd name="T93" fmla="*/ 302 h 377"/>
                  <a:gd name="T94" fmla="*/ 633 w 826"/>
                  <a:gd name="T95" fmla="*/ 271 h 377"/>
                  <a:gd name="T96" fmla="*/ 666 w 826"/>
                  <a:gd name="T97" fmla="*/ 250 h 377"/>
                  <a:gd name="T98" fmla="*/ 701 w 826"/>
                  <a:gd name="T99" fmla="*/ 214 h 377"/>
                  <a:gd name="T100" fmla="*/ 706 w 826"/>
                  <a:gd name="T101" fmla="*/ 165 h 377"/>
                  <a:gd name="T102" fmla="*/ 727 w 826"/>
                  <a:gd name="T103" fmla="*/ 146 h 377"/>
                  <a:gd name="T104" fmla="*/ 730 w 826"/>
                  <a:gd name="T105" fmla="*/ 141 h 377"/>
                  <a:gd name="T106" fmla="*/ 767 w 826"/>
                  <a:gd name="T107" fmla="*/ 129 h 377"/>
                  <a:gd name="T108" fmla="*/ 772 w 826"/>
                  <a:gd name="T109" fmla="*/ 113 h 377"/>
                  <a:gd name="T110" fmla="*/ 784 w 826"/>
                  <a:gd name="T111" fmla="*/ 96 h 377"/>
                  <a:gd name="T112" fmla="*/ 810 w 826"/>
                  <a:gd name="T113" fmla="*/ 85 h 377"/>
                  <a:gd name="T114" fmla="*/ 692 w 826"/>
                  <a:gd name="T115" fmla="*/ 165 h 377"/>
                  <a:gd name="T116" fmla="*/ 682 w 826"/>
                  <a:gd name="T117" fmla="*/ 181 h 377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826"/>
                  <a:gd name="T178" fmla="*/ 0 h 377"/>
                  <a:gd name="T179" fmla="*/ 826 w 826"/>
                  <a:gd name="T180" fmla="*/ 377 h 377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826" h="377">
                    <a:moveTo>
                      <a:pt x="822" y="73"/>
                    </a:moveTo>
                    <a:lnTo>
                      <a:pt x="819" y="73"/>
                    </a:lnTo>
                    <a:lnTo>
                      <a:pt x="819" y="68"/>
                    </a:lnTo>
                    <a:lnTo>
                      <a:pt x="819" y="63"/>
                    </a:lnTo>
                    <a:lnTo>
                      <a:pt x="817" y="66"/>
                    </a:lnTo>
                    <a:lnTo>
                      <a:pt x="812" y="63"/>
                    </a:lnTo>
                    <a:lnTo>
                      <a:pt x="812" y="37"/>
                    </a:lnTo>
                    <a:lnTo>
                      <a:pt x="808" y="35"/>
                    </a:lnTo>
                    <a:lnTo>
                      <a:pt x="803" y="35"/>
                    </a:lnTo>
                    <a:lnTo>
                      <a:pt x="798" y="35"/>
                    </a:lnTo>
                    <a:lnTo>
                      <a:pt x="793" y="33"/>
                    </a:lnTo>
                    <a:lnTo>
                      <a:pt x="784" y="44"/>
                    </a:lnTo>
                    <a:lnTo>
                      <a:pt x="782" y="44"/>
                    </a:lnTo>
                    <a:lnTo>
                      <a:pt x="782" y="47"/>
                    </a:lnTo>
                    <a:lnTo>
                      <a:pt x="782" y="52"/>
                    </a:lnTo>
                    <a:lnTo>
                      <a:pt x="777" y="54"/>
                    </a:lnTo>
                    <a:lnTo>
                      <a:pt x="777" y="56"/>
                    </a:lnTo>
                    <a:lnTo>
                      <a:pt x="777" y="59"/>
                    </a:lnTo>
                    <a:lnTo>
                      <a:pt x="777" y="63"/>
                    </a:lnTo>
                    <a:lnTo>
                      <a:pt x="774" y="63"/>
                    </a:lnTo>
                    <a:lnTo>
                      <a:pt x="774" y="68"/>
                    </a:lnTo>
                    <a:lnTo>
                      <a:pt x="772" y="66"/>
                    </a:lnTo>
                    <a:lnTo>
                      <a:pt x="772" y="68"/>
                    </a:lnTo>
                    <a:lnTo>
                      <a:pt x="767" y="68"/>
                    </a:lnTo>
                    <a:lnTo>
                      <a:pt x="765" y="68"/>
                    </a:lnTo>
                    <a:lnTo>
                      <a:pt x="763" y="68"/>
                    </a:lnTo>
                    <a:lnTo>
                      <a:pt x="763" y="75"/>
                    </a:lnTo>
                    <a:lnTo>
                      <a:pt x="756" y="75"/>
                    </a:lnTo>
                    <a:lnTo>
                      <a:pt x="746" y="75"/>
                    </a:lnTo>
                    <a:lnTo>
                      <a:pt x="737" y="75"/>
                    </a:lnTo>
                    <a:lnTo>
                      <a:pt x="730" y="75"/>
                    </a:lnTo>
                    <a:lnTo>
                      <a:pt x="727" y="75"/>
                    </a:lnTo>
                    <a:lnTo>
                      <a:pt x="713" y="75"/>
                    </a:lnTo>
                    <a:lnTo>
                      <a:pt x="706" y="78"/>
                    </a:lnTo>
                    <a:lnTo>
                      <a:pt x="701" y="85"/>
                    </a:lnTo>
                    <a:lnTo>
                      <a:pt x="697" y="85"/>
                    </a:lnTo>
                    <a:lnTo>
                      <a:pt x="694" y="87"/>
                    </a:lnTo>
                    <a:lnTo>
                      <a:pt x="692" y="87"/>
                    </a:lnTo>
                    <a:lnTo>
                      <a:pt x="692" y="89"/>
                    </a:lnTo>
                    <a:lnTo>
                      <a:pt x="694" y="89"/>
                    </a:lnTo>
                    <a:lnTo>
                      <a:pt x="694" y="92"/>
                    </a:lnTo>
                    <a:lnTo>
                      <a:pt x="694" y="96"/>
                    </a:lnTo>
                    <a:lnTo>
                      <a:pt x="694" y="99"/>
                    </a:lnTo>
                    <a:lnTo>
                      <a:pt x="692" y="99"/>
                    </a:lnTo>
                    <a:lnTo>
                      <a:pt x="687" y="99"/>
                    </a:lnTo>
                    <a:lnTo>
                      <a:pt x="687" y="101"/>
                    </a:lnTo>
                    <a:lnTo>
                      <a:pt x="682" y="101"/>
                    </a:lnTo>
                    <a:lnTo>
                      <a:pt x="678" y="101"/>
                    </a:lnTo>
                    <a:lnTo>
                      <a:pt x="675" y="101"/>
                    </a:lnTo>
                    <a:lnTo>
                      <a:pt x="671" y="101"/>
                    </a:lnTo>
                    <a:lnTo>
                      <a:pt x="668" y="101"/>
                    </a:lnTo>
                    <a:lnTo>
                      <a:pt x="666" y="101"/>
                    </a:lnTo>
                    <a:lnTo>
                      <a:pt x="661" y="101"/>
                    </a:lnTo>
                    <a:lnTo>
                      <a:pt x="652" y="101"/>
                    </a:lnTo>
                    <a:lnTo>
                      <a:pt x="652" y="106"/>
                    </a:lnTo>
                    <a:lnTo>
                      <a:pt x="652" y="108"/>
                    </a:lnTo>
                    <a:lnTo>
                      <a:pt x="656" y="108"/>
                    </a:lnTo>
                    <a:lnTo>
                      <a:pt x="656" y="111"/>
                    </a:lnTo>
                    <a:lnTo>
                      <a:pt x="652" y="111"/>
                    </a:lnTo>
                    <a:lnTo>
                      <a:pt x="652" y="113"/>
                    </a:lnTo>
                    <a:lnTo>
                      <a:pt x="649" y="113"/>
                    </a:lnTo>
                    <a:lnTo>
                      <a:pt x="647" y="118"/>
                    </a:lnTo>
                    <a:lnTo>
                      <a:pt x="642" y="120"/>
                    </a:lnTo>
                    <a:lnTo>
                      <a:pt x="635" y="120"/>
                    </a:lnTo>
                    <a:lnTo>
                      <a:pt x="633" y="122"/>
                    </a:lnTo>
                    <a:lnTo>
                      <a:pt x="626" y="127"/>
                    </a:lnTo>
                    <a:lnTo>
                      <a:pt x="621" y="129"/>
                    </a:lnTo>
                    <a:lnTo>
                      <a:pt x="616" y="129"/>
                    </a:lnTo>
                    <a:lnTo>
                      <a:pt x="614" y="132"/>
                    </a:lnTo>
                    <a:lnTo>
                      <a:pt x="611" y="132"/>
                    </a:lnTo>
                    <a:lnTo>
                      <a:pt x="607" y="132"/>
                    </a:lnTo>
                    <a:lnTo>
                      <a:pt x="604" y="132"/>
                    </a:lnTo>
                    <a:lnTo>
                      <a:pt x="600" y="132"/>
                    </a:lnTo>
                    <a:lnTo>
                      <a:pt x="600" y="129"/>
                    </a:lnTo>
                    <a:lnTo>
                      <a:pt x="597" y="129"/>
                    </a:lnTo>
                    <a:lnTo>
                      <a:pt x="595" y="129"/>
                    </a:lnTo>
                    <a:lnTo>
                      <a:pt x="590" y="129"/>
                    </a:lnTo>
                    <a:lnTo>
                      <a:pt x="590" y="127"/>
                    </a:lnTo>
                    <a:lnTo>
                      <a:pt x="595" y="122"/>
                    </a:lnTo>
                    <a:lnTo>
                      <a:pt x="595" y="120"/>
                    </a:lnTo>
                    <a:lnTo>
                      <a:pt x="597" y="118"/>
                    </a:lnTo>
                    <a:lnTo>
                      <a:pt x="597" y="113"/>
                    </a:lnTo>
                    <a:lnTo>
                      <a:pt x="600" y="111"/>
                    </a:lnTo>
                    <a:lnTo>
                      <a:pt x="600" y="113"/>
                    </a:lnTo>
                    <a:lnTo>
                      <a:pt x="604" y="113"/>
                    </a:lnTo>
                    <a:lnTo>
                      <a:pt x="604" y="108"/>
                    </a:lnTo>
                    <a:lnTo>
                      <a:pt x="604" y="106"/>
                    </a:lnTo>
                    <a:lnTo>
                      <a:pt x="604" y="101"/>
                    </a:lnTo>
                    <a:lnTo>
                      <a:pt x="600" y="96"/>
                    </a:lnTo>
                    <a:lnTo>
                      <a:pt x="600" y="92"/>
                    </a:lnTo>
                    <a:lnTo>
                      <a:pt x="600" y="89"/>
                    </a:lnTo>
                    <a:lnTo>
                      <a:pt x="597" y="89"/>
                    </a:lnTo>
                    <a:lnTo>
                      <a:pt x="595" y="89"/>
                    </a:lnTo>
                    <a:lnTo>
                      <a:pt x="590" y="92"/>
                    </a:lnTo>
                    <a:lnTo>
                      <a:pt x="590" y="96"/>
                    </a:lnTo>
                    <a:lnTo>
                      <a:pt x="588" y="96"/>
                    </a:lnTo>
                    <a:lnTo>
                      <a:pt x="585" y="96"/>
                    </a:lnTo>
                    <a:lnTo>
                      <a:pt x="581" y="96"/>
                    </a:lnTo>
                    <a:lnTo>
                      <a:pt x="585" y="92"/>
                    </a:lnTo>
                    <a:lnTo>
                      <a:pt x="585" y="89"/>
                    </a:lnTo>
                    <a:lnTo>
                      <a:pt x="588" y="89"/>
                    </a:lnTo>
                    <a:lnTo>
                      <a:pt x="588" y="87"/>
                    </a:lnTo>
                    <a:lnTo>
                      <a:pt x="590" y="80"/>
                    </a:lnTo>
                    <a:lnTo>
                      <a:pt x="590" y="78"/>
                    </a:lnTo>
                    <a:lnTo>
                      <a:pt x="590" y="75"/>
                    </a:lnTo>
                    <a:lnTo>
                      <a:pt x="590" y="73"/>
                    </a:lnTo>
                    <a:lnTo>
                      <a:pt x="588" y="68"/>
                    </a:lnTo>
                    <a:lnTo>
                      <a:pt x="585" y="66"/>
                    </a:lnTo>
                    <a:lnTo>
                      <a:pt x="581" y="66"/>
                    </a:lnTo>
                    <a:lnTo>
                      <a:pt x="578" y="63"/>
                    </a:lnTo>
                    <a:lnTo>
                      <a:pt x="576" y="63"/>
                    </a:lnTo>
                    <a:lnTo>
                      <a:pt x="571" y="63"/>
                    </a:lnTo>
                    <a:lnTo>
                      <a:pt x="569" y="63"/>
                    </a:lnTo>
                    <a:lnTo>
                      <a:pt x="567" y="63"/>
                    </a:lnTo>
                    <a:lnTo>
                      <a:pt x="567" y="66"/>
                    </a:lnTo>
                    <a:lnTo>
                      <a:pt x="569" y="66"/>
                    </a:lnTo>
                    <a:lnTo>
                      <a:pt x="569" y="68"/>
                    </a:lnTo>
                    <a:lnTo>
                      <a:pt x="567" y="68"/>
                    </a:lnTo>
                    <a:lnTo>
                      <a:pt x="562" y="68"/>
                    </a:lnTo>
                    <a:lnTo>
                      <a:pt x="562" y="73"/>
                    </a:lnTo>
                    <a:lnTo>
                      <a:pt x="562" y="75"/>
                    </a:lnTo>
                    <a:lnTo>
                      <a:pt x="562" y="78"/>
                    </a:lnTo>
                    <a:lnTo>
                      <a:pt x="560" y="78"/>
                    </a:lnTo>
                    <a:lnTo>
                      <a:pt x="560" y="75"/>
                    </a:lnTo>
                    <a:lnTo>
                      <a:pt x="560" y="73"/>
                    </a:lnTo>
                    <a:lnTo>
                      <a:pt x="555" y="75"/>
                    </a:lnTo>
                    <a:lnTo>
                      <a:pt x="552" y="75"/>
                    </a:lnTo>
                    <a:lnTo>
                      <a:pt x="552" y="78"/>
                    </a:lnTo>
                    <a:lnTo>
                      <a:pt x="550" y="80"/>
                    </a:lnTo>
                    <a:lnTo>
                      <a:pt x="550" y="85"/>
                    </a:lnTo>
                    <a:lnTo>
                      <a:pt x="550" y="87"/>
                    </a:lnTo>
                    <a:lnTo>
                      <a:pt x="545" y="89"/>
                    </a:lnTo>
                    <a:lnTo>
                      <a:pt x="545" y="92"/>
                    </a:lnTo>
                    <a:lnTo>
                      <a:pt x="545" y="96"/>
                    </a:lnTo>
                    <a:lnTo>
                      <a:pt x="545" y="99"/>
                    </a:lnTo>
                    <a:lnTo>
                      <a:pt x="550" y="106"/>
                    </a:lnTo>
                    <a:lnTo>
                      <a:pt x="550" y="108"/>
                    </a:lnTo>
                    <a:lnTo>
                      <a:pt x="550" y="111"/>
                    </a:lnTo>
                    <a:lnTo>
                      <a:pt x="550" y="118"/>
                    </a:lnTo>
                    <a:lnTo>
                      <a:pt x="550" y="120"/>
                    </a:lnTo>
                    <a:lnTo>
                      <a:pt x="545" y="122"/>
                    </a:lnTo>
                    <a:lnTo>
                      <a:pt x="543" y="127"/>
                    </a:lnTo>
                    <a:lnTo>
                      <a:pt x="541" y="127"/>
                    </a:lnTo>
                    <a:lnTo>
                      <a:pt x="541" y="129"/>
                    </a:lnTo>
                    <a:lnTo>
                      <a:pt x="536" y="129"/>
                    </a:lnTo>
                    <a:lnTo>
                      <a:pt x="534" y="129"/>
                    </a:lnTo>
                    <a:lnTo>
                      <a:pt x="531" y="127"/>
                    </a:lnTo>
                    <a:lnTo>
                      <a:pt x="531" y="122"/>
                    </a:lnTo>
                    <a:lnTo>
                      <a:pt x="526" y="120"/>
                    </a:lnTo>
                    <a:lnTo>
                      <a:pt x="526" y="118"/>
                    </a:lnTo>
                    <a:lnTo>
                      <a:pt x="526" y="113"/>
                    </a:lnTo>
                    <a:lnTo>
                      <a:pt x="526" y="111"/>
                    </a:lnTo>
                    <a:lnTo>
                      <a:pt x="526" y="108"/>
                    </a:lnTo>
                    <a:lnTo>
                      <a:pt x="526" y="106"/>
                    </a:lnTo>
                    <a:lnTo>
                      <a:pt x="526" y="101"/>
                    </a:lnTo>
                    <a:lnTo>
                      <a:pt x="526" y="99"/>
                    </a:lnTo>
                    <a:lnTo>
                      <a:pt x="531" y="96"/>
                    </a:lnTo>
                    <a:lnTo>
                      <a:pt x="531" y="92"/>
                    </a:lnTo>
                    <a:lnTo>
                      <a:pt x="531" y="89"/>
                    </a:lnTo>
                    <a:lnTo>
                      <a:pt x="534" y="87"/>
                    </a:lnTo>
                    <a:lnTo>
                      <a:pt x="531" y="85"/>
                    </a:lnTo>
                    <a:lnTo>
                      <a:pt x="534" y="85"/>
                    </a:lnTo>
                    <a:lnTo>
                      <a:pt x="534" y="80"/>
                    </a:lnTo>
                    <a:lnTo>
                      <a:pt x="541" y="68"/>
                    </a:lnTo>
                    <a:lnTo>
                      <a:pt x="536" y="68"/>
                    </a:lnTo>
                    <a:lnTo>
                      <a:pt x="536" y="73"/>
                    </a:lnTo>
                    <a:lnTo>
                      <a:pt x="534" y="78"/>
                    </a:lnTo>
                    <a:lnTo>
                      <a:pt x="531" y="78"/>
                    </a:lnTo>
                    <a:lnTo>
                      <a:pt x="531" y="80"/>
                    </a:lnTo>
                    <a:lnTo>
                      <a:pt x="526" y="80"/>
                    </a:lnTo>
                    <a:lnTo>
                      <a:pt x="524" y="80"/>
                    </a:lnTo>
                    <a:lnTo>
                      <a:pt x="526" y="78"/>
                    </a:lnTo>
                    <a:lnTo>
                      <a:pt x="526" y="75"/>
                    </a:lnTo>
                    <a:lnTo>
                      <a:pt x="531" y="75"/>
                    </a:lnTo>
                    <a:lnTo>
                      <a:pt x="531" y="73"/>
                    </a:lnTo>
                    <a:lnTo>
                      <a:pt x="534" y="68"/>
                    </a:lnTo>
                    <a:lnTo>
                      <a:pt x="536" y="66"/>
                    </a:lnTo>
                    <a:lnTo>
                      <a:pt x="541" y="59"/>
                    </a:lnTo>
                    <a:lnTo>
                      <a:pt x="541" y="63"/>
                    </a:lnTo>
                    <a:lnTo>
                      <a:pt x="543" y="63"/>
                    </a:lnTo>
                    <a:lnTo>
                      <a:pt x="545" y="63"/>
                    </a:lnTo>
                    <a:lnTo>
                      <a:pt x="550" y="59"/>
                    </a:lnTo>
                    <a:lnTo>
                      <a:pt x="552" y="56"/>
                    </a:lnTo>
                    <a:lnTo>
                      <a:pt x="555" y="59"/>
                    </a:lnTo>
                    <a:lnTo>
                      <a:pt x="555" y="56"/>
                    </a:lnTo>
                    <a:lnTo>
                      <a:pt x="560" y="56"/>
                    </a:lnTo>
                    <a:lnTo>
                      <a:pt x="562" y="56"/>
                    </a:lnTo>
                    <a:lnTo>
                      <a:pt x="567" y="56"/>
                    </a:lnTo>
                    <a:lnTo>
                      <a:pt x="569" y="56"/>
                    </a:lnTo>
                    <a:lnTo>
                      <a:pt x="571" y="59"/>
                    </a:lnTo>
                    <a:lnTo>
                      <a:pt x="571" y="56"/>
                    </a:lnTo>
                    <a:lnTo>
                      <a:pt x="578" y="59"/>
                    </a:lnTo>
                    <a:lnTo>
                      <a:pt x="581" y="56"/>
                    </a:lnTo>
                    <a:lnTo>
                      <a:pt x="581" y="54"/>
                    </a:lnTo>
                    <a:lnTo>
                      <a:pt x="581" y="52"/>
                    </a:lnTo>
                    <a:lnTo>
                      <a:pt x="581" y="47"/>
                    </a:lnTo>
                    <a:lnTo>
                      <a:pt x="578" y="47"/>
                    </a:lnTo>
                    <a:lnTo>
                      <a:pt x="576" y="47"/>
                    </a:lnTo>
                    <a:lnTo>
                      <a:pt x="576" y="52"/>
                    </a:lnTo>
                    <a:lnTo>
                      <a:pt x="571" y="52"/>
                    </a:lnTo>
                    <a:lnTo>
                      <a:pt x="569" y="52"/>
                    </a:lnTo>
                    <a:lnTo>
                      <a:pt x="569" y="47"/>
                    </a:lnTo>
                    <a:lnTo>
                      <a:pt x="569" y="44"/>
                    </a:lnTo>
                    <a:lnTo>
                      <a:pt x="567" y="44"/>
                    </a:lnTo>
                    <a:lnTo>
                      <a:pt x="562" y="44"/>
                    </a:lnTo>
                    <a:lnTo>
                      <a:pt x="555" y="44"/>
                    </a:lnTo>
                    <a:lnTo>
                      <a:pt x="552" y="47"/>
                    </a:lnTo>
                    <a:lnTo>
                      <a:pt x="545" y="47"/>
                    </a:lnTo>
                    <a:lnTo>
                      <a:pt x="543" y="47"/>
                    </a:lnTo>
                    <a:lnTo>
                      <a:pt x="543" y="52"/>
                    </a:lnTo>
                    <a:lnTo>
                      <a:pt x="536" y="47"/>
                    </a:lnTo>
                    <a:lnTo>
                      <a:pt x="534" y="47"/>
                    </a:lnTo>
                    <a:lnTo>
                      <a:pt x="531" y="44"/>
                    </a:lnTo>
                    <a:lnTo>
                      <a:pt x="531" y="42"/>
                    </a:lnTo>
                    <a:lnTo>
                      <a:pt x="524" y="42"/>
                    </a:lnTo>
                    <a:lnTo>
                      <a:pt x="519" y="42"/>
                    </a:lnTo>
                    <a:lnTo>
                      <a:pt x="519" y="37"/>
                    </a:lnTo>
                    <a:lnTo>
                      <a:pt x="524" y="35"/>
                    </a:lnTo>
                    <a:lnTo>
                      <a:pt x="531" y="33"/>
                    </a:lnTo>
                    <a:lnTo>
                      <a:pt x="524" y="33"/>
                    </a:lnTo>
                    <a:lnTo>
                      <a:pt x="519" y="35"/>
                    </a:lnTo>
                    <a:lnTo>
                      <a:pt x="517" y="35"/>
                    </a:lnTo>
                    <a:lnTo>
                      <a:pt x="515" y="37"/>
                    </a:lnTo>
                    <a:lnTo>
                      <a:pt x="510" y="37"/>
                    </a:lnTo>
                    <a:lnTo>
                      <a:pt x="508" y="42"/>
                    </a:lnTo>
                    <a:lnTo>
                      <a:pt x="500" y="44"/>
                    </a:lnTo>
                    <a:lnTo>
                      <a:pt x="498" y="44"/>
                    </a:lnTo>
                    <a:lnTo>
                      <a:pt x="491" y="47"/>
                    </a:lnTo>
                    <a:lnTo>
                      <a:pt x="489" y="47"/>
                    </a:lnTo>
                    <a:lnTo>
                      <a:pt x="486" y="44"/>
                    </a:lnTo>
                    <a:lnTo>
                      <a:pt x="486" y="47"/>
                    </a:lnTo>
                    <a:lnTo>
                      <a:pt x="482" y="47"/>
                    </a:lnTo>
                    <a:lnTo>
                      <a:pt x="486" y="44"/>
                    </a:lnTo>
                    <a:lnTo>
                      <a:pt x="486" y="42"/>
                    </a:lnTo>
                    <a:lnTo>
                      <a:pt x="482" y="42"/>
                    </a:lnTo>
                    <a:lnTo>
                      <a:pt x="479" y="42"/>
                    </a:lnTo>
                    <a:lnTo>
                      <a:pt x="474" y="44"/>
                    </a:lnTo>
                    <a:lnTo>
                      <a:pt x="472" y="44"/>
                    </a:lnTo>
                    <a:lnTo>
                      <a:pt x="470" y="44"/>
                    </a:lnTo>
                    <a:lnTo>
                      <a:pt x="472" y="42"/>
                    </a:lnTo>
                    <a:lnTo>
                      <a:pt x="474" y="37"/>
                    </a:lnTo>
                    <a:lnTo>
                      <a:pt x="479" y="35"/>
                    </a:lnTo>
                    <a:lnTo>
                      <a:pt x="482" y="33"/>
                    </a:lnTo>
                    <a:lnTo>
                      <a:pt x="486" y="30"/>
                    </a:lnTo>
                    <a:lnTo>
                      <a:pt x="489" y="30"/>
                    </a:lnTo>
                    <a:lnTo>
                      <a:pt x="498" y="26"/>
                    </a:lnTo>
                    <a:lnTo>
                      <a:pt x="505" y="23"/>
                    </a:lnTo>
                    <a:lnTo>
                      <a:pt x="500" y="23"/>
                    </a:lnTo>
                    <a:lnTo>
                      <a:pt x="498" y="23"/>
                    </a:lnTo>
                    <a:lnTo>
                      <a:pt x="496" y="21"/>
                    </a:lnTo>
                    <a:lnTo>
                      <a:pt x="491" y="21"/>
                    </a:lnTo>
                    <a:lnTo>
                      <a:pt x="489" y="21"/>
                    </a:lnTo>
                    <a:lnTo>
                      <a:pt x="486" y="23"/>
                    </a:lnTo>
                    <a:lnTo>
                      <a:pt x="486" y="21"/>
                    </a:lnTo>
                    <a:lnTo>
                      <a:pt x="482" y="21"/>
                    </a:lnTo>
                    <a:lnTo>
                      <a:pt x="479" y="23"/>
                    </a:lnTo>
                    <a:lnTo>
                      <a:pt x="474" y="23"/>
                    </a:lnTo>
                    <a:lnTo>
                      <a:pt x="472" y="21"/>
                    </a:lnTo>
                    <a:lnTo>
                      <a:pt x="470" y="21"/>
                    </a:lnTo>
                    <a:lnTo>
                      <a:pt x="470" y="18"/>
                    </a:lnTo>
                    <a:lnTo>
                      <a:pt x="465" y="18"/>
                    </a:lnTo>
                    <a:lnTo>
                      <a:pt x="463" y="18"/>
                    </a:lnTo>
                    <a:lnTo>
                      <a:pt x="463" y="21"/>
                    </a:lnTo>
                    <a:lnTo>
                      <a:pt x="460" y="18"/>
                    </a:lnTo>
                    <a:lnTo>
                      <a:pt x="460" y="14"/>
                    </a:lnTo>
                    <a:lnTo>
                      <a:pt x="456" y="14"/>
                    </a:lnTo>
                    <a:lnTo>
                      <a:pt x="453" y="11"/>
                    </a:lnTo>
                    <a:lnTo>
                      <a:pt x="451" y="11"/>
                    </a:lnTo>
                    <a:lnTo>
                      <a:pt x="446" y="14"/>
                    </a:lnTo>
                    <a:lnTo>
                      <a:pt x="444" y="14"/>
                    </a:lnTo>
                    <a:lnTo>
                      <a:pt x="439" y="11"/>
                    </a:lnTo>
                    <a:lnTo>
                      <a:pt x="437" y="11"/>
                    </a:lnTo>
                    <a:lnTo>
                      <a:pt x="434" y="11"/>
                    </a:lnTo>
                    <a:lnTo>
                      <a:pt x="430" y="11"/>
                    </a:lnTo>
                    <a:lnTo>
                      <a:pt x="427" y="0"/>
                    </a:lnTo>
                    <a:lnTo>
                      <a:pt x="425" y="0"/>
                    </a:lnTo>
                    <a:lnTo>
                      <a:pt x="425" y="4"/>
                    </a:lnTo>
                    <a:lnTo>
                      <a:pt x="420" y="4"/>
                    </a:lnTo>
                    <a:lnTo>
                      <a:pt x="404" y="4"/>
                    </a:lnTo>
                    <a:lnTo>
                      <a:pt x="392" y="4"/>
                    </a:lnTo>
                    <a:lnTo>
                      <a:pt x="382" y="4"/>
                    </a:lnTo>
                    <a:lnTo>
                      <a:pt x="371" y="4"/>
                    </a:lnTo>
                    <a:lnTo>
                      <a:pt x="359" y="4"/>
                    </a:lnTo>
                    <a:lnTo>
                      <a:pt x="349" y="4"/>
                    </a:lnTo>
                    <a:lnTo>
                      <a:pt x="335" y="4"/>
                    </a:lnTo>
                    <a:lnTo>
                      <a:pt x="330" y="4"/>
                    </a:lnTo>
                    <a:lnTo>
                      <a:pt x="323" y="4"/>
                    </a:lnTo>
                    <a:lnTo>
                      <a:pt x="311" y="4"/>
                    </a:lnTo>
                    <a:lnTo>
                      <a:pt x="295" y="4"/>
                    </a:lnTo>
                    <a:lnTo>
                      <a:pt x="283" y="4"/>
                    </a:lnTo>
                    <a:lnTo>
                      <a:pt x="267" y="4"/>
                    </a:lnTo>
                    <a:lnTo>
                      <a:pt x="250" y="4"/>
                    </a:lnTo>
                    <a:lnTo>
                      <a:pt x="234" y="4"/>
                    </a:lnTo>
                    <a:lnTo>
                      <a:pt x="219" y="4"/>
                    </a:lnTo>
                    <a:lnTo>
                      <a:pt x="212" y="4"/>
                    </a:lnTo>
                    <a:lnTo>
                      <a:pt x="54" y="4"/>
                    </a:lnTo>
                    <a:lnTo>
                      <a:pt x="28" y="4"/>
                    </a:lnTo>
                    <a:lnTo>
                      <a:pt x="28" y="9"/>
                    </a:lnTo>
                    <a:lnTo>
                      <a:pt x="33" y="11"/>
                    </a:lnTo>
                    <a:lnTo>
                      <a:pt x="33" y="14"/>
                    </a:lnTo>
                    <a:lnTo>
                      <a:pt x="28" y="11"/>
                    </a:lnTo>
                    <a:lnTo>
                      <a:pt x="28" y="14"/>
                    </a:lnTo>
                    <a:lnTo>
                      <a:pt x="28" y="18"/>
                    </a:lnTo>
                    <a:lnTo>
                      <a:pt x="28" y="21"/>
                    </a:lnTo>
                    <a:lnTo>
                      <a:pt x="33" y="18"/>
                    </a:lnTo>
                    <a:lnTo>
                      <a:pt x="35" y="18"/>
                    </a:lnTo>
                    <a:lnTo>
                      <a:pt x="35" y="21"/>
                    </a:lnTo>
                    <a:lnTo>
                      <a:pt x="35" y="23"/>
                    </a:lnTo>
                    <a:lnTo>
                      <a:pt x="35" y="26"/>
                    </a:lnTo>
                    <a:lnTo>
                      <a:pt x="35" y="33"/>
                    </a:lnTo>
                    <a:lnTo>
                      <a:pt x="35" y="35"/>
                    </a:lnTo>
                    <a:lnTo>
                      <a:pt x="33" y="33"/>
                    </a:lnTo>
                    <a:lnTo>
                      <a:pt x="33" y="26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19" y="21"/>
                    </a:lnTo>
                    <a:lnTo>
                      <a:pt x="9" y="21"/>
                    </a:lnTo>
                    <a:lnTo>
                      <a:pt x="0" y="18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2" y="26"/>
                    </a:lnTo>
                    <a:lnTo>
                      <a:pt x="7" y="33"/>
                    </a:lnTo>
                    <a:lnTo>
                      <a:pt x="7" y="35"/>
                    </a:lnTo>
                    <a:lnTo>
                      <a:pt x="9" y="37"/>
                    </a:lnTo>
                    <a:lnTo>
                      <a:pt x="9" y="42"/>
                    </a:lnTo>
                    <a:lnTo>
                      <a:pt x="9" y="44"/>
                    </a:lnTo>
                    <a:lnTo>
                      <a:pt x="11" y="44"/>
                    </a:lnTo>
                    <a:lnTo>
                      <a:pt x="11" y="47"/>
                    </a:lnTo>
                    <a:lnTo>
                      <a:pt x="9" y="52"/>
                    </a:lnTo>
                    <a:lnTo>
                      <a:pt x="9" y="54"/>
                    </a:lnTo>
                    <a:lnTo>
                      <a:pt x="11" y="56"/>
                    </a:lnTo>
                    <a:lnTo>
                      <a:pt x="11" y="59"/>
                    </a:lnTo>
                    <a:lnTo>
                      <a:pt x="11" y="63"/>
                    </a:lnTo>
                    <a:lnTo>
                      <a:pt x="11" y="68"/>
                    </a:lnTo>
                    <a:lnTo>
                      <a:pt x="9" y="75"/>
                    </a:lnTo>
                    <a:lnTo>
                      <a:pt x="9" y="87"/>
                    </a:lnTo>
                    <a:lnTo>
                      <a:pt x="9" y="92"/>
                    </a:lnTo>
                    <a:lnTo>
                      <a:pt x="7" y="96"/>
                    </a:lnTo>
                    <a:lnTo>
                      <a:pt x="7" y="101"/>
                    </a:lnTo>
                    <a:lnTo>
                      <a:pt x="2" y="108"/>
                    </a:lnTo>
                    <a:lnTo>
                      <a:pt x="2" y="111"/>
                    </a:lnTo>
                    <a:lnTo>
                      <a:pt x="7" y="113"/>
                    </a:lnTo>
                    <a:lnTo>
                      <a:pt x="7" y="120"/>
                    </a:lnTo>
                    <a:lnTo>
                      <a:pt x="7" y="122"/>
                    </a:lnTo>
                    <a:lnTo>
                      <a:pt x="7" y="127"/>
                    </a:lnTo>
                    <a:lnTo>
                      <a:pt x="9" y="129"/>
                    </a:lnTo>
                    <a:lnTo>
                      <a:pt x="9" y="132"/>
                    </a:lnTo>
                    <a:lnTo>
                      <a:pt x="9" y="139"/>
                    </a:lnTo>
                    <a:lnTo>
                      <a:pt x="9" y="141"/>
                    </a:lnTo>
                    <a:lnTo>
                      <a:pt x="7" y="146"/>
                    </a:lnTo>
                    <a:lnTo>
                      <a:pt x="7" y="151"/>
                    </a:lnTo>
                    <a:lnTo>
                      <a:pt x="9" y="153"/>
                    </a:lnTo>
                    <a:lnTo>
                      <a:pt x="9" y="155"/>
                    </a:lnTo>
                    <a:lnTo>
                      <a:pt x="11" y="160"/>
                    </a:lnTo>
                    <a:lnTo>
                      <a:pt x="11" y="163"/>
                    </a:lnTo>
                    <a:lnTo>
                      <a:pt x="11" y="165"/>
                    </a:lnTo>
                    <a:lnTo>
                      <a:pt x="16" y="172"/>
                    </a:lnTo>
                    <a:lnTo>
                      <a:pt x="16" y="174"/>
                    </a:lnTo>
                    <a:lnTo>
                      <a:pt x="23" y="177"/>
                    </a:lnTo>
                    <a:lnTo>
                      <a:pt x="23" y="181"/>
                    </a:lnTo>
                    <a:lnTo>
                      <a:pt x="26" y="181"/>
                    </a:lnTo>
                    <a:lnTo>
                      <a:pt x="26" y="184"/>
                    </a:lnTo>
                    <a:lnTo>
                      <a:pt x="26" y="186"/>
                    </a:lnTo>
                    <a:lnTo>
                      <a:pt x="28" y="186"/>
                    </a:lnTo>
                    <a:lnTo>
                      <a:pt x="33" y="189"/>
                    </a:lnTo>
                    <a:lnTo>
                      <a:pt x="33" y="196"/>
                    </a:lnTo>
                    <a:lnTo>
                      <a:pt x="35" y="196"/>
                    </a:lnTo>
                    <a:lnTo>
                      <a:pt x="33" y="198"/>
                    </a:lnTo>
                    <a:lnTo>
                      <a:pt x="35" y="198"/>
                    </a:lnTo>
                    <a:lnTo>
                      <a:pt x="35" y="200"/>
                    </a:lnTo>
                    <a:lnTo>
                      <a:pt x="37" y="200"/>
                    </a:lnTo>
                    <a:lnTo>
                      <a:pt x="42" y="200"/>
                    </a:lnTo>
                    <a:lnTo>
                      <a:pt x="42" y="205"/>
                    </a:lnTo>
                    <a:lnTo>
                      <a:pt x="42" y="207"/>
                    </a:lnTo>
                    <a:lnTo>
                      <a:pt x="37" y="207"/>
                    </a:lnTo>
                    <a:lnTo>
                      <a:pt x="42" y="214"/>
                    </a:lnTo>
                    <a:lnTo>
                      <a:pt x="47" y="217"/>
                    </a:lnTo>
                    <a:lnTo>
                      <a:pt x="47" y="219"/>
                    </a:lnTo>
                    <a:lnTo>
                      <a:pt x="47" y="222"/>
                    </a:lnTo>
                    <a:lnTo>
                      <a:pt x="52" y="222"/>
                    </a:lnTo>
                    <a:lnTo>
                      <a:pt x="54" y="226"/>
                    </a:lnTo>
                    <a:lnTo>
                      <a:pt x="54" y="229"/>
                    </a:lnTo>
                    <a:lnTo>
                      <a:pt x="56" y="229"/>
                    </a:lnTo>
                    <a:lnTo>
                      <a:pt x="56" y="231"/>
                    </a:lnTo>
                    <a:lnTo>
                      <a:pt x="56" y="236"/>
                    </a:lnTo>
                    <a:lnTo>
                      <a:pt x="56" y="238"/>
                    </a:lnTo>
                    <a:lnTo>
                      <a:pt x="63" y="240"/>
                    </a:lnTo>
                    <a:lnTo>
                      <a:pt x="68" y="240"/>
                    </a:lnTo>
                    <a:lnTo>
                      <a:pt x="71" y="240"/>
                    </a:lnTo>
                    <a:lnTo>
                      <a:pt x="73" y="240"/>
                    </a:lnTo>
                    <a:lnTo>
                      <a:pt x="78" y="240"/>
                    </a:lnTo>
                    <a:lnTo>
                      <a:pt x="78" y="243"/>
                    </a:lnTo>
                    <a:lnTo>
                      <a:pt x="80" y="248"/>
                    </a:lnTo>
                    <a:lnTo>
                      <a:pt x="82" y="248"/>
                    </a:lnTo>
                    <a:lnTo>
                      <a:pt x="87" y="248"/>
                    </a:lnTo>
                    <a:lnTo>
                      <a:pt x="89" y="248"/>
                    </a:lnTo>
                    <a:lnTo>
                      <a:pt x="89" y="250"/>
                    </a:lnTo>
                    <a:lnTo>
                      <a:pt x="89" y="252"/>
                    </a:lnTo>
                    <a:lnTo>
                      <a:pt x="92" y="252"/>
                    </a:lnTo>
                    <a:lnTo>
                      <a:pt x="97" y="252"/>
                    </a:lnTo>
                    <a:lnTo>
                      <a:pt x="99" y="252"/>
                    </a:lnTo>
                    <a:lnTo>
                      <a:pt x="104" y="255"/>
                    </a:lnTo>
                    <a:lnTo>
                      <a:pt x="104" y="259"/>
                    </a:lnTo>
                    <a:lnTo>
                      <a:pt x="106" y="262"/>
                    </a:lnTo>
                    <a:lnTo>
                      <a:pt x="106" y="264"/>
                    </a:lnTo>
                    <a:lnTo>
                      <a:pt x="108" y="269"/>
                    </a:lnTo>
                    <a:lnTo>
                      <a:pt x="108" y="271"/>
                    </a:lnTo>
                    <a:lnTo>
                      <a:pt x="125" y="269"/>
                    </a:lnTo>
                    <a:lnTo>
                      <a:pt x="141" y="269"/>
                    </a:lnTo>
                    <a:lnTo>
                      <a:pt x="144" y="271"/>
                    </a:lnTo>
                    <a:lnTo>
                      <a:pt x="163" y="276"/>
                    </a:lnTo>
                    <a:lnTo>
                      <a:pt x="189" y="285"/>
                    </a:lnTo>
                    <a:lnTo>
                      <a:pt x="193" y="285"/>
                    </a:lnTo>
                    <a:lnTo>
                      <a:pt x="196" y="285"/>
                    </a:lnTo>
                    <a:lnTo>
                      <a:pt x="205" y="285"/>
                    </a:lnTo>
                    <a:lnTo>
                      <a:pt x="224" y="285"/>
                    </a:lnTo>
                    <a:lnTo>
                      <a:pt x="229" y="285"/>
                    </a:lnTo>
                    <a:lnTo>
                      <a:pt x="238" y="285"/>
                    </a:lnTo>
                    <a:lnTo>
                      <a:pt x="238" y="281"/>
                    </a:lnTo>
                    <a:lnTo>
                      <a:pt x="250" y="281"/>
                    </a:lnTo>
                    <a:lnTo>
                      <a:pt x="260" y="281"/>
                    </a:lnTo>
                    <a:lnTo>
                      <a:pt x="264" y="281"/>
                    </a:lnTo>
                    <a:lnTo>
                      <a:pt x="264" y="285"/>
                    </a:lnTo>
                    <a:lnTo>
                      <a:pt x="267" y="285"/>
                    </a:lnTo>
                    <a:lnTo>
                      <a:pt x="274" y="290"/>
                    </a:lnTo>
                    <a:lnTo>
                      <a:pt x="274" y="292"/>
                    </a:lnTo>
                    <a:lnTo>
                      <a:pt x="276" y="295"/>
                    </a:lnTo>
                    <a:lnTo>
                      <a:pt x="283" y="297"/>
                    </a:lnTo>
                    <a:lnTo>
                      <a:pt x="285" y="304"/>
                    </a:lnTo>
                    <a:lnTo>
                      <a:pt x="285" y="307"/>
                    </a:lnTo>
                    <a:lnTo>
                      <a:pt x="288" y="314"/>
                    </a:lnTo>
                    <a:lnTo>
                      <a:pt x="293" y="314"/>
                    </a:lnTo>
                    <a:lnTo>
                      <a:pt x="295" y="316"/>
                    </a:lnTo>
                    <a:lnTo>
                      <a:pt x="300" y="318"/>
                    </a:lnTo>
                    <a:lnTo>
                      <a:pt x="302" y="318"/>
                    </a:lnTo>
                    <a:lnTo>
                      <a:pt x="304" y="323"/>
                    </a:lnTo>
                    <a:lnTo>
                      <a:pt x="309" y="323"/>
                    </a:lnTo>
                    <a:lnTo>
                      <a:pt x="311" y="318"/>
                    </a:lnTo>
                    <a:lnTo>
                      <a:pt x="314" y="314"/>
                    </a:lnTo>
                    <a:lnTo>
                      <a:pt x="319" y="309"/>
                    </a:lnTo>
                    <a:lnTo>
                      <a:pt x="321" y="309"/>
                    </a:lnTo>
                    <a:lnTo>
                      <a:pt x="323" y="309"/>
                    </a:lnTo>
                    <a:lnTo>
                      <a:pt x="328" y="309"/>
                    </a:lnTo>
                    <a:lnTo>
                      <a:pt x="330" y="309"/>
                    </a:lnTo>
                    <a:lnTo>
                      <a:pt x="335" y="309"/>
                    </a:lnTo>
                    <a:lnTo>
                      <a:pt x="335" y="314"/>
                    </a:lnTo>
                    <a:lnTo>
                      <a:pt x="337" y="314"/>
                    </a:lnTo>
                    <a:lnTo>
                      <a:pt x="337" y="316"/>
                    </a:lnTo>
                    <a:lnTo>
                      <a:pt x="340" y="316"/>
                    </a:lnTo>
                    <a:lnTo>
                      <a:pt x="345" y="318"/>
                    </a:lnTo>
                    <a:lnTo>
                      <a:pt x="345" y="323"/>
                    </a:lnTo>
                    <a:lnTo>
                      <a:pt x="349" y="328"/>
                    </a:lnTo>
                    <a:lnTo>
                      <a:pt x="349" y="330"/>
                    </a:lnTo>
                    <a:lnTo>
                      <a:pt x="349" y="335"/>
                    </a:lnTo>
                    <a:lnTo>
                      <a:pt x="354" y="337"/>
                    </a:lnTo>
                    <a:lnTo>
                      <a:pt x="356" y="337"/>
                    </a:lnTo>
                    <a:lnTo>
                      <a:pt x="356" y="340"/>
                    </a:lnTo>
                    <a:lnTo>
                      <a:pt x="359" y="340"/>
                    </a:lnTo>
                    <a:lnTo>
                      <a:pt x="359" y="344"/>
                    </a:lnTo>
                    <a:lnTo>
                      <a:pt x="363" y="347"/>
                    </a:lnTo>
                    <a:lnTo>
                      <a:pt x="363" y="349"/>
                    </a:lnTo>
                    <a:lnTo>
                      <a:pt x="363" y="351"/>
                    </a:lnTo>
                    <a:lnTo>
                      <a:pt x="366" y="356"/>
                    </a:lnTo>
                    <a:lnTo>
                      <a:pt x="371" y="359"/>
                    </a:lnTo>
                    <a:lnTo>
                      <a:pt x="373" y="361"/>
                    </a:lnTo>
                    <a:lnTo>
                      <a:pt x="380" y="363"/>
                    </a:lnTo>
                    <a:lnTo>
                      <a:pt x="385" y="363"/>
                    </a:lnTo>
                    <a:lnTo>
                      <a:pt x="389" y="363"/>
                    </a:lnTo>
                    <a:lnTo>
                      <a:pt x="389" y="368"/>
                    </a:lnTo>
                    <a:lnTo>
                      <a:pt x="392" y="368"/>
                    </a:lnTo>
                    <a:lnTo>
                      <a:pt x="394" y="363"/>
                    </a:lnTo>
                    <a:lnTo>
                      <a:pt x="392" y="359"/>
                    </a:lnTo>
                    <a:lnTo>
                      <a:pt x="392" y="356"/>
                    </a:lnTo>
                    <a:lnTo>
                      <a:pt x="392" y="349"/>
                    </a:lnTo>
                    <a:lnTo>
                      <a:pt x="392" y="347"/>
                    </a:lnTo>
                    <a:lnTo>
                      <a:pt x="392" y="344"/>
                    </a:lnTo>
                    <a:lnTo>
                      <a:pt x="394" y="340"/>
                    </a:lnTo>
                    <a:lnTo>
                      <a:pt x="394" y="337"/>
                    </a:lnTo>
                    <a:lnTo>
                      <a:pt x="399" y="335"/>
                    </a:lnTo>
                    <a:lnTo>
                      <a:pt x="401" y="335"/>
                    </a:lnTo>
                    <a:lnTo>
                      <a:pt x="404" y="330"/>
                    </a:lnTo>
                    <a:lnTo>
                      <a:pt x="408" y="328"/>
                    </a:lnTo>
                    <a:lnTo>
                      <a:pt x="411" y="328"/>
                    </a:lnTo>
                    <a:lnTo>
                      <a:pt x="418" y="325"/>
                    </a:lnTo>
                    <a:lnTo>
                      <a:pt x="420" y="323"/>
                    </a:lnTo>
                    <a:lnTo>
                      <a:pt x="425" y="318"/>
                    </a:lnTo>
                    <a:lnTo>
                      <a:pt x="430" y="316"/>
                    </a:lnTo>
                    <a:lnTo>
                      <a:pt x="427" y="316"/>
                    </a:lnTo>
                    <a:lnTo>
                      <a:pt x="427" y="314"/>
                    </a:lnTo>
                    <a:lnTo>
                      <a:pt x="430" y="314"/>
                    </a:lnTo>
                    <a:lnTo>
                      <a:pt x="434" y="314"/>
                    </a:lnTo>
                    <a:lnTo>
                      <a:pt x="439" y="314"/>
                    </a:lnTo>
                    <a:lnTo>
                      <a:pt x="444" y="314"/>
                    </a:lnTo>
                    <a:lnTo>
                      <a:pt x="444" y="309"/>
                    </a:lnTo>
                    <a:lnTo>
                      <a:pt x="451" y="309"/>
                    </a:lnTo>
                    <a:lnTo>
                      <a:pt x="453" y="309"/>
                    </a:lnTo>
                    <a:lnTo>
                      <a:pt x="460" y="314"/>
                    </a:lnTo>
                    <a:lnTo>
                      <a:pt x="465" y="314"/>
                    </a:lnTo>
                    <a:lnTo>
                      <a:pt x="470" y="314"/>
                    </a:lnTo>
                    <a:lnTo>
                      <a:pt x="465" y="309"/>
                    </a:lnTo>
                    <a:lnTo>
                      <a:pt x="470" y="309"/>
                    </a:lnTo>
                    <a:lnTo>
                      <a:pt x="472" y="309"/>
                    </a:lnTo>
                    <a:lnTo>
                      <a:pt x="472" y="314"/>
                    </a:lnTo>
                    <a:lnTo>
                      <a:pt x="474" y="314"/>
                    </a:lnTo>
                    <a:lnTo>
                      <a:pt x="479" y="316"/>
                    </a:lnTo>
                    <a:lnTo>
                      <a:pt x="474" y="316"/>
                    </a:lnTo>
                    <a:lnTo>
                      <a:pt x="482" y="318"/>
                    </a:lnTo>
                    <a:lnTo>
                      <a:pt x="486" y="323"/>
                    </a:lnTo>
                    <a:lnTo>
                      <a:pt x="489" y="318"/>
                    </a:lnTo>
                    <a:lnTo>
                      <a:pt x="491" y="318"/>
                    </a:lnTo>
                    <a:lnTo>
                      <a:pt x="496" y="318"/>
                    </a:lnTo>
                    <a:lnTo>
                      <a:pt x="498" y="316"/>
                    </a:lnTo>
                    <a:lnTo>
                      <a:pt x="500" y="316"/>
                    </a:lnTo>
                    <a:lnTo>
                      <a:pt x="505" y="318"/>
                    </a:lnTo>
                    <a:lnTo>
                      <a:pt x="505" y="323"/>
                    </a:lnTo>
                    <a:lnTo>
                      <a:pt x="508" y="318"/>
                    </a:lnTo>
                    <a:lnTo>
                      <a:pt x="508" y="323"/>
                    </a:lnTo>
                    <a:lnTo>
                      <a:pt x="510" y="323"/>
                    </a:lnTo>
                    <a:lnTo>
                      <a:pt x="510" y="318"/>
                    </a:lnTo>
                    <a:lnTo>
                      <a:pt x="508" y="316"/>
                    </a:lnTo>
                    <a:lnTo>
                      <a:pt x="505" y="316"/>
                    </a:lnTo>
                    <a:lnTo>
                      <a:pt x="500" y="314"/>
                    </a:lnTo>
                    <a:lnTo>
                      <a:pt x="505" y="314"/>
                    </a:lnTo>
                    <a:lnTo>
                      <a:pt x="505" y="309"/>
                    </a:lnTo>
                    <a:lnTo>
                      <a:pt x="508" y="309"/>
                    </a:lnTo>
                    <a:lnTo>
                      <a:pt x="508" y="307"/>
                    </a:lnTo>
                    <a:lnTo>
                      <a:pt x="508" y="304"/>
                    </a:lnTo>
                    <a:lnTo>
                      <a:pt x="505" y="307"/>
                    </a:lnTo>
                    <a:lnTo>
                      <a:pt x="500" y="309"/>
                    </a:lnTo>
                    <a:lnTo>
                      <a:pt x="500" y="307"/>
                    </a:lnTo>
                    <a:lnTo>
                      <a:pt x="500" y="304"/>
                    </a:lnTo>
                    <a:lnTo>
                      <a:pt x="505" y="304"/>
                    </a:lnTo>
                    <a:lnTo>
                      <a:pt x="508" y="302"/>
                    </a:lnTo>
                    <a:lnTo>
                      <a:pt x="510" y="302"/>
                    </a:lnTo>
                    <a:lnTo>
                      <a:pt x="515" y="302"/>
                    </a:lnTo>
                    <a:lnTo>
                      <a:pt x="517" y="302"/>
                    </a:lnTo>
                    <a:lnTo>
                      <a:pt x="519" y="302"/>
                    </a:lnTo>
                    <a:lnTo>
                      <a:pt x="524" y="302"/>
                    </a:lnTo>
                    <a:lnTo>
                      <a:pt x="524" y="297"/>
                    </a:lnTo>
                    <a:lnTo>
                      <a:pt x="526" y="297"/>
                    </a:lnTo>
                    <a:lnTo>
                      <a:pt x="526" y="302"/>
                    </a:lnTo>
                    <a:lnTo>
                      <a:pt x="524" y="304"/>
                    </a:lnTo>
                    <a:lnTo>
                      <a:pt x="531" y="304"/>
                    </a:lnTo>
                    <a:lnTo>
                      <a:pt x="534" y="302"/>
                    </a:lnTo>
                    <a:lnTo>
                      <a:pt x="543" y="302"/>
                    </a:lnTo>
                    <a:lnTo>
                      <a:pt x="545" y="302"/>
                    </a:lnTo>
                    <a:lnTo>
                      <a:pt x="550" y="302"/>
                    </a:lnTo>
                    <a:lnTo>
                      <a:pt x="552" y="304"/>
                    </a:lnTo>
                    <a:lnTo>
                      <a:pt x="560" y="307"/>
                    </a:lnTo>
                    <a:lnTo>
                      <a:pt x="562" y="307"/>
                    </a:lnTo>
                    <a:lnTo>
                      <a:pt x="562" y="309"/>
                    </a:lnTo>
                    <a:lnTo>
                      <a:pt x="567" y="314"/>
                    </a:lnTo>
                    <a:lnTo>
                      <a:pt x="567" y="309"/>
                    </a:lnTo>
                    <a:lnTo>
                      <a:pt x="569" y="309"/>
                    </a:lnTo>
                    <a:lnTo>
                      <a:pt x="576" y="307"/>
                    </a:lnTo>
                    <a:lnTo>
                      <a:pt x="578" y="307"/>
                    </a:lnTo>
                    <a:lnTo>
                      <a:pt x="581" y="304"/>
                    </a:lnTo>
                    <a:lnTo>
                      <a:pt x="581" y="307"/>
                    </a:lnTo>
                    <a:lnTo>
                      <a:pt x="588" y="309"/>
                    </a:lnTo>
                    <a:lnTo>
                      <a:pt x="590" y="314"/>
                    </a:lnTo>
                    <a:lnTo>
                      <a:pt x="590" y="316"/>
                    </a:lnTo>
                    <a:lnTo>
                      <a:pt x="595" y="316"/>
                    </a:lnTo>
                    <a:lnTo>
                      <a:pt x="595" y="318"/>
                    </a:lnTo>
                    <a:lnTo>
                      <a:pt x="597" y="318"/>
                    </a:lnTo>
                    <a:lnTo>
                      <a:pt x="600" y="323"/>
                    </a:lnTo>
                    <a:lnTo>
                      <a:pt x="600" y="325"/>
                    </a:lnTo>
                    <a:lnTo>
                      <a:pt x="600" y="330"/>
                    </a:lnTo>
                    <a:lnTo>
                      <a:pt x="597" y="335"/>
                    </a:lnTo>
                    <a:lnTo>
                      <a:pt x="597" y="337"/>
                    </a:lnTo>
                    <a:lnTo>
                      <a:pt x="600" y="340"/>
                    </a:lnTo>
                    <a:lnTo>
                      <a:pt x="600" y="337"/>
                    </a:lnTo>
                    <a:lnTo>
                      <a:pt x="604" y="337"/>
                    </a:lnTo>
                    <a:lnTo>
                      <a:pt x="604" y="340"/>
                    </a:lnTo>
                    <a:lnTo>
                      <a:pt x="600" y="344"/>
                    </a:lnTo>
                    <a:lnTo>
                      <a:pt x="600" y="347"/>
                    </a:lnTo>
                    <a:lnTo>
                      <a:pt x="604" y="347"/>
                    </a:lnTo>
                    <a:lnTo>
                      <a:pt x="604" y="351"/>
                    </a:lnTo>
                    <a:lnTo>
                      <a:pt x="607" y="351"/>
                    </a:lnTo>
                    <a:lnTo>
                      <a:pt x="607" y="359"/>
                    </a:lnTo>
                    <a:lnTo>
                      <a:pt x="611" y="359"/>
                    </a:lnTo>
                    <a:lnTo>
                      <a:pt x="614" y="361"/>
                    </a:lnTo>
                    <a:lnTo>
                      <a:pt x="614" y="363"/>
                    </a:lnTo>
                    <a:lnTo>
                      <a:pt x="616" y="368"/>
                    </a:lnTo>
                    <a:lnTo>
                      <a:pt x="621" y="368"/>
                    </a:lnTo>
                    <a:lnTo>
                      <a:pt x="621" y="370"/>
                    </a:lnTo>
                    <a:lnTo>
                      <a:pt x="623" y="373"/>
                    </a:lnTo>
                    <a:lnTo>
                      <a:pt x="623" y="377"/>
                    </a:lnTo>
                    <a:lnTo>
                      <a:pt x="626" y="377"/>
                    </a:lnTo>
                    <a:lnTo>
                      <a:pt x="630" y="377"/>
                    </a:lnTo>
                    <a:lnTo>
                      <a:pt x="633" y="377"/>
                    </a:lnTo>
                    <a:lnTo>
                      <a:pt x="635" y="373"/>
                    </a:lnTo>
                    <a:lnTo>
                      <a:pt x="633" y="373"/>
                    </a:lnTo>
                    <a:lnTo>
                      <a:pt x="635" y="370"/>
                    </a:lnTo>
                    <a:lnTo>
                      <a:pt x="635" y="363"/>
                    </a:lnTo>
                    <a:lnTo>
                      <a:pt x="640" y="361"/>
                    </a:lnTo>
                    <a:lnTo>
                      <a:pt x="640" y="351"/>
                    </a:lnTo>
                    <a:lnTo>
                      <a:pt x="635" y="347"/>
                    </a:lnTo>
                    <a:lnTo>
                      <a:pt x="635" y="344"/>
                    </a:lnTo>
                    <a:lnTo>
                      <a:pt x="633" y="337"/>
                    </a:lnTo>
                    <a:lnTo>
                      <a:pt x="630" y="335"/>
                    </a:lnTo>
                    <a:lnTo>
                      <a:pt x="630" y="330"/>
                    </a:lnTo>
                    <a:lnTo>
                      <a:pt x="633" y="328"/>
                    </a:lnTo>
                    <a:lnTo>
                      <a:pt x="630" y="325"/>
                    </a:lnTo>
                    <a:lnTo>
                      <a:pt x="626" y="318"/>
                    </a:lnTo>
                    <a:lnTo>
                      <a:pt x="623" y="316"/>
                    </a:lnTo>
                    <a:lnTo>
                      <a:pt x="623" y="314"/>
                    </a:lnTo>
                    <a:lnTo>
                      <a:pt x="621" y="309"/>
                    </a:lnTo>
                    <a:lnTo>
                      <a:pt x="621" y="307"/>
                    </a:lnTo>
                    <a:lnTo>
                      <a:pt x="621" y="304"/>
                    </a:lnTo>
                    <a:lnTo>
                      <a:pt x="621" y="302"/>
                    </a:lnTo>
                    <a:lnTo>
                      <a:pt x="621" y="297"/>
                    </a:lnTo>
                    <a:lnTo>
                      <a:pt x="621" y="295"/>
                    </a:lnTo>
                    <a:lnTo>
                      <a:pt x="621" y="292"/>
                    </a:lnTo>
                    <a:lnTo>
                      <a:pt x="621" y="290"/>
                    </a:lnTo>
                    <a:lnTo>
                      <a:pt x="621" y="285"/>
                    </a:lnTo>
                    <a:lnTo>
                      <a:pt x="621" y="283"/>
                    </a:lnTo>
                    <a:lnTo>
                      <a:pt x="623" y="283"/>
                    </a:lnTo>
                    <a:lnTo>
                      <a:pt x="623" y="281"/>
                    </a:lnTo>
                    <a:lnTo>
                      <a:pt x="626" y="281"/>
                    </a:lnTo>
                    <a:lnTo>
                      <a:pt x="626" y="276"/>
                    </a:lnTo>
                    <a:lnTo>
                      <a:pt x="630" y="274"/>
                    </a:lnTo>
                    <a:lnTo>
                      <a:pt x="633" y="274"/>
                    </a:lnTo>
                    <a:lnTo>
                      <a:pt x="633" y="271"/>
                    </a:lnTo>
                    <a:lnTo>
                      <a:pt x="635" y="271"/>
                    </a:lnTo>
                    <a:lnTo>
                      <a:pt x="635" y="269"/>
                    </a:lnTo>
                    <a:lnTo>
                      <a:pt x="640" y="269"/>
                    </a:lnTo>
                    <a:lnTo>
                      <a:pt x="642" y="264"/>
                    </a:lnTo>
                    <a:lnTo>
                      <a:pt x="647" y="264"/>
                    </a:lnTo>
                    <a:lnTo>
                      <a:pt x="647" y="262"/>
                    </a:lnTo>
                    <a:lnTo>
                      <a:pt x="649" y="262"/>
                    </a:lnTo>
                    <a:lnTo>
                      <a:pt x="652" y="255"/>
                    </a:lnTo>
                    <a:lnTo>
                      <a:pt x="652" y="252"/>
                    </a:lnTo>
                    <a:lnTo>
                      <a:pt x="656" y="252"/>
                    </a:lnTo>
                    <a:lnTo>
                      <a:pt x="659" y="250"/>
                    </a:lnTo>
                    <a:lnTo>
                      <a:pt x="661" y="250"/>
                    </a:lnTo>
                    <a:lnTo>
                      <a:pt x="666" y="250"/>
                    </a:lnTo>
                    <a:lnTo>
                      <a:pt x="668" y="250"/>
                    </a:lnTo>
                    <a:lnTo>
                      <a:pt x="671" y="243"/>
                    </a:lnTo>
                    <a:lnTo>
                      <a:pt x="675" y="240"/>
                    </a:lnTo>
                    <a:lnTo>
                      <a:pt x="678" y="238"/>
                    </a:lnTo>
                    <a:lnTo>
                      <a:pt x="682" y="238"/>
                    </a:lnTo>
                    <a:lnTo>
                      <a:pt x="685" y="238"/>
                    </a:lnTo>
                    <a:lnTo>
                      <a:pt x="687" y="238"/>
                    </a:lnTo>
                    <a:lnTo>
                      <a:pt x="692" y="236"/>
                    </a:lnTo>
                    <a:lnTo>
                      <a:pt x="697" y="231"/>
                    </a:lnTo>
                    <a:lnTo>
                      <a:pt x="701" y="229"/>
                    </a:lnTo>
                    <a:lnTo>
                      <a:pt x="704" y="229"/>
                    </a:lnTo>
                    <a:lnTo>
                      <a:pt x="704" y="222"/>
                    </a:lnTo>
                    <a:lnTo>
                      <a:pt x="701" y="214"/>
                    </a:lnTo>
                    <a:lnTo>
                      <a:pt x="697" y="210"/>
                    </a:lnTo>
                    <a:lnTo>
                      <a:pt x="697" y="207"/>
                    </a:lnTo>
                    <a:lnTo>
                      <a:pt x="697" y="200"/>
                    </a:lnTo>
                    <a:lnTo>
                      <a:pt x="701" y="198"/>
                    </a:lnTo>
                    <a:lnTo>
                      <a:pt x="701" y="196"/>
                    </a:lnTo>
                    <a:lnTo>
                      <a:pt x="704" y="189"/>
                    </a:lnTo>
                    <a:lnTo>
                      <a:pt x="706" y="189"/>
                    </a:lnTo>
                    <a:lnTo>
                      <a:pt x="706" y="186"/>
                    </a:lnTo>
                    <a:lnTo>
                      <a:pt x="711" y="181"/>
                    </a:lnTo>
                    <a:lnTo>
                      <a:pt x="711" y="174"/>
                    </a:lnTo>
                    <a:lnTo>
                      <a:pt x="706" y="172"/>
                    </a:lnTo>
                    <a:lnTo>
                      <a:pt x="704" y="165"/>
                    </a:lnTo>
                    <a:lnTo>
                      <a:pt x="706" y="165"/>
                    </a:lnTo>
                    <a:lnTo>
                      <a:pt x="711" y="167"/>
                    </a:lnTo>
                    <a:lnTo>
                      <a:pt x="713" y="167"/>
                    </a:lnTo>
                    <a:lnTo>
                      <a:pt x="711" y="172"/>
                    </a:lnTo>
                    <a:lnTo>
                      <a:pt x="713" y="172"/>
                    </a:lnTo>
                    <a:lnTo>
                      <a:pt x="715" y="165"/>
                    </a:lnTo>
                    <a:lnTo>
                      <a:pt x="720" y="163"/>
                    </a:lnTo>
                    <a:lnTo>
                      <a:pt x="722" y="160"/>
                    </a:lnTo>
                    <a:lnTo>
                      <a:pt x="722" y="153"/>
                    </a:lnTo>
                    <a:lnTo>
                      <a:pt x="727" y="151"/>
                    </a:lnTo>
                    <a:lnTo>
                      <a:pt x="727" y="146"/>
                    </a:lnTo>
                    <a:lnTo>
                      <a:pt x="722" y="146"/>
                    </a:lnTo>
                    <a:lnTo>
                      <a:pt x="722" y="144"/>
                    </a:lnTo>
                    <a:lnTo>
                      <a:pt x="727" y="146"/>
                    </a:lnTo>
                    <a:lnTo>
                      <a:pt x="730" y="146"/>
                    </a:lnTo>
                    <a:lnTo>
                      <a:pt x="730" y="144"/>
                    </a:lnTo>
                    <a:lnTo>
                      <a:pt x="732" y="144"/>
                    </a:lnTo>
                    <a:lnTo>
                      <a:pt x="737" y="144"/>
                    </a:lnTo>
                    <a:lnTo>
                      <a:pt x="748" y="141"/>
                    </a:lnTo>
                    <a:lnTo>
                      <a:pt x="756" y="139"/>
                    </a:lnTo>
                    <a:lnTo>
                      <a:pt x="751" y="139"/>
                    </a:lnTo>
                    <a:lnTo>
                      <a:pt x="748" y="139"/>
                    </a:lnTo>
                    <a:lnTo>
                      <a:pt x="741" y="139"/>
                    </a:lnTo>
                    <a:lnTo>
                      <a:pt x="739" y="139"/>
                    </a:lnTo>
                    <a:lnTo>
                      <a:pt x="737" y="141"/>
                    </a:lnTo>
                    <a:lnTo>
                      <a:pt x="732" y="141"/>
                    </a:lnTo>
                    <a:lnTo>
                      <a:pt x="730" y="141"/>
                    </a:lnTo>
                    <a:lnTo>
                      <a:pt x="730" y="139"/>
                    </a:lnTo>
                    <a:lnTo>
                      <a:pt x="732" y="139"/>
                    </a:lnTo>
                    <a:lnTo>
                      <a:pt x="737" y="139"/>
                    </a:lnTo>
                    <a:lnTo>
                      <a:pt x="739" y="134"/>
                    </a:lnTo>
                    <a:lnTo>
                      <a:pt x="741" y="134"/>
                    </a:lnTo>
                    <a:lnTo>
                      <a:pt x="746" y="134"/>
                    </a:lnTo>
                    <a:lnTo>
                      <a:pt x="748" y="134"/>
                    </a:lnTo>
                    <a:lnTo>
                      <a:pt x="756" y="134"/>
                    </a:lnTo>
                    <a:lnTo>
                      <a:pt x="758" y="132"/>
                    </a:lnTo>
                    <a:lnTo>
                      <a:pt x="763" y="132"/>
                    </a:lnTo>
                    <a:lnTo>
                      <a:pt x="765" y="132"/>
                    </a:lnTo>
                    <a:lnTo>
                      <a:pt x="767" y="132"/>
                    </a:lnTo>
                    <a:lnTo>
                      <a:pt x="767" y="129"/>
                    </a:lnTo>
                    <a:lnTo>
                      <a:pt x="772" y="129"/>
                    </a:lnTo>
                    <a:lnTo>
                      <a:pt x="774" y="129"/>
                    </a:lnTo>
                    <a:lnTo>
                      <a:pt x="777" y="129"/>
                    </a:lnTo>
                    <a:lnTo>
                      <a:pt x="782" y="129"/>
                    </a:lnTo>
                    <a:lnTo>
                      <a:pt x="784" y="129"/>
                    </a:lnTo>
                    <a:lnTo>
                      <a:pt x="782" y="122"/>
                    </a:lnTo>
                    <a:lnTo>
                      <a:pt x="782" y="127"/>
                    </a:lnTo>
                    <a:lnTo>
                      <a:pt x="777" y="127"/>
                    </a:lnTo>
                    <a:lnTo>
                      <a:pt x="774" y="127"/>
                    </a:lnTo>
                    <a:lnTo>
                      <a:pt x="774" y="122"/>
                    </a:lnTo>
                    <a:lnTo>
                      <a:pt x="772" y="120"/>
                    </a:lnTo>
                    <a:lnTo>
                      <a:pt x="767" y="118"/>
                    </a:lnTo>
                    <a:lnTo>
                      <a:pt x="772" y="113"/>
                    </a:lnTo>
                    <a:lnTo>
                      <a:pt x="774" y="113"/>
                    </a:lnTo>
                    <a:lnTo>
                      <a:pt x="774" y="111"/>
                    </a:lnTo>
                    <a:lnTo>
                      <a:pt x="772" y="111"/>
                    </a:lnTo>
                    <a:lnTo>
                      <a:pt x="772" y="108"/>
                    </a:lnTo>
                    <a:lnTo>
                      <a:pt x="772" y="106"/>
                    </a:lnTo>
                    <a:lnTo>
                      <a:pt x="774" y="106"/>
                    </a:lnTo>
                    <a:lnTo>
                      <a:pt x="774" y="101"/>
                    </a:lnTo>
                    <a:lnTo>
                      <a:pt x="777" y="99"/>
                    </a:lnTo>
                    <a:lnTo>
                      <a:pt x="782" y="99"/>
                    </a:lnTo>
                    <a:lnTo>
                      <a:pt x="777" y="96"/>
                    </a:lnTo>
                    <a:lnTo>
                      <a:pt x="782" y="96"/>
                    </a:lnTo>
                    <a:lnTo>
                      <a:pt x="784" y="92"/>
                    </a:lnTo>
                    <a:lnTo>
                      <a:pt x="784" y="96"/>
                    </a:lnTo>
                    <a:lnTo>
                      <a:pt x="786" y="92"/>
                    </a:lnTo>
                    <a:lnTo>
                      <a:pt x="791" y="92"/>
                    </a:lnTo>
                    <a:lnTo>
                      <a:pt x="798" y="89"/>
                    </a:lnTo>
                    <a:lnTo>
                      <a:pt x="793" y="89"/>
                    </a:lnTo>
                    <a:lnTo>
                      <a:pt x="798" y="87"/>
                    </a:lnTo>
                    <a:lnTo>
                      <a:pt x="798" y="85"/>
                    </a:lnTo>
                    <a:lnTo>
                      <a:pt x="800" y="80"/>
                    </a:lnTo>
                    <a:lnTo>
                      <a:pt x="800" y="85"/>
                    </a:lnTo>
                    <a:lnTo>
                      <a:pt x="800" y="87"/>
                    </a:lnTo>
                    <a:lnTo>
                      <a:pt x="800" y="89"/>
                    </a:lnTo>
                    <a:lnTo>
                      <a:pt x="803" y="85"/>
                    </a:lnTo>
                    <a:lnTo>
                      <a:pt x="808" y="87"/>
                    </a:lnTo>
                    <a:lnTo>
                      <a:pt x="810" y="85"/>
                    </a:lnTo>
                    <a:lnTo>
                      <a:pt x="812" y="85"/>
                    </a:lnTo>
                    <a:lnTo>
                      <a:pt x="817" y="85"/>
                    </a:lnTo>
                    <a:lnTo>
                      <a:pt x="817" y="80"/>
                    </a:lnTo>
                    <a:lnTo>
                      <a:pt x="819" y="80"/>
                    </a:lnTo>
                    <a:lnTo>
                      <a:pt x="822" y="80"/>
                    </a:lnTo>
                    <a:lnTo>
                      <a:pt x="826" y="78"/>
                    </a:lnTo>
                    <a:lnTo>
                      <a:pt x="826" y="73"/>
                    </a:lnTo>
                    <a:lnTo>
                      <a:pt x="822" y="73"/>
                    </a:lnTo>
                    <a:close/>
                    <a:moveTo>
                      <a:pt x="687" y="189"/>
                    </a:moveTo>
                    <a:lnTo>
                      <a:pt x="692" y="193"/>
                    </a:lnTo>
                    <a:lnTo>
                      <a:pt x="687" y="193"/>
                    </a:lnTo>
                    <a:lnTo>
                      <a:pt x="687" y="189"/>
                    </a:lnTo>
                    <a:close/>
                    <a:moveTo>
                      <a:pt x="692" y="165"/>
                    </a:moveTo>
                    <a:lnTo>
                      <a:pt x="694" y="165"/>
                    </a:lnTo>
                    <a:lnTo>
                      <a:pt x="694" y="163"/>
                    </a:lnTo>
                    <a:lnTo>
                      <a:pt x="697" y="163"/>
                    </a:lnTo>
                    <a:lnTo>
                      <a:pt x="697" y="165"/>
                    </a:lnTo>
                    <a:lnTo>
                      <a:pt x="694" y="165"/>
                    </a:lnTo>
                    <a:lnTo>
                      <a:pt x="694" y="167"/>
                    </a:lnTo>
                    <a:lnTo>
                      <a:pt x="694" y="172"/>
                    </a:lnTo>
                    <a:lnTo>
                      <a:pt x="692" y="172"/>
                    </a:lnTo>
                    <a:lnTo>
                      <a:pt x="692" y="167"/>
                    </a:lnTo>
                    <a:lnTo>
                      <a:pt x="687" y="167"/>
                    </a:lnTo>
                    <a:lnTo>
                      <a:pt x="692" y="165"/>
                    </a:lnTo>
                    <a:close/>
                    <a:moveTo>
                      <a:pt x="682" y="184"/>
                    </a:moveTo>
                    <a:lnTo>
                      <a:pt x="682" y="181"/>
                    </a:lnTo>
                    <a:lnTo>
                      <a:pt x="685" y="181"/>
                    </a:lnTo>
                    <a:lnTo>
                      <a:pt x="685" y="184"/>
                    </a:lnTo>
                    <a:lnTo>
                      <a:pt x="682" y="184"/>
                    </a:lnTo>
                    <a:close/>
                  </a:path>
                </a:pathLst>
              </a:custGeom>
              <a:solidFill>
                <a:srgbClr val="264D82"/>
              </a:solidFill>
              <a:ln w="8001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8" name="Freeform 541"/>
            <p:cNvSpPr>
              <a:spLocks noChangeAspect="1"/>
            </p:cNvSpPr>
            <p:nvPr/>
          </p:nvSpPr>
          <p:spPr bwMode="auto">
            <a:xfrm>
              <a:off x="566904" y="5396750"/>
              <a:ext cx="421499" cy="340733"/>
            </a:xfrm>
            <a:custGeom>
              <a:avLst/>
              <a:gdLst>
                <a:gd name="T0" fmla="*/ 2147483647 w 548"/>
                <a:gd name="T1" fmla="*/ 2147483647 h 361"/>
                <a:gd name="T2" fmla="*/ 2147483647 w 548"/>
                <a:gd name="T3" fmla="*/ 2147483647 h 361"/>
                <a:gd name="T4" fmla="*/ 2147483647 w 548"/>
                <a:gd name="T5" fmla="*/ 2147483647 h 361"/>
                <a:gd name="T6" fmla="*/ 2147483647 w 548"/>
                <a:gd name="T7" fmla="*/ 2147483647 h 361"/>
                <a:gd name="T8" fmla="*/ 2147483647 w 548"/>
                <a:gd name="T9" fmla="*/ 2147483647 h 361"/>
                <a:gd name="T10" fmla="*/ 2147483647 w 548"/>
                <a:gd name="T11" fmla="*/ 2147483647 h 361"/>
                <a:gd name="T12" fmla="*/ 2147483647 w 548"/>
                <a:gd name="T13" fmla="*/ 2147483647 h 361"/>
                <a:gd name="T14" fmla="*/ 2147483647 w 548"/>
                <a:gd name="T15" fmla="*/ 2147483647 h 361"/>
                <a:gd name="T16" fmla="*/ 2147483647 w 548"/>
                <a:gd name="T17" fmla="*/ 2147483647 h 361"/>
                <a:gd name="T18" fmla="*/ 2147483647 w 548"/>
                <a:gd name="T19" fmla="*/ 2147483647 h 361"/>
                <a:gd name="T20" fmla="*/ 2147483647 w 548"/>
                <a:gd name="T21" fmla="*/ 2147483647 h 361"/>
                <a:gd name="T22" fmla="*/ 2147483647 w 548"/>
                <a:gd name="T23" fmla="*/ 2147483647 h 361"/>
                <a:gd name="T24" fmla="*/ 2147483647 w 548"/>
                <a:gd name="T25" fmla="*/ 2147483647 h 361"/>
                <a:gd name="T26" fmla="*/ 2147483647 w 548"/>
                <a:gd name="T27" fmla="*/ 2147483647 h 361"/>
                <a:gd name="T28" fmla="*/ 2147483647 w 548"/>
                <a:gd name="T29" fmla="*/ 2147483647 h 361"/>
                <a:gd name="T30" fmla="*/ 2147483647 w 548"/>
                <a:gd name="T31" fmla="*/ 2147483647 h 361"/>
                <a:gd name="T32" fmla="*/ 2147483647 w 548"/>
                <a:gd name="T33" fmla="*/ 2147483647 h 361"/>
                <a:gd name="T34" fmla="*/ 2147483647 w 548"/>
                <a:gd name="T35" fmla="*/ 2147483647 h 361"/>
                <a:gd name="T36" fmla="*/ 2147483647 w 548"/>
                <a:gd name="T37" fmla="*/ 2147483647 h 361"/>
                <a:gd name="T38" fmla="*/ 2147483647 w 548"/>
                <a:gd name="T39" fmla="*/ 2147483647 h 361"/>
                <a:gd name="T40" fmla="*/ 2147483647 w 548"/>
                <a:gd name="T41" fmla="*/ 2147483647 h 361"/>
                <a:gd name="T42" fmla="*/ 2147483647 w 548"/>
                <a:gd name="T43" fmla="*/ 2147483647 h 361"/>
                <a:gd name="T44" fmla="*/ 2147483647 w 548"/>
                <a:gd name="T45" fmla="*/ 2147483647 h 361"/>
                <a:gd name="T46" fmla="*/ 2147483647 w 548"/>
                <a:gd name="T47" fmla="*/ 2147483647 h 361"/>
                <a:gd name="T48" fmla="*/ 2147483647 w 548"/>
                <a:gd name="T49" fmla="*/ 2147483647 h 361"/>
                <a:gd name="T50" fmla="*/ 2147483647 w 548"/>
                <a:gd name="T51" fmla="*/ 2147483647 h 361"/>
                <a:gd name="T52" fmla="*/ 2147483647 w 548"/>
                <a:gd name="T53" fmla="*/ 2147483647 h 361"/>
                <a:gd name="T54" fmla="*/ 2147483647 w 548"/>
                <a:gd name="T55" fmla="*/ 2147483647 h 361"/>
                <a:gd name="T56" fmla="*/ 2147483647 w 548"/>
                <a:gd name="T57" fmla="*/ 2147483647 h 361"/>
                <a:gd name="T58" fmla="*/ 2147483647 w 548"/>
                <a:gd name="T59" fmla="*/ 2147483647 h 361"/>
                <a:gd name="T60" fmla="*/ 2147483647 w 548"/>
                <a:gd name="T61" fmla="*/ 2147483647 h 361"/>
                <a:gd name="T62" fmla="*/ 2147483647 w 548"/>
                <a:gd name="T63" fmla="*/ 2147483647 h 361"/>
                <a:gd name="T64" fmla="*/ 2147483647 w 548"/>
                <a:gd name="T65" fmla="*/ 2147483647 h 361"/>
                <a:gd name="T66" fmla="*/ 2147483647 w 548"/>
                <a:gd name="T67" fmla="*/ 2147483647 h 361"/>
                <a:gd name="T68" fmla="*/ 2147483647 w 548"/>
                <a:gd name="T69" fmla="*/ 2147483647 h 361"/>
                <a:gd name="T70" fmla="*/ 2147483647 w 548"/>
                <a:gd name="T71" fmla="*/ 2147483647 h 361"/>
                <a:gd name="T72" fmla="*/ 2147483647 w 548"/>
                <a:gd name="T73" fmla="*/ 2147483647 h 361"/>
                <a:gd name="T74" fmla="*/ 2147483647 w 548"/>
                <a:gd name="T75" fmla="*/ 2147483647 h 361"/>
                <a:gd name="T76" fmla="*/ 2147483647 w 548"/>
                <a:gd name="T77" fmla="*/ 2147483647 h 361"/>
                <a:gd name="T78" fmla="*/ 2147483647 w 548"/>
                <a:gd name="T79" fmla="*/ 2147483647 h 361"/>
                <a:gd name="T80" fmla="*/ 2147483647 w 548"/>
                <a:gd name="T81" fmla="*/ 2147483647 h 361"/>
                <a:gd name="T82" fmla="*/ 2147483647 w 548"/>
                <a:gd name="T83" fmla="*/ 2147483647 h 361"/>
                <a:gd name="T84" fmla="*/ 0 w 548"/>
                <a:gd name="T85" fmla="*/ 2147483647 h 361"/>
                <a:gd name="T86" fmla="*/ 2147483647 w 548"/>
                <a:gd name="T87" fmla="*/ 2147483647 h 361"/>
                <a:gd name="T88" fmla="*/ 2147483647 w 548"/>
                <a:gd name="T89" fmla="*/ 2147483647 h 361"/>
                <a:gd name="T90" fmla="*/ 2147483647 w 548"/>
                <a:gd name="T91" fmla="*/ 2147483647 h 361"/>
                <a:gd name="T92" fmla="*/ 2147483647 w 548"/>
                <a:gd name="T93" fmla="*/ 2147483647 h 361"/>
                <a:gd name="T94" fmla="*/ 2147483647 w 548"/>
                <a:gd name="T95" fmla="*/ 2147483647 h 361"/>
                <a:gd name="T96" fmla="*/ 2147483647 w 548"/>
                <a:gd name="T97" fmla="*/ 2147483647 h 361"/>
                <a:gd name="T98" fmla="*/ 2147483647 w 548"/>
                <a:gd name="T99" fmla="*/ 2147483647 h 361"/>
                <a:gd name="T100" fmla="*/ 2147483647 w 548"/>
                <a:gd name="T101" fmla="*/ 2147483647 h 361"/>
                <a:gd name="T102" fmla="*/ 2147483647 w 548"/>
                <a:gd name="T103" fmla="*/ 2147483647 h 361"/>
                <a:gd name="T104" fmla="*/ 2147483647 w 548"/>
                <a:gd name="T105" fmla="*/ 2147483647 h 361"/>
                <a:gd name="T106" fmla="*/ 2147483647 w 548"/>
                <a:gd name="T107" fmla="*/ 2147483647 h 361"/>
                <a:gd name="T108" fmla="*/ 2147483647 w 548"/>
                <a:gd name="T109" fmla="*/ 2147483647 h 361"/>
                <a:gd name="T110" fmla="*/ 2147483647 w 548"/>
                <a:gd name="T111" fmla="*/ 2147483647 h 361"/>
                <a:gd name="T112" fmla="*/ 2147483647 w 548"/>
                <a:gd name="T113" fmla="*/ 2147483647 h 361"/>
                <a:gd name="T114" fmla="*/ 2147483647 w 548"/>
                <a:gd name="T115" fmla="*/ 2147483647 h 361"/>
                <a:gd name="T116" fmla="*/ 2147483647 w 548"/>
                <a:gd name="T117" fmla="*/ 2147483647 h 361"/>
                <a:gd name="T118" fmla="*/ 2147483647 w 548"/>
                <a:gd name="T119" fmla="*/ 2147483647 h 361"/>
                <a:gd name="T120" fmla="*/ 2147483647 w 548"/>
                <a:gd name="T121" fmla="*/ 2147483647 h 36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48"/>
                <a:gd name="T184" fmla="*/ 0 h 361"/>
                <a:gd name="T185" fmla="*/ 548 w 548"/>
                <a:gd name="T186" fmla="*/ 361 h 36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48" h="361">
                  <a:moveTo>
                    <a:pt x="59" y="354"/>
                  </a:moveTo>
                  <a:lnTo>
                    <a:pt x="76" y="354"/>
                  </a:lnTo>
                  <a:lnTo>
                    <a:pt x="76" y="352"/>
                  </a:lnTo>
                  <a:lnTo>
                    <a:pt x="81" y="349"/>
                  </a:lnTo>
                  <a:lnTo>
                    <a:pt x="85" y="359"/>
                  </a:lnTo>
                  <a:lnTo>
                    <a:pt x="95" y="354"/>
                  </a:lnTo>
                  <a:lnTo>
                    <a:pt x="97" y="349"/>
                  </a:lnTo>
                  <a:lnTo>
                    <a:pt x="104" y="342"/>
                  </a:lnTo>
                  <a:lnTo>
                    <a:pt x="104" y="340"/>
                  </a:lnTo>
                  <a:lnTo>
                    <a:pt x="107" y="345"/>
                  </a:lnTo>
                  <a:lnTo>
                    <a:pt x="114" y="342"/>
                  </a:lnTo>
                  <a:lnTo>
                    <a:pt x="116" y="352"/>
                  </a:lnTo>
                  <a:lnTo>
                    <a:pt x="123" y="349"/>
                  </a:lnTo>
                  <a:lnTo>
                    <a:pt x="130" y="352"/>
                  </a:lnTo>
                  <a:lnTo>
                    <a:pt x="130" y="349"/>
                  </a:lnTo>
                  <a:lnTo>
                    <a:pt x="126" y="342"/>
                  </a:lnTo>
                  <a:lnTo>
                    <a:pt x="121" y="340"/>
                  </a:lnTo>
                  <a:lnTo>
                    <a:pt x="123" y="330"/>
                  </a:lnTo>
                  <a:lnTo>
                    <a:pt x="123" y="338"/>
                  </a:lnTo>
                  <a:lnTo>
                    <a:pt x="126" y="338"/>
                  </a:lnTo>
                  <a:lnTo>
                    <a:pt x="133" y="333"/>
                  </a:lnTo>
                  <a:lnTo>
                    <a:pt x="140" y="333"/>
                  </a:lnTo>
                  <a:lnTo>
                    <a:pt x="142" y="330"/>
                  </a:lnTo>
                  <a:lnTo>
                    <a:pt x="147" y="328"/>
                  </a:lnTo>
                  <a:lnTo>
                    <a:pt x="149" y="326"/>
                  </a:lnTo>
                  <a:lnTo>
                    <a:pt x="152" y="326"/>
                  </a:lnTo>
                  <a:lnTo>
                    <a:pt x="152" y="321"/>
                  </a:lnTo>
                  <a:lnTo>
                    <a:pt x="156" y="319"/>
                  </a:lnTo>
                  <a:lnTo>
                    <a:pt x="161" y="319"/>
                  </a:lnTo>
                  <a:lnTo>
                    <a:pt x="166" y="316"/>
                  </a:lnTo>
                  <a:lnTo>
                    <a:pt x="168" y="312"/>
                  </a:lnTo>
                  <a:lnTo>
                    <a:pt x="170" y="309"/>
                  </a:lnTo>
                  <a:lnTo>
                    <a:pt x="182" y="300"/>
                  </a:lnTo>
                  <a:lnTo>
                    <a:pt x="185" y="297"/>
                  </a:lnTo>
                  <a:lnTo>
                    <a:pt x="196" y="290"/>
                  </a:lnTo>
                  <a:lnTo>
                    <a:pt x="204" y="288"/>
                  </a:lnTo>
                  <a:lnTo>
                    <a:pt x="206" y="279"/>
                  </a:lnTo>
                  <a:lnTo>
                    <a:pt x="213" y="279"/>
                  </a:lnTo>
                  <a:lnTo>
                    <a:pt x="218" y="276"/>
                  </a:lnTo>
                  <a:lnTo>
                    <a:pt x="218" y="274"/>
                  </a:lnTo>
                  <a:lnTo>
                    <a:pt x="218" y="271"/>
                  </a:lnTo>
                  <a:lnTo>
                    <a:pt x="213" y="271"/>
                  </a:lnTo>
                  <a:lnTo>
                    <a:pt x="211" y="267"/>
                  </a:lnTo>
                  <a:lnTo>
                    <a:pt x="218" y="264"/>
                  </a:lnTo>
                  <a:lnTo>
                    <a:pt x="220" y="255"/>
                  </a:lnTo>
                  <a:lnTo>
                    <a:pt x="230" y="245"/>
                  </a:lnTo>
                  <a:lnTo>
                    <a:pt x="237" y="250"/>
                  </a:lnTo>
                  <a:lnTo>
                    <a:pt x="232" y="255"/>
                  </a:lnTo>
                  <a:lnTo>
                    <a:pt x="232" y="264"/>
                  </a:lnTo>
                  <a:lnTo>
                    <a:pt x="237" y="271"/>
                  </a:lnTo>
                  <a:lnTo>
                    <a:pt x="248" y="267"/>
                  </a:lnTo>
                  <a:lnTo>
                    <a:pt x="267" y="262"/>
                  </a:lnTo>
                  <a:lnTo>
                    <a:pt x="272" y="255"/>
                  </a:lnTo>
                  <a:lnTo>
                    <a:pt x="282" y="253"/>
                  </a:lnTo>
                  <a:lnTo>
                    <a:pt x="298" y="255"/>
                  </a:lnTo>
                  <a:lnTo>
                    <a:pt x="307" y="250"/>
                  </a:lnTo>
                  <a:lnTo>
                    <a:pt x="319" y="245"/>
                  </a:lnTo>
                  <a:lnTo>
                    <a:pt x="338" y="253"/>
                  </a:lnTo>
                  <a:lnTo>
                    <a:pt x="336" y="255"/>
                  </a:lnTo>
                  <a:lnTo>
                    <a:pt x="338" y="257"/>
                  </a:lnTo>
                  <a:lnTo>
                    <a:pt x="343" y="255"/>
                  </a:lnTo>
                  <a:lnTo>
                    <a:pt x="345" y="253"/>
                  </a:lnTo>
                  <a:lnTo>
                    <a:pt x="367" y="253"/>
                  </a:lnTo>
                  <a:lnTo>
                    <a:pt x="390" y="257"/>
                  </a:lnTo>
                  <a:lnTo>
                    <a:pt x="433" y="274"/>
                  </a:lnTo>
                  <a:lnTo>
                    <a:pt x="433" y="276"/>
                  </a:lnTo>
                  <a:lnTo>
                    <a:pt x="452" y="288"/>
                  </a:lnTo>
                  <a:lnTo>
                    <a:pt x="452" y="290"/>
                  </a:lnTo>
                  <a:lnTo>
                    <a:pt x="454" y="295"/>
                  </a:lnTo>
                  <a:lnTo>
                    <a:pt x="459" y="297"/>
                  </a:lnTo>
                  <a:lnTo>
                    <a:pt x="459" y="300"/>
                  </a:lnTo>
                  <a:lnTo>
                    <a:pt x="463" y="309"/>
                  </a:lnTo>
                  <a:lnTo>
                    <a:pt x="478" y="326"/>
                  </a:lnTo>
                  <a:lnTo>
                    <a:pt x="480" y="328"/>
                  </a:lnTo>
                  <a:lnTo>
                    <a:pt x="482" y="330"/>
                  </a:lnTo>
                  <a:lnTo>
                    <a:pt x="480" y="330"/>
                  </a:lnTo>
                  <a:lnTo>
                    <a:pt x="487" y="333"/>
                  </a:lnTo>
                  <a:lnTo>
                    <a:pt x="489" y="330"/>
                  </a:lnTo>
                  <a:lnTo>
                    <a:pt x="496" y="354"/>
                  </a:lnTo>
                  <a:lnTo>
                    <a:pt x="539" y="352"/>
                  </a:lnTo>
                  <a:lnTo>
                    <a:pt x="544" y="345"/>
                  </a:lnTo>
                  <a:lnTo>
                    <a:pt x="548" y="342"/>
                  </a:lnTo>
                  <a:lnTo>
                    <a:pt x="544" y="333"/>
                  </a:lnTo>
                  <a:lnTo>
                    <a:pt x="548" y="328"/>
                  </a:lnTo>
                  <a:lnTo>
                    <a:pt x="544" y="328"/>
                  </a:lnTo>
                  <a:lnTo>
                    <a:pt x="541" y="328"/>
                  </a:lnTo>
                  <a:lnTo>
                    <a:pt x="532" y="326"/>
                  </a:lnTo>
                  <a:lnTo>
                    <a:pt x="525" y="319"/>
                  </a:lnTo>
                  <a:lnTo>
                    <a:pt x="522" y="319"/>
                  </a:lnTo>
                  <a:lnTo>
                    <a:pt x="515" y="312"/>
                  </a:lnTo>
                  <a:lnTo>
                    <a:pt x="513" y="309"/>
                  </a:lnTo>
                  <a:lnTo>
                    <a:pt x="515" y="307"/>
                  </a:lnTo>
                  <a:lnTo>
                    <a:pt x="499" y="283"/>
                  </a:lnTo>
                  <a:lnTo>
                    <a:pt x="487" y="274"/>
                  </a:lnTo>
                  <a:lnTo>
                    <a:pt x="487" y="271"/>
                  </a:lnTo>
                  <a:lnTo>
                    <a:pt x="478" y="267"/>
                  </a:lnTo>
                  <a:lnTo>
                    <a:pt x="468" y="255"/>
                  </a:lnTo>
                  <a:lnTo>
                    <a:pt x="459" y="262"/>
                  </a:lnTo>
                  <a:lnTo>
                    <a:pt x="454" y="267"/>
                  </a:lnTo>
                  <a:lnTo>
                    <a:pt x="442" y="274"/>
                  </a:lnTo>
                  <a:lnTo>
                    <a:pt x="442" y="267"/>
                  </a:lnTo>
                  <a:lnTo>
                    <a:pt x="419" y="253"/>
                  </a:lnTo>
                  <a:lnTo>
                    <a:pt x="419" y="245"/>
                  </a:lnTo>
                  <a:lnTo>
                    <a:pt x="409" y="245"/>
                  </a:lnTo>
                  <a:lnTo>
                    <a:pt x="407" y="245"/>
                  </a:lnTo>
                  <a:lnTo>
                    <a:pt x="400" y="245"/>
                  </a:lnTo>
                  <a:lnTo>
                    <a:pt x="397" y="245"/>
                  </a:lnTo>
                  <a:lnTo>
                    <a:pt x="390" y="245"/>
                  </a:lnTo>
                  <a:lnTo>
                    <a:pt x="390" y="40"/>
                  </a:lnTo>
                  <a:lnTo>
                    <a:pt x="357" y="28"/>
                  </a:lnTo>
                  <a:lnTo>
                    <a:pt x="338" y="35"/>
                  </a:lnTo>
                  <a:lnTo>
                    <a:pt x="267" y="16"/>
                  </a:lnTo>
                  <a:lnTo>
                    <a:pt x="239" y="19"/>
                  </a:lnTo>
                  <a:lnTo>
                    <a:pt x="230" y="12"/>
                  </a:lnTo>
                  <a:lnTo>
                    <a:pt x="168" y="0"/>
                  </a:lnTo>
                  <a:lnTo>
                    <a:pt x="140" y="12"/>
                  </a:lnTo>
                  <a:lnTo>
                    <a:pt x="90" y="23"/>
                  </a:lnTo>
                  <a:lnTo>
                    <a:pt x="62" y="57"/>
                  </a:lnTo>
                  <a:lnTo>
                    <a:pt x="31" y="59"/>
                  </a:lnTo>
                  <a:lnTo>
                    <a:pt x="22" y="71"/>
                  </a:lnTo>
                  <a:lnTo>
                    <a:pt x="41" y="80"/>
                  </a:lnTo>
                  <a:lnTo>
                    <a:pt x="59" y="90"/>
                  </a:lnTo>
                  <a:lnTo>
                    <a:pt x="62" y="99"/>
                  </a:lnTo>
                  <a:lnTo>
                    <a:pt x="78" y="104"/>
                  </a:lnTo>
                  <a:lnTo>
                    <a:pt x="67" y="111"/>
                  </a:lnTo>
                  <a:lnTo>
                    <a:pt x="55" y="111"/>
                  </a:lnTo>
                  <a:lnTo>
                    <a:pt x="24" y="123"/>
                  </a:lnTo>
                  <a:lnTo>
                    <a:pt x="5" y="127"/>
                  </a:lnTo>
                  <a:lnTo>
                    <a:pt x="0" y="132"/>
                  </a:lnTo>
                  <a:lnTo>
                    <a:pt x="31" y="158"/>
                  </a:lnTo>
                  <a:lnTo>
                    <a:pt x="67" y="158"/>
                  </a:lnTo>
                  <a:lnTo>
                    <a:pt x="78" y="163"/>
                  </a:lnTo>
                  <a:lnTo>
                    <a:pt x="88" y="156"/>
                  </a:lnTo>
                  <a:lnTo>
                    <a:pt x="104" y="165"/>
                  </a:lnTo>
                  <a:lnTo>
                    <a:pt x="104" y="168"/>
                  </a:lnTo>
                  <a:lnTo>
                    <a:pt x="107" y="170"/>
                  </a:lnTo>
                  <a:lnTo>
                    <a:pt x="90" y="179"/>
                  </a:lnTo>
                  <a:lnTo>
                    <a:pt x="85" y="177"/>
                  </a:lnTo>
                  <a:lnTo>
                    <a:pt x="78" y="177"/>
                  </a:lnTo>
                  <a:lnTo>
                    <a:pt x="81" y="182"/>
                  </a:lnTo>
                  <a:lnTo>
                    <a:pt x="62" y="182"/>
                  </a:lnTo>
                  <a:lnTo>
                    <a:pt x="59" y="182"/>
                  </a:lnTo>
                  <a:lnTo>
                    <a:pt x="43" y="196"/>
                  </a:lnTo>
                  <a:lnTo>
                    <a:pt x="41" y="201"/>
                  </a:lnTo>
                  <a:lnTo>
                    <a:pt x="31" y="210"/>
                  </a:lnTo>
                  <a:lnTo>
                    <a:pt x="31" y="219"/>
                  </a:lnTo>
                  <a:lnTo>
                    <a:pt x="41" y="231"/>
                  </a:lnTo>
                  <a:lnTo>
                    <a:pt x="43" y="234"/>
                  </a:lnTo>
                  <a:lnTo>
                    <a:pt x="41" y="236"/>
                  </a:lnTo>
                  <a:lnTo>
                    <a:pt x="41" y="241"/>
                  </a:lnTo>
                  <a:lnTo>
                    <a:pt x="43" y="243"/>
                  </a:lnTo>
                  <a:lnTo>
                    <a:pt x="62" y="257"/>
                  </a:lnTo>
                  <a:lnTo>
                    <a:pt x="88" y="255"/>
                  </a:lnTo>
                  <a:lnTo>
                    <a:pt x="90" y="262"/>
                  </a:lnTo>
                  <a:lnTo>
                    <a:pt x="90" y="264"/>
                  </a:lnTo>
                  <a:lnTo>
                    <a:pt x="90" y="274"/>
                  </a:lnTo>
                  <a:lnTo>
                    <a:pt x="88" y="276"/>
                  </a:lnTo>
                  <a:lnTo>
                    <a:pt x="95" y="283"/>
                  </a:lnTo>
                  <a:lnTo>
                    <a:pt x="102" y="279"/>
                  </a:lnTo>
                  <a:lnTo>
                    <a:pt x="104" y="279"/>
                  </a:lnTo>
                  <a:lnTo>
                    <a:pt x="107" y="279"/>
                  </a:lnTo>
                  <a:lnTo>
                    <a:pt x="111" y="274"/>
                  </a:lnTo>
                  <a:lnTo>
                    <a:pt x="116" y="276"/>
                  </a:lnTo>
                  <a:lnTo>
                    <a:pt x="121" y="276"/>
                  </a:lnTo>
                  <a:lnTo>
                    <a:pt x="126" y="276"/>
                  </a:lnTo>
                  <a:lnTo>
                    <a:pt x="130" y="283"/>
                  </a:lnTo>
                  <a:lnTo>
                    <a:pt x="133" y="286"/>
                  </a:lnTo>
                  <a:lnTo>
                    <a:pt x="137" y="283"/>
                  </a:lnTo>
                  <a:lnTo>
                    <a:pt x="140" y="283"/>
                  </a:lnTo>
                  <a:lnTo>
                    <a:pt x="147" y="279"/>
                  </a:lnTo>
                  <a:lnTo>
                    <a:pt x="152" y="286"/>
                  </a:lnTo>
                  <a:lnTo>
                    <a:pt x="149" y="297"/>
                  </a:lnTo>
                  <a:lnTo>
                    <a:pt x="137" y="309"/>
                  </a:lnTo>
                  <a:lnTo>
                    <a:pt x="133" y="309"/>
                  </a:lnTo>
                  <a:lnTo>
                    <a:pt x="130" y="312"/>
                  </a:lnTo>
                  <a:lnTo>
                    <a:pt x="121" y="319"/>
                  </a:lnTo>
                  <a:lnTo>
                    <a:pt x="90" y="330"/>
                  </a:lnTo>
                  <a:lnTo>
                    <a:pt x="85" y="338"/>
                  </a:lnTo>
                  <a:lnTo>
                    <a:pt x="69" y="345"/>
                  </a:lnTo>
                  <a:lnTo>
                    <a:pt x="55" y="349"/>
                  </a:lnTo>
                  <a:lnTo>
                    <a:pt x="52" y="349"/>
                  </a:lnTo>
                  <a:lnTo>
                    <a:pt x="50" y="354"/>
                  </a:lnTo>
                  <a:lnTo>
                    <a:pt x="52" y="361"/>
                  </a:lnTo>
                  <a:lnTo>
                    <a:pt x="55" y="361"/>
                  </a:lnTo>
                  <a:lnTo>
                    <a:pt x="59" y="354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542"/>
            <p:cNvSpPr>
              <a:spLocks noChangeAspect="1"/>
            </p:cNvSpPr>
            <p:nvPr/>
          </p:nvSpPr>
          <p:spPr bwMode="auto">
            <a:xfrm>
              <a:off x="560187" y="5737482"/>
              <a:ext cx="47020" cy="24932"/>
            </a:xfrm>
            <a:custGeom>
              <a:avLst/>
              <a:gdLst>
                <a:gd name="T0" fmla="*/ 2147483647 w 61"/>
                <a:gd name="T1" fmla="*/ 2147483647 h 26"/>
                <a:gd name="T2" fmla="*/ 2147483647 w 61"/>
                <a:gd name="T3" fmla="*/ 2147483647 h 26"/>
                <a:gd name="T4" fmla="*/ 2147483647 w 61"/>
                <a:gd name="T5" fmla="*/ 2147483647 h 26"/>
                <a:gd name="T6" fmla="*/ 2147483647 w 61"/>
                <a:gd name="T7" fmla="*/ 2147483647 h 26"/>
                <a:gd name="T8" fmla="*/ 2147483647 w 61"/>
                <a:gd name="T9" fmla="*/ 2147483647 h 26"/>
                <a:gd name="T10" fmla="*/ 2147483647 w 61"/>
                <a:gd name="T11" fmla="*/ 2147483647 h 26"/>
                <a:gd name="T12" fmla="*/ 2147483647 w 61"/>
                <a:gd name="T13" fmla="*/ 2147483647 h 26"/>
                <a:gd name="T14" fmla="*/ 2147483647 w 61"/>
                <a:gd name="T15" fmla="*/ 2147483647 h 26"/>
                <a:gd name="T16" fmla="*/ 2147483647 w 61"/>
                <a:gd name="T17" fmla="*/ 2147483647 h 26"/>
                <a:gd name="T18" fmla="*/ 2147483647 w 61"/>
                <a:gd name="T19" fmla="*/ 2147483647 h 26"/>
                <a:gd name="T20" fmla="*/ 2147483647 w 61"/>
                <a:gd name="T21" fmla="*/ 2147483647 h 26"/>
                <a:gd name="T22" fmla="*/ 2147483647 w 61"/>
                <a:gd name="T23" fmla="*/ 2147483647 h 26"/>
                <a:gd name="T24" fmla="*/ 2147483647 w 61"/>
                <a:gd name="T25" fmla="*/ 2147483647 h 26"/>
                <a:gd name="T26" fmla="*/ 2147483647 w 61"/>
                <a:gd name="T27" fmla="*/ 2147483647 h 26"/>
                <a:gd name="T28" fmla="*/ 2147483647 w 61"/>
                <a:gd name="T29" fmla="*/ 0 h 26"/>
                <a:gd name="T30" fmla="*/ 2147483647 w 61"/>
                <a:gd name="T31" fmla="*/ 0 h 26"/>
                <a:gd name="T32" fmla="*/ 2147483647 w 61"/>
                <a:gd name="T33" fmla="*/ 0 h 26"/>
                <a:gd name="T34" fmla="*/ 2147483647 w 61"/>
                <a:gd name="T35" fmla="*/ 2147483647 h 26"/>
                <a:gd name="T36" fmla="*/ 2147483647 w 61"/>
                <a:gd name="T37" fmla="*/ 2147483647 h 26"/>
                <a:gd name="T38" fmla="*/ 2147483647 w 61"/>
                <a:gd name="T39" fmla="*/ 2147483647 h 26"/>
                <a:gd name="T40" fmla="*/ 2147483647 w 61"/>
                <a:gd name="T41" fmla="*/ 2147483647 h 26"/>
                <a:gd name="T42" fmla="*/ 2147483647 w 61"/>
                <a:gd name="T43" fmla="*/ 2147483647 h 26"/>
                <a:gd name="T44" fmla="*/ 2147483647 w 61"/>
                <a:gd name="T45" fmla="*/ 2147483647 h 26"/>
                <a:gd name="T46" fmla="*/ 2147483647 w 61"/>
                <a:gd name="T47" fmla="*/ 2147483647 h 26"/>
                <a:gd name="T48" fmla="*/ 2147483647 w 61"/>
                <a:gd name="T49" fmla="*/ 2147483647 h 26"/>
                <a:gd name="T50" fmla="*/ 2147483647 w 61"/>
                <a:gd name="T51" fmla="*/ 2147483647 h 26"/>
                <a:gd name="T52" fmla="*/ 2147483647 w 61"/>
                <a:gd name="T53" fmla="*/ 2147483647 h 26"/>
                <a:gd name="T54" fmla="*/ 2147483647 w 61"/>
                <a:gd name="T55" fmla="*/ 2147483647 h 26"/>
                <a:gd name="T56" fmla="*/ 2147483647 w 61"/>
                <a:gd name="T57" fmla="*/ 2147483647 h 26"/>
                <a:gd name="T58" fmla="*/ 2147483647 w 61"/>
                <a:gd name="T59" fmla="*/ 2147483647 h 26"/>
                <a:gd name="T60" fmla="*/ 2147483647 w 61"/>
                <a:gd name="T61" fmla="*/ 2147483647 h 26"/>
                <a:gd name="T62" fmla="*/ 2147483647 w 61"/>
                <a:gd name="T63" fmla="*/ 2147483647 h 26"/>
                <a:gd name="T64" fmla="*/ 2147483647 w 61"/>
                <a:gd name="T65" fmla="*/ 2147483647 h 26"/>
                <a:gd name="T66" fmla="*/ 2147483647 w 61"/>
                <a:gd name="T67" fmla="*/ 2147483647 h 26"/>
                <a:gd name="T68" fmla="*/ 2147483647 w 61"/>
                <a:gd name="T69" fmla="*/ 2147483647 h 26"/>
                <a:gd name="T70" fmla="*/ 2147483647 w 61"/>
                <a:gd name="T71" fmla="*/ 2147483647 h 26"/>
                <a:gd name="T72" fmla="*/ 0 w 61"/>
                <a:gd name="T73" fmla="*/ 2147483647 h 26"/>
                <a:gd name="T74" fmla="*/ 0 w 61"/>
                <a:gd name="T75" fmla="*/ 2147483647 h 26"/>
                <a:gd name="T76" fmla="*/ 2147483647 w 61"/>
                <a:gd name="T77" fmla="*/ 2147483647 h 26"/>
                <a:gd name="T78" fmla="*/ 2147483647 w 61"/>
                <a:gd name="T79" fmla="*/ 2147483647 h 2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1"/>
                <a:gd name="T121" fmla="*/ 0 h 26"/>
                <a:gd name="T122" fmla="*/ 61 w 61"/>
                <a:gd name="T123" fmla="*/ 26 h 2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1" h="26">
                  <a:moveTo>
                    <a:pt x="5" y="24"/>
                  </a:moveTo>
                  <a:lnTo>
                    <a:pt x="7" y="24"/>
                  </a:lnTo>
                  <a:lnTo>
                    <a:pt x="9" y="24"/>
                  </a:lnTo>
                  <a:lnTo>
                    <a:pt x="9" y="21"/>
                  </a:lnTo>
                  <a:lnTo>
                    <a:pt x="14" y="21"/>
                  </a:lnTo>
                  <a:lnTo>
                    <a:pt x="16" y="21"/>
                  </a:lnTo>
                  <a:lnTo>
                    <a:pt x="19" y="21"/>
                  </a:lnTo>
                  <a:lnTo>
                    <a:pt x="26" y="19"/>
                  </a:lnTo>
                  <a:lnTo>
                    <a:pt x="33" y="14"/>
                  </a:lnTo>
                  <a:lnTo>
                    <a:pt x="35" y="12"/>
                  </a:lnTo>
                  <a:lnTo>
                    <a:pt x="42" y="10"/>
                  </a:lnTo>
                  <a:lnTo>
                    <a:pt x="42" y="5"/>
                  </a:lnTo>
                  <a:lnTo>
                    <a:pt x="59" y="5"/>
                  </a:lnTo>
                  <a:lnTo>
                    <a:pt x="61" y="3"/>
                  </a:lnTo>
                  <a:lnTo>
                    <a:pt x="61" y="0"/>
                  </a:lnTo>
                  <a:lnTo>
                    <a:pt x="50" y="0"/>
                  </a:lnTo>
                  <a:lnTo>
                    <a:pt x="42" y="0"/>
                  </a:lnTo>
                  <a:lnTo>
                    <a:pt x="42" y="3"/>
                  </a:lnTo>
                  <a:lnTo>
                    <a:pt x="40" y="5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6" y="5"/>
                  </a:lnTo>
                  <a:lnTo>
                    <a:pt x="24" y="5"/>
                  </a:lnTo>
                  <a:lnTo>
                    <a:pt x="24" y="10"/>
                  </a:lnTo>
                  <a:lnTo>
                    <a:pt x="26" y="10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19" y="14"/>
                  </a:lnTo>
                  <a:lnTo>
                    <a:pt x="16" y="14"/>
                  </a:lnTo>
                  <a:lnTo>
                    <a:pt x="16" y="12"/>
                  </a:lnTo>
                  <a:lnTo>
                    <a:pt x="14" y="12"/>
                  </a:lnTo>
                  <a:lnTo>
                    <a:pt x="9" y="12"/>
                  </a:lnTo>
                  <a:lnTo>
                    <a:pt x="7" y="14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5" y="26"/>
                  </a:lnTo>
                  <a:lnTo>
                    <a:pt x="5" y="24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543"/>
            <p:cNvSpPr>
              <a:spLocks noChangeAspect="1"/>
            </p:cNvSpPr>
            <p:nvPr/>
          </p:nvSpPr>
          <p:spPr bwMode="auto">
            <a:xfrm>
              <a:off x="560187" y="5568778"/>
              <a:ext cx="3359" cy="6648"/>
            </a:xfrm>
            <a:custGeom>
              <a:avLst/>
              <a:gdLst>
                <a:gd name="T0" fmla="*/ 0 w 5"/>
                <a:gd name="T1" fmla="*/ 0 h 7"/>
                <a:gd name="T2" fmla="*/ 0 w 5"/>
                <a:gd name="T3" fmla="*/ 2147483647 h 7"/>
                <a:gd name="T4" fmla="*/ 2147483647 w 5"/>
                <a:gd name="T5" fmla="*/ 0 h 7"/>
                <a:gd name="T6" fmla="*/ 0 w 5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7"/>
                <a:gd name="T14" fmla="*/ 5 w 5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7">
                  <a:moveTo>
                    <a:pt x="0" y="0"/>
                  </a:moveTo>
                  <a:lnTo>
                    <a:pt x="0" y="7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544"/>
            <p:cNvSpPr>
              <a:spLocks noChangeAspect="1"/>
            </p:cNvSpPr>
            <p:nvPr/>
          </p:nvSpPr>
          <p:spPr bwMode="auto">
            <a:xfrm>
              <a:off x="627358" y="5730834"/>
              <a:ext cx="7556" cy="6648"/>
            </a:xfrm>
            <a:custGeom>
              <a:avLst/>
              <a:gdLst>
                <a:gd name="T0" fmla="*/ 0 w 10"/>
                <a:gd name="T1" fmla="*/ 2147483647 h 7"/>
                <a:gd name="T2" fmla="*/ 2147483647 w 10"/>
                <a:gd name="T3" fmla="*/ 2147483647 h 7"/>
                <a:gd name="T4" fmla="*/ 2147483647 w 10"/>
                <a:gd name="T5" fmla="*/ 2147483647 h 7"/>
                <a:gd name="T6" fmla="*/ 2147483647 w 10"/>
                <a:gd name="T7" fmla="*/ 2147483647 h 7"/>
                <a:gd name="T8" fmla="*/ 0 w 10"/>
                <a:gd name="T9" fmla="*/ 0 h 7"/>
                <a:gd name="T10" fmla="*/ 0 w 10"/>
                <a:gd name="T11" fmla="*/ 214748364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7"/>
                <a:gd name="T20" fmla="*/ 10 w 10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7">
                  <a:moveTo>
                    <a:pt x="0" y="7"/>
                  </a:moveTo>
                  <a:lnTo>
                    <a:pt x="3" y="7"/>
                  </a:lnTo>
                  <a:lnTo>
                    <a:pt x="10" y="5"/>
                  </a:lnTo>
                  <a:lnTo>
                    <a:pt x="7" y="5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545"/>
            <p:cNvSpPr>
              <a:spLocks noChangeAspect="1"/>
            </p:cNvSpPr>
            <p:nvPr/>
          </p:nvSpPr>
          <p:spPr bwMode="auto">
            <a:xfrm>
              <a:off x="529120" y="5557144"/>
              <a:ext cx="31067" cy="19945"/>
            </a:xfrm>
            <a:custGeom>
              <a:avLst/>
              <a:gdLst>
                <a:gd name="T0" fmla="*/ 2147483647 w 40"/>
                <a:gd name="T1" fmla="*/ 2147483647 h 21"/>
                <a:gd name="T2" fmla="*/ 0 w 40"/>
                <a:gd name="T3" fmla="*/ 0 h 21"/>
                <a:gd name="T4" fmla="*/ 0 w 40"/>
                <a:gd name="T5" fmla="*/ 2147483647 h 21"/>
                <a:gd name="T6" fmla="*/ 2147483647 w 40"/>
                <a:gd name="T7" fmla="*/ 2147483647 h 21"/>
                <a:gd name="T8" fmla="*/ 2147483647 w 40"/>
                <a:gd name="T9" fmla="*/ 2147483647 h 21"/>
                <a:gd name="T10" fmla="*/ 2147483647 w 40"/>
                <a:gd name="T11" fmla="*/ 2147483647 h 21"/>
                <a:gd name="T12" fmla="*/ 2147483647 w 40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21"/>
                <a:gd name="T23" fmla="*/ 40 w 40"/>
                <a:gd name="T24" fmla="*/ 21 h 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21">
                  <a:moveTo>
                    <a:pt x="23" y="7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31" y="21"/>
                  </a:lnTo>
                  <a:lnTo>
                    <a:pt x="40" y="19"/>
                  </a:lnTo>
                  <a:lnTo>
                    <a:pt x="40" y="12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546"/>
            <p:cNvSpPr>
              <a:spLocks noChangeAspect="1"/>
            </p:cNvSpPr>
            <p:nvPr/>
          </p:nvSpPr>
          <p:spPr bwMode="auto">
            <a:xfrm>
              <a:off x="2897744" y="6641670"/>
              <a:ext cx="10915" cy="22439"/>
            </a:xfrm>
            <a:custGeom>
              <a:avLst/>
              <a:gdLst>
                <a:gd name="T0" fmla="*/ 2147483647 w 14"/>
                <a:gd name="T1" fmla="*/ 2147483647 h 24"/>
                <a:gd name="T2" fmla="*/ 2147483647 w 14"/>
                <a:gd name="T3" fmla="*/ 2147483647 h 24"/>
                <a:gd name="T4" fmla="*/ 2147483647 w 14"/>
                <a:gd name="T5" fmla="*/ 2147483647 h 24"/>
                <a:gd name="T6" fmla="*/ 2147483647 w 14"/>
                <a:gd name="T7" fmla="*/ 2147483647 h 24"/>
                <a:gd name="T8" fmla="*/ 2147483647 w 14"/>
                <a:gd name="T9" fmla="*/ 2147483647 h 24"/>
                <a:gd name="T10" fmla="*/ 2147483647 w 14"/>
                <a:gd name="T11" fmla="*/ 2147483647 h 24"/>
                <a:gd name="T12" fmla="*/ 2147483647 w 14"/>
                <a:gd name="T13" fmla="*/ 2147483647 h 24"/>
                <a:gd name="T14" fmla="*/ 2147483647 w 14"/>
                <a:gd name="T15" fmla="*/ 2147483647 h 24"/>
                <a:gd name="T16" fmla="*/ 2147483647 w 14"/>
                <a:gd name="T17" fmla="*/ 2147483647 h 24"/>
                <a:gd name="T18" fmla="*/ 2147483647 w 14"/>
                <a:gd name="T19" fmla="*/ 2147483647 h 24"/>
                <a:gd name="T20" fmla="*/ 2147483647 w 14"/>
                <a:gd name="T21" fmla="*/ 2147483647 h 24"/>
                <a:gd name="T22" fmla="*/ 2147483647 w 14"/>
                <a:gd name="T23" fmla="*/ 2147483647 h 24"/>
                <a:gd name="T24" fmla="*/ 2147483647 w 14"/>
                <a:gd name="T25" fmla="*/ 2147483647 h 24"/>
                <a:gd name="T26" fmla="*/ 2147483647 w 14"/>
                <a:gd name="T27" fmla="*/ 0 h 24"/>
                <a:gd name="T28" fmla="*/ 2147483647 w 14"/>
                <a:gd name="T29" fmla="*/ 0 h 24"/>
                <a:gd name="T30" fmla="*/ 2147483647 w 14"/>
                <a:gd name="T31" fmla="*/ 2147483647 h 24"/>
                <a:gd name="T32" fmla="*/ 2147483647 w 14"/>
                <a:gd name="T33" fmla="*/ 2147483647 h 24"/>
                <a:gd name="T34" fmla="*/ 2147483647 w 14"/>
                <a:gd name="T35" fmla="*/ 2147483647 h 24"/>
                <a:gd name="T36" fmla="*/ 2147483647 w 14"/>
                <a:gd name="T37" fmla="*/ 2147483647 h 24"/>
                <a:gd name="T38" fmla="*/ 2147483647 w 14"/>
                <a:gd name="T39" fmla="*/ 2147483647 h 24"/>
                <a:gd name="T40" fmla="*/ 2147483647 w 14"/>
                <a:gd name="T41" fmla="*/ 2147483647 h 24"/>
                <a:gd name="T42" fmla="*/ 2147483647 w 14"/>
                <a:gd name="T43" fmla="*/ 2147483647 h 24"/>
                <a:gd name="T44" fmla="*/ 0 w 14"/>
                <a:gd name="T45" fmla="*/ 2147483647 h 24"/>
                <a:gd name="T46" fmla="*/ 2147483647 w 14"/>
                <a:gd name="T47" fmla="*/ 2147483647 h 24"/>
                <a:gd name="T48" fmla="*/ 2147483647 w 14"/>
                <a:gd name="T49" fmla="*/ 2147483647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"/>
                <a:gd name="T76" fmla="*/ 0 h 24"/>
                <a:gd name="T77" fmla="*/ 14 w 14"/>
                <a:gd name="T78" fmla="*/ 24 h 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" h="24">
                  <a:moveTo>
                    <a:pt x="2" y="19"/>
                  </a:moveTo>
                  <a:lnTo>
                    <a:pt x="2" y="21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1" y="21"/>
                  </a:lnTo>
                  <a:lnTo>
                    <a:pt x="11" y="19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9"/>
                  </a:lnTo>
                  <a:close/>
                </a:path>
              </a:pathLst>
            </a:custGeom>
            <a:solidFill>
              <a:srgbClr val="264D82"/>
            </a:solidFill>
            <a:ln w="8001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547"/>
            <p:cNvSpPr>
              <a:spLocks noChangeAspect="1"/>
            </p:cNvSpPr>
            <p:nvPr/>
          </p:nvSpPr>
          <p:spPr bwMode="auto">
            <a:xfrm>
              <a:off x="2917895" y="6655798"/>
              <a:ext cx="3359" cy="14959"/>
            </a:xfrm>
            <a:custGeom>
              <a:avLst/>
              <a:gdLst>
                <a:gd name="T0" fmla="*/ 0 w 16"/>
                <a:gd name="T1" fmla="*/ 2147483647 h 24"/>
                <a:gd name="T2" fmla="*/ 0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2147483647 h 24"/>
                <a:gd name="T8" fmla="*/ 2147483647 w 16"/>
                <a:gd name="T9" fmla="*/ 2147483647 h 24"/>
                <a:gd name="T10" fmla="*/ 2147483647 w 16"/>
                <a:gd name="T11" fmla="*/ 0 h 24"/>
                <a:gd name="T12" fmla="*/ 0 w 16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24"/>
                <a:gd name="T23" fmla="*/ 16 w 16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24">
                  <a:moveTo>
                    <a:pt x="0" y="10"/>
                  </a:moveTo>
                  <a:lnTo>
                    <a:pt x="0" y="17"/>
                  </a:lnTo>
                  <a:lnTo>
                    <a:pt x="16" y="24"/>
                  </a:lnTo>
                  <a:lnTo>
                    <a:pt x="16" y="14"/>
                  </a:lnTo>
                  <a:lnTo>
                    <a:pt x="12" y="3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DDDDD"/>
            </a:solidFill>
            <a:ln w="8001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548"/>
            <p:cNvSpPr>
              <a:spLocks noChangeAspect="1"/>
            </p:cNvSpPr>
            <p:nvPr/>
          </p:nvSpPr>
          <p:spPr bwMode="auto">
            <a:xfrm>
              <a:off x="2851563" y="6570199"/>
              <a:ext cx="4198" cy="14959"/>
            </a:xfrm>
            <a:custGeom>
              <a:avLst/>
              <a:gdLst>
                <a:gd name="T0" fmla="*/ 0 w 16"/>
                <a:gd name="T1" fmla="*/ 2147483647 h 24"/>
                <a:gd name="T2" fmla="*/ 0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2147483647 h 24"/>
                <a:gd name="T8" fmla="*/ 2147483647 w 16"/>
                <a:gd name="T9" fmla="*/ 2147483647 h 24"/>
                <a:gd name="T10" fmla="*/ 2147483647 w 16"/>
                <a:gd name="T11" fmla="*/ 0 h 24"/>
                <a:gd name="T12" fmla="*/ 0 w 16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24"/>
                <a:gd name="T23" fmla="*/ 16 w 16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24">
                  <a:moveTo>
                    <a:pt x="0" y="10"/>
                  </a:moveTo>
                  <a:lnTo>
                    <a:pt x="0" y="17"/>
                  </a:lnTo>
                  <a:lnTo>
                    <a:pt x="16" y="24"/>
                  </a:lnTo>
                  <a:lnTo>
                    <a:pt x="16" y="14"/>
                  </a:lnTo>
                  <a:lnTo>
                    <a:pt x="12" y="3"/>
                  </a:lnTo>
                  <a:lnTo>
                    <a:pt x="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 w="8001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36" name="Picture 54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335"/>
            <a:stretch>
              <a:fillRect/>
            </a:stretch>
          </p:blipFill>
          <p:spPr bwMode="auto">
            <a:xfrm>
              <a:off x="3788601" y="6606766"/>
              <a:ext cx="40303" cy="36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6" name="Group 551"/>
          <p:cNvGrpSpPr>
            <a:grpSpLocks/>
          </p:cNvGrpSpPr>
          <p:nvPr/>
        </p:nvGrpSpPr>
        <p:grpSpPr bwMode="auto">
          <a:xfrm>
            <a:off x="2354565" y="6260380"/>
            <a:ext cx="7720313" cy="292123"/>
            <a:chOff x="1008" y="3972"/>
            <a:chExt cx="3084" cy="115"/>
          </a:xfrm>
        </p:grpSpPr>
        <p:sp>
          <p:nvSpPr>
            <p:cNvPr id="601" name="Rectangle 555"/>
            <p:cNvSpPr>
              <a:spLocks noChangeArrowheads="1"/>
            </p:cNvSpPr>
            <p:nvPr/>
          </p:nvSpPr>
          <p:spPr bwMode="auto">
            <a:xfrm>
              <a:off x="1008" y="3972"/>
              <a:ext cx="115" cy="115"/>
            </a:xfrm>
            <a:prstGeom prst="rect">
              <a:avLst/>
            </a:prstGeom>
            <a:solidFill>
              <a:srgbClr val="264D8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1019175"/>
              <a:endParaRPr lang="en-US" sz="800" b="0" i="0" u="none">
                <a:solidFill>
                  <a:srgbClr val="003366"/>
                </a:solidFill>
              </a:endParaRPr>
            </a:p>
          </p:txBody>
        </p:sp>
        <p:sp>
          <p:nvSpPr>
            <p:cNvPr id="602" name="Rectangle 556"/>
            <p:cNvSpPr>
              <a:spLocks noChangeArrowheads="1"/>
            </p:cNvSpPr>
            <p:nvPr/>
          </p:nvSpPr>
          <p:spPr bwMode="gray">
            <a:xfrm>
              <a:off x="1155" y="3986"/>
              <a:ext cx="1662" cy="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l" defTabSz="1019175" eaLnBrk="0" hangingPunct="0">
                <a:spcBef>
                  <a:spcPct val="20000"/>
                </a:spcBef>
                <a:buClr>
                  <a:srgbClr val="00126C"/>
                </a:buClr>
                <a:buFont typeface="Wingdings" pitchFamily="2" charset="2"/>
                <a:buNone/>
              </a:pPr>
              <a:r>
                <a:rPr lang="en-US" sz="1000" i="0" u="none" dirty="0">
                  <a:solidFill>
                    <a:schemeClr val="bg1"/>
                  </a:solidFill>
                </a:rPr>
                <a:t>Current Contract Locations</a:t>
              </a:r>
            </a:p>
          </p:txBody>
        </p:sp>
        <p:sp>
          <p:nvSpPr>
            <p:cNvPr id="603" name="Rectangle 557"/>
            <p:cNvSpPr>
              <a:spLocks noChangeArrowheads="1"/>
            </p:cNvSpPr>
            <p:nvPr/>
          </p:nvSpPr>
          <p:spPr bwMode="auto">
            <a:xfrm>
              <a:off x="2538" y="3972"/>
              <a:ext cx="115" cy="115"/>
            </a:xfrm>
            <a:prstGeom prst="rect">
              <a:avLst/>
            </a:prstGeom>
            <a:solidFill>
              <a:srgbClr val="4D83CB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1019175"/>
              <a:endParaRPr lang="en-US" sz="800" b="0" i="0" u="none">
                <a:solidFill>
                  <a:srgbClr val="003366"/>
                </a:solidFill>
              </a:endParaRPr>
            </a:p>
          </p:txBody>
        </p:sp>
        <p:sp>
          <p:nvSpPr>
            <p:cNvPr id="604" name="Rectangle 558"/>
            <p:cNvSpPr>
              <a:spLocks noChangeArrowheads="1"/>
            </p:cNvSpPr>
            <p:nvPr/>
          </p:nvSpPr>
          <p:spPr bwMode="gray">
            <a:xfrm>
              <a:off x="2690" y="3986"/>
              <a:ext cx="1402" cy="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l" defTabSz="1019175" eaLnBrk="0" hangingPunct="0">
                <a:spcBef>
                  <a:spcPct val="20000"/>
                </a:spcBef>
                <a:buClr>
                  <a:srgbClr val="00126C"/>
                </a:buClr>
                <a:buFont typeface="Wingdings" pitchFamily="2" charset="2"/>
                <a:buNone/>
              </a:pPr>
              <a:r>
                <a:rPr lang="en-US" sz="1000" i="0" u="none" dirty="0">
                  <a:solidFill>
                    <a:schemeClr val="bg1"/>
                  </a:solidFill>
                </a:rPr>
                <a:t>Prior Contract Locations</a:t>
              </a:r>
            </a:p>
          </p:txBody>
        </p:sp>
      </p:grpSp>
      <p:sp>
        <p:nvSpPr>
          <p:cNvPr id="607" name="Rectangle 3"/>
          <p:cNvSpPr txBox="1">
            <a:spLocks noChangeArrowheads="1"/>
          </p:cNvSpPr>
          <p:nvPr/>
        </p:nvSpPr>
        <p:spPr bwMode="auto">
          <a:xfrm>
            <a:off x="395608" y="6832412"/>
            <a:ext cx="9491344" cy="69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/>
          <a:lstStyle/>
          <a:p>
            <a:pPr marL="0" lvl="1" indent="1588" algn="l" defTabSz="225425">
              <a:spcBef>
                <a:spcPts val="600"/>
              </a:spcBef>
              <a:buClr>
                <a:srgbClr val="003366"/>
              </a:buClr>
            </a:pPr>
            <a:r>
              <a:rPr lang="en-US" sz="1600" i="0" u="none" dirty="0" smtClean="0">
                <a:solidFill>
                  <a:srgbClr val="003366"/>
                </a:solidFill>
                <a:latin typeface="+mj-lt"/>
              </a:rPr>
              <a:t>PAE has experience in 65 countries with an intimate knowledge of local customs and operating protocols supported with global supply chain and staffing resource management networks.</a:t>
            </a:r>
          </a:p>
        </p:txBody>
      </p:sp>
      <p:sp>
        <p:nvSpPr>
          <p:cNvPr id="605" name="Text Box 8"/>
          <p:cNvSpPr txBox="1">
            <a:spLocks noChangeArrowheads="1"/>
          </p:cNvSpPr>
          <p:nvPr/>
        </p:nvSpPr>
        <p:spPr bwMode="auto">
          <a:xfrm>
            <a:off x="769322" y="7481973"/>
            <a:ext cx="8513566" cy="22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algn="ctr" defTabSz="1019175">
              <a:spcBef>
                <a:spcPts val="0"/>
              </a:spcBef>
              <a:defRPr/>
            </a:pPr>
            <a:r>
              <a:rPr lang="en-US" sz="800" b="0" i="1" u="none" dirty="0" smtClean="0">
                <a:solidFill>
                  <a:srgbClr val="003366"/>
                </a:solidFill>
              </a:rPr>
              <a:t>PAE Proprietary Information</a:t>
            </a:r>
            <a:endParaRPr lang="en-US" sz="800" b="0" i="1" u="none" dirty="0">
              <a:solidFill>
                <a:srgbClr val="0033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9149" y="98383"/>
            <a:ext cx="840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i="0" u="none" dirty="0" smtClean="0">
                <a:solidFill>
                  <a:schemeClr val="bg1"/>
                </a:solidFill>
              </a:rPr>
              <a:t>PAE Global Footprint</a:t>
            </a:r>
            <a:endParaRPr lang="en-US" sz="3200" i="0" u="none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7968" y="46733"/>
            <a:ext cx="1306814" cy="785325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 bwMode="auto">
          <a:xfrm>
            <a:off x="2362200" y="2413000"/>
            <a:ext cx="6714067" cy="2861733"/>
          </a:xfrm>
          <a:custGeom>
            <a:avLst/>
            <a:gdLst>
              <a:gd name="connsiteX0" fmla="*/ 804333 w 6714067"/>
              <a:gd name="connsiteY0" fmla="*/ 2692400 h 2861733"/>
              <a:gd name="connsiteX1" fmla="*/ 889000 w 6714067"/>
              <a:gd name="connsiteY1" fmla="*/ 2692400 h 2861733"/>
              <a:gd name="connsiteX2" fmla="*/ 889000 w 6714067"/>
              <a:gd name="connsiteY2" fmla="*/ 2565400 h 2861733"/>
              <a:gd name="connsiteX3" fmla="*/ 999067 w 6714067"/>
              <a:gd name="connsiteY3" fmla="*/ 2506133 h 2861733"/>
              <a:gd name="connsiteX4" fmla="*/ 973667 w 6714067"/>
              <a:gd name="connsiteY4" fmla="*/ 2429933 h 2861733"/>
              <a:gd name="connsiteX5" fmla="*/ 889000 w 6714067"/>
              <a:gd name="connsiteY5" fmla="*/ 2277533 h 2861733"/>
              <a:gd name="connsiteX6" fmla="*/ 778933 w 6714067"/>
              <a:gd name="connsiteY6" fmla="*/ 2209800 h 2861733"/>
              <a:gd name="connsiteX7" fmla="*/ 643467 w 6714067"/>
              <a:gd name="connsiteY7" fmla="*/ 2218267 h 2861733"/>
              <a:gd name="connsiteX8" fmla="*/ 575733 w 6714067"/>
              <a:gd name="connsiteY8" fmla="*/ 2142067 h 2861733"/>
              <a:gd name="connsiteX9" fmla="*/ 635000 w 6714067"/>
              <a:gd name="connsiteY9" fmla="*/ 2015067 h 2861733"/>
              <a:gd name="connsiteX10" fmla="*/ 668867 w 6714067"/>
              <a:gd name="connsiteY10" fmla="*/ 1955800 h 2861733"/>
              <a:gd name="connsiteX11" fmla="*/ 753533 w 6714067"/>
              <a:gd name="connsiteY11" fmla="*/ 1947333 h 2861733"/>
              <a:gd name="connsiteX12" fmla="*/ 855133 w 6714067"/>
              <a:gd name="connsiteY12" fmla="*/ 1905000 h 2861733"/>
              <a:gd name="connsiteX13" fmla="*/ 872067 w 6714067"/>
              <a:gd name="connsiteY13" fmla="*/ 1879600 h 2861733"/>
              <a:gd name="connsiteX14" fmla="*/ 973667 w 6714067"/>
              <a:gd name="connsiteY14" fmla="*/ 1905000 h 2861733"/>
              <a:gd name="connsiteX15" fmla="*/ 1075267 w 6714067"/>
              <a:gd name="connsiteY15" fmla="*/ 1896533 h 2861733"/>
              <a:gd name="connsiteX16" fmla="*/ 1109133 w 6714067"/>
              <a:gd name="connsiteY16" fmla="*/ 1871133 h 2861733"/>
              <a:gd name="connsiteX17" fmla="*/ 1236133 w 6714067"/>
              <a:gd name="connsiteY17" fmla="*/ 1651000 h 2861733"/>
              <a:gd name="connsiteX18" fmla="*/ 1397000 w 6714067"/>
              <a:gd name="connsiteY18" fmla="*/ 1608667 h 2861733"/>
              <a:gd name="connsiteX19" fmla="*/ 1667933 w 6714067"/>
              <a:gd name="connsiteY19" fmla="*/ 1557867 h 2861733"/>
              <a:gd name="connsiteX20" fmla="*/ 1921933 w 6714067"/>
              <a:gd name="connsiteY20" fmla="*/ 1566333 h 2861733"/>
              <a:gd name="connsiteX21" fmla="*/ 2082800 w 6714067"/>
              <a:gd name="connsiteY21" fmla="*/ 1811867 h 2861733"/>
              <a:gd name="connsiteX22" fmla="*/ 2260600 w 6714067"/>
              <a:gd name="connsiteY22" fmla="*/ 1921933 h 2861733"/>
              <a:gd name="connsiteX23" fmla="*/ 2379133 w 6714067"/>
              <a:gd name="connsiteY23" fmla="*/ 1921933 h 2861733"/>
              <a:gd name="connsiteX24" fmla="*/ 2548467 w 6714067"/>
              <a:gd name="connsiteY24" fmla="*/ 1896533 h 2861733"/>
              <a:gd name="connsiteX25" fmla="*/ 2650067 w 6714067"/>
              <a:gd name="connsiteY25" fmla="*/ 1905000 h 2861733"/>
              <a:gd name="connsiteX26" fmla="*/ 2709333 w 6714067"/>
              <a:gd name="connsiteY26" fmla="*/ 2142067 h 2861733"/>
              <a:gd name="connsiteX27" fmla="*/ 2768600 w 6714067"/>
              <a:gd name="connsiteY27" fmla="*/ 2294467 h 2861733"/>
              <a:gd name="connsiteX28" fmla="*/ 2709333 w 6714067"/>
              <a:gd name="connsiteY28" fmla="*/ 2565400 h 2861733"/>
              <a:gd name="connsiteX29" fmla="*/ 2734733 w 6714067"/>
              <a:gd name="connsiteY29" fmla="*/ 2633133 h 2861733"/>
              <a:gd name="connsiteX30" fmla="*/ 2751667 w 6714067"/>
              <a:gd name="connsiteY30" fmla="*/ 2675467 h 2861733"/>
              <a:gd name="connsiteX31" fmla="*/ 2827867 w 6714067"/>
              <a:gd name="connsiteY31" fmla="*/ 2861733 h 2861733"/>
              <a:gd name="connsiteX32" fmla="*/ 2946400 w 6714067"/>
              <a:gd name="connsiteY32" fmla="*/ 2810933 h 2861733"/>
              <a:gd name="connsiteX33" fmla="*/ 2997200 w 6714067"/>
              <a:gd name="connsiteY33" fmla="*/ 2743200 h 2861733"/>
              <a:gd name="connsiteX34" fmla="*/ 3115733 w 6714067"/>
              <a:gd name="connsiteY34" fmla="*/ 2717800 h 2861733"/>
              <a:gd name="connsiteX35" fmla="*/ 3225800 w 6714067"/>
              <a:gd name="connsiteY35" fmla="*/ 2667000 h 2861733"/>
              <a:gd name="connsiteX36" fmla="*/ 3310467 w 6714067"/>
              <a:gd name="connsiteY36" fmla="*/ 2599267 h 2861733"/>
              <a:gd name="connsiteX37" fmla="*/ 3395133 w 6714067"/>
              <a:gd name="connsiteY37" fmla="*/ 2624667 h 2861733"/>
              <a:gd name="connsiteX38" fmla="*/ 3429000 w 6714067"/>
              <a:gd name="connsiteY38" fmla="*/ 2709333 h 2861733"/>
              <a:gd name="connsiteX39" fmla="*/ 3496733 w 6714067"/>
              <a:gd name="connsiteY39" fmla="*/ 2810933 h 2861733"/>
              <a:gd name="connsiteX40" fmla="*/ 3606800 w 6714067"/>
              <a:gd name="connsiteY40" fmla="*/ 2853267 h 2861733"/>
              <a:gd name="connsiteX41" fmla="*/ 3776133 w 6714067"/>
              <a:gd name="connsiteY41" fmla="*/ 2802467 h 2861733"/>
              <a:gd name="connsiteX42" fmla="*/ 4241800 w 6714067"/>
              <a:gd name="connsiteY42" fmla="*/ 2506133 h 2861733"/>
              <a:gd name="connsiteX43" fmla="*/ 4910667 w 6714067"/>
              <a:gd name="connsiteY43" fmla="*/ 2184400 h 2861733"/>
              <a:gd name="connsiteX44" fmla="*/ 5190067 w 6714067"/>
              <a:gd name="connsiteY44" fmla="*/ 2159000 h 2861733"/>
              <a:gd name="connsiteX45" fmla="*/ 5461000 w 6714067"/>
              <a:gd name="connsiteY45" fmla="*/ 2252133 h 2861733"/>
              <a:gd name="connsiteX46" fmla="*/ 5723467 w 6714067"/>
              <a:gd name="connsiteY46" fmla="*/ 2319867 h 2861733"/>
              <a:gd name="connsiteX47" fmla="*/ 5892800 w 6714067"/>
              <a:gd name="connsiteY47" fmla="*/ 2302933 h 2861733"/>
              <a:gd name="connsiteX48" fmla="*/ 6053667 w 6714067"/>
              <a:gd name="connsiteY48" fmla="*/ 2277533 h 2861733"/>
              <a:gd name="connsiteX49" fmla="*/ 6138333 w 6714067"/>
              <a:gd name="connsiteY49" fmla="*/ 2209800 h 2861733"/>
              <a:gd name="connsiteX50" fmla="*/ 6350000 w 6714067"/>
              <a:gd name="connsiteY50" fmla="*/ 2252133 h 2861733"/>
              <a:gd name="connsiteX51" fmla="*/ 6553200 w 6714067"/>
              <a:gd name="connsiteY51" fmla="*/ 2362200 h 2861733"/>
              <a:gd name="connsiteX52" fmla="*/ 6697133 w 6714067"/>
              <a:gd name="connsiteY52" fmla="*/ 2311400 h 2861733"/>
              <a:gd name="connsiteX53" fmla="*/ 6714067 w 6714067"/>
              <a:gd name="connsiteY53" fmla="*/ 2142067 h 2861733"/>
              <a:gd name="connsiteX54" fmla="*/ 6680200 w 6714067"/>
              <a:gd name="connsiteY54" fmla="*/ 1955800 h 2861733"/>
              <a:gd name="connsiteX55" fmla="*/ 6561667 w 6714067"/>
              <a:gd name="connsiteY55" fmla="*/ 1930400 h 2861733"/>
              <a:gd name="connsiteX56" fmla="*/ 6265333 w 6714067"/>
              <a:gd name="connsiteY56" fmla="*/ 1871133 h 2861733"/>
              <a:gd name="connsiteX57" fmla="*/ 6011333 w 6714067"/>
              <a:gd name="connsiteY57" fmla="*/ 1676400 h 2861733"/>
              <a:gd name="connsiteX58" fmla="*/ 5918200 w 6714067"/>
              <a:gd name="connsiteY58" fmla="*/ 1473200 h 2861733"/>
              <a:gd name="connsiteX59" fmla="*/ 5842000 w 6714067"/>
              <a:gd name="connsiteY59" fmla="*/ 1371600 h 2861733"/>
              <a:gd name="connsiteX60" fmla="*/ 5731933 w 6714067"/>
              <a:gd name="connsiteY60" fmla="*/ 1320800 h 2861733"/>
              <a:gd name="connsiteX61" fmla="*/ 5647267 w 6714067"/>
              <a:gd name="connsiteY61" fmla="*/ 1354667 h 2861733"/>
              <a:gd name="connsiteX62" fmla="*/ 5638800 w 6714067"/>
              <a:gd name="connsiteY62" fmla="*/ 1507067 h 2861733"/>
              <a:gd name="connsiteX63" fmla="*/ 5579533 w 6714067"/>
              <a:gd name="connsiteY63" fmla="*/ 1625600 h 2861733"/>
              <a:gd name="connsiteX64" fmla="*/ 5537200 w 6714067"/>
              <a:gd name="connsiteY64" fmla="*/ 1600200 h 2861733"/>
              <a:gd name="connsiteX65" fmla="*/ 5469467 w 6714067"/>
              <a:gd name="connsiteY65" fmla="*/ 1490133 h 2861733"/>
              <a:gd name="connsiteX66" fmla="*/ 5410200 w 6714067"/>
              <a:gd name="connsiteY66" fmla="*/ 1380067 h 2861733"/>
              <a:gd name="connsiteX67" fmla="*/ 5435600 w 6714067"/>
              <a:gd name="connsiteY67" fmla="*/ 1261533 h 2861733"/>
              <a:gd name="connsiteX68" fmla="*/ 5350933 w 6714067"/>
              <a:gd name="connsiteY68" fmla="*/ 1193800 h 2861733"/>
              <a:gd name="connsiteX69" fmla="*/ 5240867 w 6714067"/>
              <a:gd name="connsiteY69" fmla="*/ 1193800 h 2861733"/>
              <a:gd name="connsiteX70" fmla="*/ 5181600 w 6714067"/>
              <a:gd name="connsiteY70" fmla="*/ 1100667 h 2861733"/>
              <a:gd name="connsiteX71" fmla="*/ 5181600 w 6714067"/>
              <a:gd name="connsiteY71" fmla="*/ 1049867 h 2861733"/>
              <a:gd name="connsiteX72" fmla="*/ 5063067 w 6714067"/>
              <a:gd name="connsiteY72" fmla="*/ 1016000 h 2861733"/>
              <a:gd name="connsiteX73" fmla="*/ 4893733 w 6714067"/>
              <a:gd name="connsiteY73" fmla="*/ 1024467 h 2861733"/>
              <a:gd name="connsiteX74" fmla="*/ 4724400 w 6714067"/>
              <a:gd name="connsiteY74" fmla="*/ 999067 h 2861733"/>
              <a:gd name="connsiteX75" fmla="*/ 4631267 w 6714067"/>
              <a:gd name="connsiteY75" fmla="*/ 939800 h 2861733"/>
              <a:gd name="connsiteX76" fmla="*/ 4555067 w 6714067"/>
              <a:gd name="connsiteY76" fmla="*/ 999067 h 2861733"/>
              <a:gd name="connsiteX77" fmla="*/ 4631267 w 6714067"/>
              <a:gd name="connsiteY77" fmla="*/ 1134533 h 2861733"/>
              <a:gd name="connsiteX78" fmla="*/ 4834467 w 6714067"/>
              <a:gd name="connsiteY78" fmla="*/ 1185333 h 2861733"/>
              <a:gd name="connsiteX79" fmla="*/ 4885267 w 6714067"/>
              <a:gd name="connsiteY79" fmla="*/ 1253067 h 2861733"/>
              <a:gd name="connsiteX80" fmla="*/ 4936067 w 6714067"/>
              <a:gd name="connsiteY80" fmla="*/ 1346200 h 2861733"/>
              <a:gd name="connsiteX81" fmla="*/ 4800600 w 6714067"/>
              <a:gd name="connsiteY81" fmla="*/ 1447800 h 2861733"/>
              <a:gd name="connsiteX82" fmla="*/ 4724400 w 6714067"/>
              <a:gd name="connsiteY82" fmla="*/ 1524000 h 2861733"/>
              <a:gd name="connsiteX83" fmla="*/ 4631267 w 6714067"/>
              <a:gd name="connsiteY83" fmla="*/ 1744133 h 2861733"/>
              <a:gd name="connsiteX84" fmla="*/ 4512733 w 6714067"/>
              <a:gd name="connsiteY84" fmla="*/ 1710267 h 2861733"/>
              <a:gd name="connsiteX85" fmla="*/ 4453467 w 6714067"/>
              <a:gd name="connsiteY85" fmla="*/ 1507067 h 2861733"/>
              <a:gd name="connsiteX86" fmla="*/ 4360333 w 6714067"/>
              <a:gd name="connsiteY86" fmla="*/ 1371600 h 2861733"/>
              <a:gd name="connsiteX87" fmla="*/ 4309533 w 6714067"/>
              <a:gd name="connsiteY87" fmla="*/ 1286933 h 2861733"/>
              <a:gd name="connsiteX88" fmla="*/ 4250267 w 6714067"/>
              <a:gd name="connsiteY88" fmla="*/ 1261533 h 2861733"/>
              <a:gd name="connsiteX89" fmla="*/ 4157133 w 6714067"/>
              <a:gd name="connsiteY89" fmla="*/ 1193800 h 2861733"/>
              <a:gd name="connsiteX90" fmla="*/ 4165600 w 6714067"/>
              <a:gd name="connsiteY90" fmla="*/ 1092200 h 2861733"/>
              <a:gd name="connsiteX91" fmla="*/ 4250267 w 6714067"/>
              <a:gd name="connsiteY91" fmla="*/ 965200 h 2861733"/>
              <a:gd name="connsiteX92" fmla="*/ 4368800 w 6714067"/>
              <a:gd name="connsiteY92" fmla="*/ 778933 h 2861733"/>
              <a:gd name="connsiteX93" fmla="*/ 4588933 w 6714067"/>
              <a:gd name="connsiteY93" fmla="*/ 745067 h 2861733"/>
              <a:gd name="connsiteX94" fmla="*/ 4800600 w 6714067"/>
              <a:gd name="connsiteY94" fmla="*/ 592667 h 2861733"/>
              <a:gd name="connsiteX95" fmla="*/ 4876800 w 6714067"/>
              <a:gd name="connsiteY95" fmla="*/ 457200 h 2861733"/>
              <a:gd name="connsiteX96" fmla="*/ 4902200 w 6714067"/>
              <a:gd name="connsiteY96" fmla="*/ 287867 h 2861733"/>
              <a:gd name="connsiteX97" fmla="*/ 4732867 w 6714067"/>
              <a:gd name="connsiteY97" fmla="*/ 186267 h 2861733"/>
              <a:gd name="connsiteX98" fmla="*/ 4631267 w 6714067"/>
              <a:gd name="connsiteY98" fmla="*/ 93133 h 2861733"/>
              <a:gd name="connsiteX99" fmla="*/ 4521200 w 6714067"/>
              <a:gd name="connsiteY99" fmla="*/ 33867 h 2861733"/>
              <a:gd name="connsiteX100" fmla="*/ 4351867 w 6714067"/>
              <a:gd name="connsiteY100" fmla="*/ 0 h 2861733"/>
              <a:gd name="connsiteX101" fmla="*/ 4157133 w 6714067"/>
              <a:gd name="connsiteY101" fmla="*/ 42333 h 2861733"/>
              <a:gd name="connsiteX102" fmla="*/ 4055533 w 6714067"/>
              <a:gd name="connsiteY102" fmla="*/ 118533 h 2861733"/>
              <a:gd name="connsiteX103" fmla="*/ 3953933 w 6714067"/>
              <a:gd name="connsiteY103" fmla="*/ 169333 h 2861733"/>
              <a:gd name="connsiteX104" fmla="*/ 3801533 w 6714067"/>
              <a:gd name="connsiteY104" fmla="*/ 160867 h 2861733"/>
              <a:gd name="connsiteX105" fmla="*/ 3691467 w 6714067"/>
              <a:gd name="connsiteY105" fmla="*/ 254000 h 2861733"/>
              <a:gd name="connsiteX106" fmla="*/ 3691467 w 6714067"/>
              <a:gd name="connsiteY106" fmla="*/ 389467 h 2861733"/>
              <a:gd name="connsiteX107" fmla="*/ 3564467 w 6714067"/>
              <a:gd name="connsiteY107" fmla="*/ 330200 h 2861733"/>
              <a:gd name="connsiteX108" fmla="*/ 3395133 w 6714067"/>
              <a:gd name="connsiteY108" fmla="*/ 203200 h 2861733"/>
              <a:gd name="connsiteX109" fmla="*/ 3242733 w 6714067"/>
              <a:gd name="connsiteY109" fmla="*/ 220133 h 2861733"/>
              <a:gd name="connsiteX110" fmla="*/ 3107267 w 6714067"/>
              <a:gd name="connsiteY110" fmla="*/ 296333 h 2861733"/>
              <a:gd name="connsiteX111" fmla="*/ 3090333 w 6714067"/>
              <a:gd name="connsiteY111" fmla="*/ 423333 h 2861733"/>
              <a:gd name="connsiteX112" fmla="*/ 3158067 w 6714067"/>
              <a:gd name="connsiteY112" fmla="*/ 465667 h 2861733"/>
              <a:gd name="connsiteX113" fmla="*/ 3251200 w 6714067"/>
              <a:gd name="connsiteY113" fmla="*/ 465667 h 2861733"/>
              <a:gd name="connsiteX114" fmla="*/ 3352800 w 6714067"/>
              <a:gd name="connsiteY114" fmla="*/ 550333 h 2861733"/>
              <a:gd name="connsiteX115" fmla="*/ 3302000 w 6714067"/>
              <a:gd name="connsiteY115" fmla="*/ 668867 h 2861733"/>
              <a:gd name="connsiteX116" fmla="*/ 3225800 w 6714067"/>
              <a:gd name="connsiteY116" fmla="*/ 694267 h 2861733"/>
              <a:gd name="connsiteX117" fmla="*/ 3200400 w 6714067"/>
              <a:gd name="connsiteY117" fmla="*/ 770467 h 2861733"/>
              <a:gd name="connsiteX118" fmla="*/ 3200400 w 6714067"/>
              <a:gd name="connsiteY118" fmla="*/ 922867 h 2861733"/>
              <a:gd name="connsiteX119" fmla="*/ 2853267 w 6714067"/>
              <a:gd name="connsiteY119" fmla="*/ 889000 h 2861733"/>
              <a:gd name="connsiteX120" fmla="*/ 2802467 w 6714067"/>
              <a:gd name="connsiteY120" fmla="*/ 778933 h 2861733"/>
              <a:gd name="connsiteX121" fmla="*/ 2734733 w 6714067"/>
              <a:gd name="connsiteY121" fmla="*/ 736600 h 2861733"/>
              <a:gd name="connsiteX122" fmla="*/ 2641600 w 6714067"/>
              <a:gd name="connsiteY122" fmla="*/ 736600 h 2861733"/>
              <a:gd name="connsiteX123" fmla="*/ 2472267 w 6714067"/>
              <a:gd name="connsiteY123" fmla="*/ 804333 h 2861733"/>
              <a:gd name="connsiteX124" fmla="*/ 2311400 w 6714067"/>
              <a:gd name="connsiteY124" fmla="*/ 829733 h 2861733"/>
              <a:gd name="connsiteX125" fmla="*/ 2099733 w 6714067"/>
              <a:gd name="connsiteY125" fmla="*/ 956733 h 2861733"/>
              <a:gd name="connsiteX126" fmla="*/ 1972733 w 6714067"/>
              <a:gd name="connsiteY126" fmla="*/ 1134533 h 2861733"/>
              <a:gd name="connsiteX127" fmla="*/ 1845733 w 6714067"/>
              <a:gd name="connsiteY127" fmla="*/ 1253067 h 2861733"/>
              <a:gd name="connsiteX128" fmla="*/ 1049867 w 6714067"/>
              <a:gd name="connsiteY128" fmla="*/ 1413933 h 2861733"/>
              <a:gd name="connsiteX129" fmla="*/ 812800 w 6714067"/>
              <a:gd name="connsiteY129" fmla="*/ 1346200 h 2861733"/>
              <a:gd name="connsiteX130" fmla="*/ 558800 w 6714067"/>
              <a:gd name="connsiteY130" fmla="*/ 1295400 h 2861733"/>
              <a:gd name="connsiteX131" fmla="*/ 296333 w 6714067"/>
              <a:gd name="connsiteY131" fmla="*/ 1236133 h 2861733"/>
              <a:gd name="connsiteX132" fmla="*/ 177800 w 6714067"/>
              <a:gd name="connsiteY132" fmla="*/ 1261533 h 2861733"/>
              <a:gd name="connsiteX133" fmla="*/ 186267 w 6714067"/>
              <a:gd name="connsiteY133" fmla="*/ 1346200 h 2861733"/>
              <a:gd name="connsiteX134" fmla="*/ 143933 w 6714067"/>
              <a:gd name="connsiteY134" fmla="*/ 1430867 h 2861733"/>
              <a:gd name="connsiteX135" fmla="*/ 59267 w 6714067"/>
              <a:gd name="connsiteY135" fmla="*/ 1507067 h 2861733"/>
              <a:gd name="connsiteX136" fmla="*/ 0 w 6714067"/>
              <a:gd name="connsiteY136" fmla="*/ 1566333 h 2861733"/>
              <a:gd name="connsiteX137" fmla="*/ 16933 w 6714067"/>
              <a:gd name="connsiteY137" fmla="*/ 1625600 h 2861733"/>
              <a:gd name="connsiteX138" fmla="*/ 118533 w 6714067"/>
              <a:gd name="connsiteY138" fmla="*/ 1701800 h 2861733"/>
              <a:gd name="connsiteX139" fmla="*/ 321733 w 6714067"/>
              <a:gd name="connsiteY139" fmla="*/ 1803400 h 2861733"/>
              <a:gd name="connsiteX140" fmla="*/ 304800 w 6714067"/>
              <a:gd name="connsiteY140" fmla="*/ 1888067 h 2861733"/>
              <a:gd name="connsiteX141" fmla="*/ 237067 w 6714067"/>
              <a:gd name="connsiteY141" fmla="*/ 2023533 h 2861733"/>
              <a:gd name="connsiteX142" fmla="*/ 270933 w 6714067"/>
              <a:gd name="connsiteY142" fmla="*/ 2235200 h 2861733"/>
              <a:gd name="connsiteX143" fmla="*/ 381000 w 6714067"/>
              <a:gd name="connsiteY143" fmla="*/ 2421467 h 2861733"/>
              <a:gd name="connsiteX144" fmla="*/ 448733 w 6714067"/>
              <a:gd name="connsiteY144" fmla="*/ 2506133 h 2861733"/>
              <a:gd name="connsiteX145" fmla="*/ 533400 w 6714067"/>
              <a:gd name="connsiteY145" fmla="*/ 2565400 h 2861733"/>
              <a:gd name="connsiteX146" fmla="*/ 635000 w 6714067"/>
              <a:gd name="connsiteY146" fmla="*/ 2633133 h 2861733"/>
              <a:gd name="connsiteX147" fmla="*/ 736600 w 6714067"/>
              <a:gd name="connsiteY147" fmla="*/ 2717800 h 2861733"/>
              <a:gd name="connsiteX148" fmla="*/ 804333 w 6714067"/>
              <a:gd name="connsiteY148" fmla="*/ 2692400 h 286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6714067" h="2861733">
                <a:moveTo>
                  <a:pt x="804333" y="2692400"/>
                </a:moveTo>
                <a:lnTo>
                  <a:pt x="889000" y="2692400"/>
                </a:lnTo>
                <a:lnTo>
                  <a:pt x="889000" y="2565400"/>
                </a:lnTo>
                <a:lnTo>
                  <a:pt x="999067" y="2506133"/>
                </a:lnTo>
                <a:lnTo>
                  <a:pt x="973667" y="2429933"/>
                </a:lnTo>
                <a:lnTo>
                  <a:pt x="889000" y="2277533"/>
                </a:lnTo>
                <a:lnTo>
                  <a:pt x="778933" y="2209800"/>
                </a:lnTo>
                <a:lnTo>
                  <a:pt x="643467" y="2218267"/>
                </a:lnTo>
                <a:lnTo>
                  <a:pt x="575733" y="2142067"/>
                </a:lnTo>
                <a:lnTo>
                  <a:pt x="635000" y="2015067"/>
                </a:lnTo>
                <a:lnTo>
                  <a:pt x="668867" y="1955800"/>
                </a:lnTo>
                <a:lnTo>
                  <a:pt x="753533" y="1947333"/>
                </a:lnTo>
                <a:lnTo>
                  <a:pt x="855133" y="1905000"/>
                </a:lnTo>
                <a:lnTo>
                  <a:pt x="872067" y="1879600"/>
                </a:lnTo>
                <a:lnTo>
                  <a:pt x="973667" y="1905000"/>
                </a:lnTo>
                <a:lnTo>
                  <a:pt x="1075267" y="1896533"/>
                </a:lnTo>
                <a:lnTo>
                  <a:pt x="1109133" y="1871133"/>
                </a:lnTo>
                <a:lnTo>
                  <a:pt x="1236133" y="1651000"/>
                </a:lnTo>
                <a:lnTo>
                  <a:pt x="1397000" y="1608667"/>
                </a:lnTo>
                <a:lnTo>
                  <a:pt x="1667933" y="1557867"/>
                </a:lnTo>
                <a:lnTo>
                  <a:pt x="1921933" y="1566333"/>
                </a:lnTo>
                <a:lnTo>
                  <a:pt x="2082800" y="1811867"/>
                </a:lnTo>
                <a:lnTo>
                  <a:pt x="2260600" y="1921933"/>
                </a:lnTo>
                <a:lnTo>
                  <a:pt x="2379133" y="1921933"/>
                </a:lnTo>
                <a:lnTo>
                  <a:pt x="2548467" y="1896533"/>
                </a:lnTo>
                <a:lnTo>
                  <a:pt x="2650067" y="1905000"/>
                </a:lnTo>
                <a:lnTo>
                  <a:pt x="2709333" y="2142067"/>
                </a:lnTo>
                <a:lnTo>
                  <a:pt x="2768600" y="2294467"/>
                </a:lnTo>
                <a:lnTo>
                  <a:pt x="2709333" y="2565400"/>
                </a:lnTo>
                <a:cubicBezTo>
                  <a:pt x="2717800" y="2587978"/>
                  <a:pt x="2727108" y="2610257"/>
                  <a:pt x="2734733" y="2633133"/>
                </a:cubicBezTo>
                <a:cubicBezTo>
                  <a:pt x="2748885" y="2675589"/>
                  <a:pt x="2733354" y="2657154"/>
                  <a:pt x="2751667" y="2675467"/>
                </a:cubicBezTo>
                <a:lnTo>
                  <a:pt x="2827867" y="2861733"/>
                </a:lnTo>
                <a:lnTo>
                  <a:pt x="2946400" y="2810933"/>
                </a:lnTo>
                <a:lnTo>
                  <a:pt x="2997200" y="2743200"/>
                </a:lnTo>
                <a:lnTo>
                  <a:pt x="3115733" y="2717800"/>
                </a:lnTo>
                <a:lnTo>
                  <a:pt x="3225800" y="2667000"/>
                </a:lnTo>
                <a:lnTo>
                  <a:pt x="3310467" y="2599267"/>
                </a:lnTo>
                <a:lnTo>
                  <a:pt x="3395133" y="2624667"/>
                </a:lnTo>
                <a:lnTo>
                  <a:pt x="3429000" y="2709333"/>
                </a:lnTo>
                <a:lnTo>
                  <a:pt x="3496733" y="2810933"/>
                </a:lnTo>
                <a:lnTo>
                  <a:pt x="3606800" y="2853267"/>
                </a:lnTo>
                <a:lnTo>
                  <a:pt x="3776133" y="2802467"/>
                </a:lnTo>
                <a:lnTo>
                  <a:pt x="4241800" y="2506133"/>
                </a:lnTo>
                <a:lnTo>
                  <a:pt x="4910667" y="2184400"/>
                </a:lnTo>
                <a:lnTo>
                  <a:pt x="5190067" y="2159000"/>
                </a:lnTo>
                <a:lnTo>
                  <a:pt x="5461000" y="2252133"/>
                </a:lnTo>
                <a:lnTo>
                  <a:pt x="5723467" y="2319867"/>
                </a:lnTo>
                <a:lnTo>
                  <a:pt x="5892800" y="2302933"/>
                </a:lnTo>
                <a:lnTo>
                  <a:pt x="6053667" y="2277533"/>
                </a:lnTo>
                <a:lnTo>
                  <a:pt x="6138333" y="2209800"/>
                </a:lnTo>
                <a:lnTo>
                  <a:pt x="6350000" y="2252133"/>
                </a:lnTo>
                <a:lnTo>
                  <a:pt x="6553200" y="2362200"/>
                </a:lnTo>
                <a:lnTo>
                  <a:pt x="6697133" y="2311400"/>
                </a:lnTo>
                <a:lnTo>
                  <a:pt x="6714067" y="2142067"/>
                </a:lnTo>
                <a:lnTo>
                  <a:pt x="6680200" y="1955800"/>
                </a:lnTo>
                <a:lnTo>
                  <a:pt x="6561667" y="1930400"/>
                </a:lnTo>
                <a:lnTo>
                  <a:pt x="6265333" y="1871133"/>
                </a:lnTo>
                <a:lnTo>
                  <a:pt x="6011333" y="1676400"/>
                </a:lnTo>
                <a:lnTo>
                  <a:pt x="5918200" y="1473200"/>
                </a:lnTo>
                <a:lnTo>
                  <a:pt x="5842000" y="1371600"/>
                </a:lnTo>
                <a:lnTo>
                  <a:pt x="5731933" y="1320800"/>
                </a:lnTo>
                <a:lnTo>
                  <a:pt x="5647267" y="1354667"/>
                </a:lnTo>
                <a:lnTo>
                  <a:pt x="5638800" y="1507067"/>
                </a:lnTo>
                <a:lnTo>
                  <a:pt x="5579533" y="1625600"/>
                </a:lnTo>
                <a:lnTo>
                  <a:pt x="5537200" y="1600200"/>
                </a:lnTo>
                <a:lnTo>
                  <a:pt x="5469467" y="1490133"/>
                </a:lnTo>
                <a:lnTo>
                  <a:pt x="5410200" y="1380067"/>
                </a:lnTo>
                <a:lnTo>
                  <a:pt x="5435600" y="1261533"/>
                </a:lnTo>
                <a:lnTo>
                  <a:pt x="5350933" y="1193800"/>
                </a:lnTo>
                <a:lnTo>
                  <a:pt x="5240867" y="1193800"/>
                </a:lnTo>
                <a:lnTo>
                  <a:pt x="5181600" y="1100667"/>
                </a:lnTo>
                <a:lnTo>
                  <a:pt x="5181600" y="1049867"/>
                </a:lnTo>
                <a:lnTo>
                  <a:pt x="5063067" y="1016000"/>
                </a:lnTo>
                <a:lnTo>
                  <a:pt x="4893733" y="1024467"/>
                </a:lnTo>
                <a:lnTo>
                  <a:pt x="4724400" y="999067"/>
                </a:lnTo>
                <a:lnTo>
                  <a:pt x="4631267" y="939800"/>
                </a:lnTo>
                <a:lnTo>
                  <a:pt x="4555067" y="999067"/>
                </a:lnTo>
                <a:lnTo>
                  <a:pt x="4631267" y="1134533"/>
                </a:lnTo>
                <a:lnTo>
                  <a:pt x="4834467" y="1185333"/>
                </a:lnTo>
                <a:lnTo>
                  <a:pt x="4885267" y="1253067"/>
                </a:lnTo>
                <a:lnTo>
                  <a:pt x="4936067" y="1346200"/>
                </a:lnTo>
                <a:lnTo>
                  <a:pt x="4800600" y="1447800"/>
                </a:lnTo>
                <a:lnTo>
                  <a:pt x="4724400" y="1524000"/>
                </a:lnTo>
                <a:lnTo>
                  <a:pt x="4631267" y="1744133"/>
                </a:lnTo>
                <a:lnTo>
                  <a:pt x="4512733" y="1710267"/>
                </a:lnTo>
                <a:lnTo>
                  <a:pt x="4453467" y="1507067"/>
                </a:lnTo>
                <a:lnTo>
                  <a:pt x="4360333" y="1371600"/>
                </a:lnTo>
                <a:lnTo>
                  <a:pt x="4309533" y="1286933"/>
                </a:lnTo>
                <a:lnTo>
                  <a:pt x="4250267" y="1261533"/>
                </a:lnTo>
                <a:lnTo>
                  <a:pt x="4157133" y="1193800"/>
                </a:lnTo>
                <a:lnTo>
                  <a:pt x="4165600" y="1092200"/>
                </a:lnTo>
                <a:lnTo>
                  <a:pt x="4250267" y="965200"/>
                </a:lnTo>
                <a:lnTo>
                  <a:pt x="4368800" y="778933"/>
                </a:lnTo>
                <a:lnTo>
                  <a:pt x="4588933" y="745067"/>
                </a:lnTo>
                <a:lnTo>
                  <a:pt x="4800600" y="592667"/>
                </a:lnTo>
                <a:lnTo>
                  <a:pt x="4876800" y="457200"/>
                </a:lnTo>
                <a:lnTo>
                  <a:pt x="4902200" y="287867"/>
                </a:lnTo>
                <a:lnTo>
                  <a:pt x="4732867" y="186267"/>
                </a:lnTo>
                <a:lnTo>
                  <a:pt x="4631267" y="93133"/>
                </a:lnTo>
                <a:lnTo>
                  <a:pt x="4521200" y="33867"/>
                </a:lnTo>
                <a:lnTo>
                  <a:pt x="4351867" y="0"/>
                </a:lnTo>
                <a:lnTo>
                  <a:pt x="4157133" y="42333"/>
                </a:lnTo>
                <a:lnTo>
                  <a:pt x="4055533" y="118533"/>
                </a:lnTo>
                <a:lnTo>
                  <a:pt x="3953933" y="169333"/>
                </a:lnTo>
                <a:lnTo>
                  <a:pt x="3801533" y="160867"/>
                </a:lnTo>
                <a:lnTo>
                  <a:pt x="3691467" y="254000"/>
                </a:lnTo>
                <a:lnTo>
                  <a:pt x="3691467" y="389467"/>
                </a:lnTo>
                <a:lnTo>
                  <a:pt x="3564467" y="330200"/>
                </a:lnTo>
                <a:lnTo>
                  <a:pt x="3395133" y="203200"/>
                </a:lnTo>
                <a:lnTo>
                  <a:pt x="3242733" y="220133"/>
                </a:lnTo>
                <a:lnTo>
                  <a:pt x="3107267" y="296333"/>
                </a:lnTo>
                <a:lnTo>
                  <a:pt x="3090333" y="423333"/>
                </a:lnTo>
                <a:lnTo>
                  <a:pt x="3158067" y="465667"/>
                </a:lnTo>
                <a:lnTo>
                  <a:pt x="3251200" y="465667"/>
                </a:lnTo>
                <a:lnTo>
                  <a:pt x="3352800" y="550333"/>
                </a:lnTo>
                <a:lnTo>
                  <a:pt x="3302000" y="668867"/>
                </a:lnTo>
                <a:lnTo>
                  <a:pt x="3225800" y="694267"/>
                </a:lnTo>
                <a:lnTo>
                  <a:pt x="3200400" y="770467"/>
                </a:lnTo>
                <a:lnTo>
                  <a:pt x="3200400" y="922867"/>
                </a:lnTo>
                <a:lnTo>
                  <a:pt x="2853267" y="889000"/>
                </a:lnTo>
                <a:lnTo>
                  <a:pt x="2802467" y="778933"/>
                </a:lnTo>
                <a:lnTo>
                  <a:pt x="2734733" y="736600"/>
                </a:lnTo>
                <a:lnTo>
                  <a:pt x="2641600" y="736600"/>
                </a:lnTo>
                <a:lnTo>
                  <a:pt x="2472267" y="804333"/>
                </a:lnTo>
                <a:lnTo>
                  <a:pt x="2311400" y="829733"/>
                </a:lnTo>
                <a:lnTo>
                  <a:pt x="2099733" y="956733"/>
                </a:lnTo>
                <a:lnTo>
                  <a:pt x="1972733" y="1134533"/>
                </a:lnTo>
                <a:lnTo>
                  <a:pt x="1845733" y="1253067"/>
                </a:lnTo>
                <a:lnTo>
                  <a:pt x="1049867" y="1413933"/>
                </a:lnTo>
                <a:lnTo>
                  <a:pt x="812800" y="1346200"/>
                </a:lnTo>
                <a:lnTo>
                  <a:pt x="558800" y="1295400"/>
                </a:lnTo>
                <a:lnTo>
                  <a:pt x="296333" y="1236133"/>
                </a:lnTo>
                <a:lnTo>
                  <a:pt x="177800" y="1261533"/>
                </a:lnTo>
                <a:lnTo>
                  <a:pt x="186267" y="1346200"/>
                </a:lnTo>
                <a:lnTo>
                  <a:pt x="143933" y="1430867"/>
                </a:lnTo>
                <a:lnTo>
                  <a:pt x="59267" y="1507067"/>
                </a:lnTo>
                <a:lnTo>
                  <a:pt x="0" y="1566333"/>
                </a:lnTo>
                <a:lnTo>
                  <a:pt x="16933" y="1625600"/>
                </a:lnTo>
                <a:lnTo>
                  <a:pt x="118533" y="1701800"/>
                </a:lnTo>
                <a:lnTo>
                  <a:pt x="321733" y="1803400"/>
                </a:lnTo>
                <a:lnTo>
                  <a:pt x="304800" y="1888067"/>
                </a:lnTo>
                <a:lnTo>
                  <a:pt x="237067" y="2023533"/>
                </a:lnTo>
                <a:lnTo>
                  <a:pt x="270933" y="2235200"/>
                </a:lnTo>
                <a:lnTo>
                  <a:pt x="381000" y="2421467"/>
                </a:lnTo>
                <a:lnTo>
                  <a:pt x="448733" y="2506133"/>
                </a:lnTo>
                <a:lnTo>
                  <a:pt x="533400" y="2565400"/>
                </a:lnTo>
                <a:lnTo>
                  <a:pt x="635000" y="2633133"/>
                </a:lnTo>
                <a:lnTo>
                  <a:pt x="736600" y="2717800"/>
                </a:lnTo>
                <a:lnTo>
                  <a:pt x="804333" y="2692400"/>
                </a:lnTo>
                <a:close/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1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5617029"/>
            <a:ext cx="10059272" cy="2155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" y="15875"/>
            <a:ext cx="10059272" cy="12513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20237"/>
            <a:ext cx="10058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0" u="none" cap="none" spc="0" dirty="0" smtClean="0">
                <a:ln w="9525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RARE EARTHS</a:t>
            </a:r>
            <a:endParaRPr lang="en-US" sz="4000" b="1" i="0" u="none" cap="none" spc="0" dirty="0">
              <a:ln w="9525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" y="883730"/>
            <a:ext cx="10059272" cy="47938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301" y="5794407"/>
            <a:ext cx="483869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RARE EARTHS</a:t>
            </a:r>
          </a:p>
          <a:p>
            <a:pPr marL="457200" indent="-457200" algn="l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Are Not “Rare” but Rather Extremely </a:t>
            </a:r>
            <a:r>
              <a:rPr lang="en-US" sz="1600" b="0" i="0" u="none" dirty="0">
                <a:solidFill>
                  <a:schemeClr val="bg1"/>
                </a:solidFill>
                <a:cs typeface="Arial" panose="020B0604020202020204" pitchFamily="34" charset="0"/>
              </a:rPr>
              <a:t>D</a:t>
            </a:r>
            <a:r>
              <a:rPr lang="en-US" sz="16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ifficult to Extract.</a:t>
            </a:r>
          </a:p>
          <a:p>
            <a:pPr marL="457200" indent="-457200" algn="l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China Holds 95% of the World’s </a:t>
            </a:r>
            <a:r>
              <a:rPr lang="en-US" sz="1600" b="0" i="0" u="none" dirty="0">
                <a:solidFill>
                  <a:schemeClr val="bg1"/>
                </a:solidFill>
                <a:cs typeface="Arial" panose="020B0604020202020204" pitchFamily="34" charset="0"/>
              </a:rPr>
              <a:t>S</a:t>
            </a:r>
            <a:r>
              <a:rPr lang="en-US" sz="16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upply.</a:t>
            </a:r>
          </a:p>
          <a:p>
            <a:pPr marL="457200" indent="-457200" algn="l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In 2010, China Lowered </a:t>
            </a:r>
            <a:r>
              <a:rPr lang="en-US" sz="1600" b="0" i="0" u="none" dirty="0">
                <a:solidFill>
                  <a:schemeClr val="bg1"/>
                </a:solidFill>
                <a:cs typeface="Arial" panose="020B0604020202020204" pitchFamily="34" charset="0"/>
              </a:rPr>
              <a:t>Q</a:t>
            </a:r>
            <a:r>
              <a:rPr lang="en-US" sz="16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uotas </a:t>
            </a:r>
            <a:r>
              <a:rPr lang="en-US" sz="1600" b="0" i="0" u="none" dirty="0">
                <a:solidFill>
                  <a:schemeClr val="bg1"/>
                </a:solidFill>
                <a:cs typeface="Arial" panose="020B0604020202020204" pitchFamily="34" charset="0"/>
              </a:rPr>
              <a:t>C</a:t>
            </a:r>
            <a:r>
              <a:rPr lang="en-US" sz="16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ausing a Global </a:t>
            </a:r>
            <a:r>
              <a:rPr lang="en-US" sz="1600" b="0" i="0" u="none" dirty="0">
                <a:solidFill>
                  <a:schemeClr val="bg1"/>
                </a:solidFill>
                <a:cs typeface="Arial" panose="020B0604020202020204" pitchFamily="34" charset="0"/>
              </a:rPr>
              <a:t>C</a:t>
            </a:r>
            <a:r>
              <a:rPr lang="en-US" sz="16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rises.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67302" y="5794407"/>
            <a:ext cx="499109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i="0" u="none" dirty="0" smtClean="0">
                <a:solidFill>
                  <a:schemeClr val="bg1"/>
                </a:solidFill>
              </a:rPr>
              <a:t>RESOURCE CURSE</a:t>
            </a:r>
          </a:p>
          <a:p>
            <a:pPr marL="400050" indent="-400050" algn="l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chemeClr val="bg1"/>
                </a:solidFill>
              </a:rPr>
              <a:t>Corruption (Public and Private Officials)</a:t>
            </a:r>
          </a:p>
          <a:p>
            <a:pPr marL="400050" indent="-400050" algn="l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chemeClr val="bg1"/>
                </a:solidFill>
              </a:rPr>
              <a:t>Volatility of Single Product Reliance</a:t>
            </a:r>
          </a:p>
          <a:p>
            <a:pPr marL="400050" indent="-400050" algn="l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chemeClr val="bg1"/>
                </a:solidFill>
              </a:rPr>
              <a:t>Natural Resources Do Not Create Jobs In and Of Themselves (Dutch Disease)</a:t>
            </a:r>
            <a:endParaRPr lang="en-US" sz="1600" b="0" i="0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60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6429722"/>
            <a:ext cx="10059272" cy="13426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" y="15875"/>
            <a:ext cx="10059272" cy="1251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7253"/>
            <a:ext cx="10058400" cy="51624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30892" y="287876"/>
            <a:ext cx="69957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0" u="none" cap="none" spc="0" dirty="0" smtClean="0">
                <a:ln w="9525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NON-INTEGRATING GAP</a:t>
            </a:r>
            <a:endParaRPr lang="en-US" sz="4000" b="1" i="0" u="none" cap="none" spc="0" dirty="0">
              <a:ln w="9525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5378" y="6724951"/>
            <a:ext cx="81235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0" u="none" dirty="0" smtClean="0">
                <a:ln w="9525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THE PENTAGON’S NEW MAP</a:t>
            </a:r>
            <a:endParaRPr lang="en-US" sz="4000" b="1" i="0" u="none" cap="none" spc="0" dirty="0">
              <a:ln w="9525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87086" y="2167128"/>
            <a:ext cx="9692640" cy="4756193"/>
          </a:xfrm>
          <a:prstGeom prst="roundRect">
            <a:avLst>
              <a:gd name="adj" fmla="val 2422"/>
            </a:avLst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1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" y="15875"/>
            <a:ext cx="10059272" cy="9019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8388" y="124594"/>
            <a:ext cx="92608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0" u="none" cap="none" spc="0" dirty="0" smtClean="0">
                <a:ln w="9525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U.S. vs. CHINA - AFRICA POLICY</a:t>
            </a:r>
            <a:endParaRPr lang="en-US" sz="4000" b="1" i="0" u="none" cap="none" spc="0" dirty="0">
              <a:ln w="9525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203576" y="3402144"/>
            <a:ext cx="4649342" cy="368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algn="l">
              <a:spcBef>
                <a:spcPct val="20000"/>
              </a:spcBef>
              <a:buClr>
                <a:srgbClr val="003366"/>
              </a:buClr>
            </a:pPr>
            <a:r>
              <a:rPr lang="en-US" sz="1800" i="0" u="none" dirty="0" smtClean="0">
                <a:solidFill>
                  <a:srgbClr val="003366"/>
                </a:solidFill>
              </a:rPr>
              <a:t>CHINA INTERESTS</a:t>
            </a:r>
          </a:p>
          <a:p>
            <a:pPr marL="461963" lvl="1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i="0" u="none" dirty="0" smtClean="0">
                <a:solidFill>
                  <a:srgbClr val="003366"/>
                </a:solidFill>
              </a:rPr>
              <a:t>Pro-Active Focus on Economics</a:t>
            </a:r>
          </a:p>
          <a:p>
            <a:pPr marL="919163" lvl="2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</a:rPr>
              <a:t>Soldiers Only in UN Peacekeeping Missions</a:t>
            </a:r>
          </a:p>
          <a:p>
            <a:pPr marL="461963" lvl="1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endParaRPr lang="en-US" sz="1400" i="0" u="none" dirty="0">
              <a:solidFill>
                <a:srgbClr val="003366"/>
              </a:solidFill>
            </a:endParaRPr>
          </a:p>
          <a:p>
            <a:pPr marL="461963" lvl="1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i="0" u="none" dirty="0">
                <a:solidFill>
                  <a:srgbClr val="003366"/>
                </a:solidFill>
              </a:rPr>
              <a:t>Infrastructure Development Primarily to Extract Resources</a:t>
            </a:r>
          </a:p>
          <a:p>
            <a:pPr marL="461963" lvl="1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endParaRPr lang="en-US" sz="1400" i="0" u="none" dirty="0">
              <a:solidFill>
                <a:srgbClr val="003366"/>
              </a:solidFill>
            </a:endParaRPr>
          </a:p>
          <a:p>
            <a:pPr marL="461963" lvl="1" indent="-225425" algn="l">
              <a:spcBef>
                <a:spcPct val="20000"/>
              </a:spcBef>
              <a:spcAft>
                <a:spcPts val="600"/>
              </a:spcAft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i="0" u="none" dirty="0" smtClean="0">
                <a:solidFill>
                  <a:srgbClr val="003366"/>
                </a:solidFill>
              </a:rPr>
              <a:t>Non-Intervention Policy</a:t>
            </a:r>
          </a:p>
          <a:p>
            <a:pPr marL="461963" lvl="1" indent="-225425" algn="l">
              <a:spcBef>
                <a:spcPct val="20000"/>
              </a:spcBef>
              <a:spcAft>
                <a:spcPts val="600"/>
              </a:spcAft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i="0" u="none" dirty="0" smtClean="0">
                <a:solidFill>
                  <a:srgbClr val="003366"/>
                </a:solidFill>
              </a:rPr>
              <a:t>$200 Billion in Trade</a:t>
            </a:r>
          </a:p>
          <a:p>
            <a:pPr marL="461963" lvl="1" indent="-225425" algn="l">
              <a:spcBef>
                <a:spcPct val="20000"/>
              </a:spcBef>
              <a:spcAft>
                <a:spcPts val="600"/>
              </a:spcAft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i="0" u="none" dirty="0" smtClean="0">
                <a:solidFill>
                  <a:srgbClr val="003366"/>
                </a:solidFill>
              </a:rPr>
              <a:t>Over 1M Chinese Workers</a:t>
            </a:r>
          </a:p>
          <a:p>
            <a:pPr marL="461963" lvl="1" indent="-225425" algn="l">
              <a:spcBef>
                <a:spcPct val="20000"/>
              </a:spcBef>
              <a:spcAft>
                <a:spcPts val="600"/>
              </a:spcAft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i="0" u="none" dirty="0" smtClean="0">
                <a:solidFill>
                  <a:srgbClr val="003366"/>
                </a:solidFill>
              </a:rPr>
              <a:t>Staying in Southern Oil Producing Region of Nigeria</a:t>
            </a:r>
            <a:endParaRPr lang="en-US" sz="1400" i="0" u="none" dirty="0">
              <a:solidFill>
                <a:srgbClr val="003366"/>
              </a:solidFill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09209" y="3402144"/>
            <a:ext cx="4885302" cy="368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algn="l">
              <a:spcBef>
                <a:spcPct val="20000"/>
              </a:spcBef>
              <a:buClr>
                <a:srgbClr val="003366"/>
              </a:buClr>
            </a:pPr>
            <a:r>
              <a:rPr lang="en-US" sz="1800" i="0" u="none" dirty="0" smtClean="0">
                <a:solidFill>
                  <a:srgbClr val="003366"/>
                </a:solidFill>
              </a:rPr>
              <a:t>UNITED STATES INTERESTS</a:t>
            </a:r>
          </a:p>
          <a:p>
            <a:pPr marL="461963" lvl="1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i="0" u="none" dirty="0" smtClean="0">
                <a:solidFill>
                  <a:srgbClr val="003366"/>
                </a:solidFill>
              </a:rPr>
              <a:t>Pro-Active Focus on Military and Political</a:t>
            </a:r>
          </a:p>
          <a:p>
            <a:pPr marL="919163" lvl="2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b="0" i="0" u="none" dirty="0">
                <a:solidFill>
                  <a:srgbClr val="003366"/>
                </a:solidFill>
              </a:rPr>
              <a:t>In 2008 Established U.S. Africa Command</a:t>
            </a:r>
          </a:p>
          <a:p>
            <a:pPr marL="919163" lvl="2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</a:rPr>
              <a:t>Major Base in Djibouti</a:t>
            </a:r>
          </a:p>
          <a:p>
            <a:pPr marL="919163" lvl="2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</a:rPr>
              <a:t>Troops from Mali in the West through Central African Republic, Ethiopia into Somalia</a:t>
            </a:r>
          </a:p>
          <a:p>
            <a:pPr marL="919163" lvl="2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</a:rPr>
              <a:t>2011 Intervention into Libya</a:t>
            </a:r>
          </a:p>
          <a:p>
            <a:pPr marL="461963" lvl="1" indent="-225425" algn="l">
              <a:spcBef>
                <a:spcPct val="20000"/>
              </a:spcBef>
              <a:spcAft>
                <a:spcPts val="600"/>
              </a:spcAft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i="0" u="none" dirty="0" smtClean="0">
                <a:solidFill>
                  <a:srgbClr val="003366"/>
                </a:solidFill>
              </a:rPr>
              <a:t>Intervention into Governments and Human Rights</a:t>
            </a:r>
          </a:p>
          <a:p>
            <a:pPr marL="461963" lvl="1" indent="-225425" algn="l">
              <a:spcBef>
                <a:spcPct val="20000"/>
              </a:spcBef>
              <a:spcAft>
                <a:spcPts val="600"/>
              </a:spcAft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i="0" u="none" dirty="0" smtClean="0">
                <a:solidFill>
                  <a:srgbClr val="003366"/>
                </a:solidFill>
              </a:rPr>
              <a:t>$85 Billion in Trade</a:t>
            </a:r>
          </a:p>
          <a:p>
            <a:pPr marL="461963" lvl="1" indent="-225425" algn="l">
              <a:spcBef>
                <a:spcPct val="20000"/>
              </a:spcBef>
              <a:spcAft>
                <a:spcPts val="600"/>
              </a:spcAft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i="0" u="none" dirty="0" smtClean="0">
                <a:solidFill>
                  <a:srgbClr val="003366"/>
                </a:solidFill>
              </a:rPr>
              <a:t>Less Than 100K American Workers</a:t>
            </a:r>
          </a:p>
          <a:p>
            <a:pPr marL="461963" lvl="1" indent="-225425" algn="l">
              <a:spcBef>
                <a:spcPct val="20000"/>
              </a:spcBef>
              <a:spcAft>
                <a:spcPts val="600"/>
              </a:spcAft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400" i="0" u="none" dirty="0" smtClean="0">
                <a:solidFill>
                  <a:srgbClr val="003366"/>
                </a:solidFill>
              </a:rPr>
              <a:t>Supporting Northern Fight Against Boko Haram in Nigeria</a:t>
            </a:r>
          </a:p>
          <a:p>
            <a:pPr lvl="1" algn="l">
              <a:spcBef>
                <a:spcPct val="20000"/>
              </a:spcBef>
              <a:buClr>
                <a:srgbClr val="003366"/>
              </a:buClr>
            </a:pPr>
            <a:endParaRPr lang="en-US" sz="1400" i="0" u="none" dirty="0" smtClean="0">
              <a:solidFill>
                <a:srgbClr val="003366"/>
              </a:solidFill>
            </a:endParaRPr>
          </a:p>
          <a:p>
            <a:pPr marL="682625" lvl="1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endParaRPr lang="en-US" sz="1400" i="0" u="none" dirty="0">
              <a:solidFill>
                <a:srgbClr val="003366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755648" y="961256"/>
            <a:ext cx="8024077" cy="140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225425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2000" i="0" u="none" dirty="0" smtClean="0">
                <a:solidFill>
                  <a:srgbClr val="003366"/>
                </a:solidFill>
              </a:rPr>
              <a:t>Africa is Least Developed and Poorest Continent</a:t>
            </a:r>
          </a:p>
          <a:p>
            <a:pPr marL="225425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2000" i="0" u="none" dirty="0" smtClean="0">
                <a:solidFill>
                  <a:srgbClr val="003366"/>
                </a:solidFill>
              </a:rPr>
              <a:t>Africa is Positioned for Massive Growth</a:t>
            </a:r>
          </a:p>
          <a:p>
            <a:pPr marL="225425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2000" i="0" u="none" dirty="0" smtClean="0">
                <a:solidFill>
                  <a:srgbClr val="003366"/>
                </a:solidFill>
              </a:rPr>
              <a:t>Africa is Flush with Highly Desirable Natural Resources</a:t>
            </a:r>
          </a:p>
          <a:p>
            <a:pPr marL="682625" lvl="1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endParaRPr lang="en-US" sz="2000" i="0" u="none" dirty="0">
              <a:solidFill>
                <a:srgbClr val="003366"/>
              </a:solidFill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76695" y="6984270"/>
            <a:ext cx="9835631" cy="4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225425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2400" i="0" u="none" dirty="0" smtClean="0">
                <a:solidFill>
                  <a:srgbClr val="003366"/>
                </a:solidFill>
              </a:rPr>
              <a:t>Mutual Interest in Stability, Resources &amp; Economic Development</a:t>
            </a:r>
          </a:p>
          <a:p>
            <a:pPr marL="682625" lvl="1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endParaRPr lang="en-US" sz="2400" i="0" u="none" dirty="0">
              <a:solidFill>
                <a:srgbClr val="003366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608" y="2299564"/>
            <a:ext cx="1755648" cy="1100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910" y="2257569"/>
            <a:ext cx="1808106" cy="135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483" y="243836"/>
            <a:ext cx="9601200" cy="72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AE Logo higher.jpg"/>
          <p:cNvPicPr>
            <a:picLocks noChangeAspect="1"/>
          </p:cNvPicPr>
          <p:nvPr/>
        </p:nvPicPr>
        <p:blipFill>
          <a:blip r:embed="rId3" cstate="email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706" y="-10440"/>
            <a:ext cx="1469267" cy="841155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114300" dist="114300" dir="2700000" algn="tl" rotWithShape="0">
              <a:prstClr val="black">
                <a:alpha val="62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829" y="2209"/>
            <a:ext cx="2627604" cy="828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7992" y="2299885"/>
            <a:ext cx="2169216" cy="5378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67699" y="2820338"/>
            <a:ext cx="25441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i="0" u="none" dirty="0" smtClean="0">
                <a:solidFill>
                  <a:srgbClr val="003366"/>
                </a:solidFill>
              </a:rPr>
              <a:t>Organization for Security and Co-Operation in Europe</a:t>
            </a:r>
            <a:endParaRPr lang="en-US" sz="1200" i="0" u="none" dirty="0">
              <a:solidFill>
                <a:srgbClr val="003366"/>
              </a:solidFill>
            </a:endParaRPr>
          </a:p>
          <a:p>
            <a:pPr>
              <a:spcAft>
                <a:spcPts val="600"/>
              </a:spcAft>
            </a:pPr>
            <a:endParaRPr lang="en-US" sz="1200" i="0" u="none" dirty="0">
              <a:solidFill>
                <a:srgbClr val="0033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8233" y="1539051"/>
            <a:ext cx="486016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i="0" u="none" dirty="0" smtClean="0">
                <a:solidFill>
                  <a:srgbClr val="003366"/>
                </a:solidFill>
              </a:rPr>
              <a:t>Rapid Expert Assistance and Cooperation Teams (REACT)</a:t>
            </a:r>
            <a:endParaRPr lang="en-US" sz="1800" i="0" u="none" dirty="0">
              <a:solidFill>
                <a:srgbClr val="003366"/>
              </a:solidFill>
            </a:endParaRPr>
          </a:p>
          <a:p>
            <a:pPr algn="l">
              <a:spcAft>
                <a:spcPts val="600"/>
              </a:spcAft>
            </a:pPr>
            <a:endParaRPr lang="en-US" sz="1800" i="0" u="none" dirty="0">
              <a:solidFill>
                <a:srgbClr val="00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424" y="1539051"/>
            <a:ext cx="47121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i="0" u="none" dirty="0">
                <a:solidFill>
                  <a:srgbClr val="003366"/>
                </a:solidFill>
              </a:rPr>
              <a:t>U.S. Civilian Research and Development Foundation for the Independent States of the Former Soviet Union (CRDF)</a:t>
            </a:r>
          </a:p>
          <a:p>
            <a:pPr algn="l">
              <a:spcAft>
                <a:spcPts val="600"/>
              </a:spcAft>
            </a:pPr>
            <a:endParaRPr lang="en-US" sz="1800" i="0" u="none" dirty="0">
              <a:solidFill>
                <a:srgbClr val="00336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9423" y="2560474"/>
            <a:ext cx="4859777" cy="509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2575" algn="l">
              <a:lnSpc>
                <a:spcPts val="23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>
                <a:solidFill>
                  <a:srgbClr val="003366"/>
                </a:solidFill>
              </a:rPr>
              <a:t>Authorized by US Congress in 1992 Under the Freedom Support Act and Established in 1995 by the National Science Foundation</a:t>
            </a:r>
          </a:p>
          <a:p>
            <a:pPr marL="287338" indent="-282575" algn="l">
              <a:lnSpc>
                <a:spcPts val="23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>
                <a:solidFill>
                  <a:srgbClr val="003366"/>
                </a:solidFill>
              </a:rPr>
              <a:t>The Former Soviet Union (FSU) Employed 50K-60K Nuclear Experts, 65K Bioweapons Experts, and 6K Chemical Weapons Experts - Scientist Redirection and 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Engagement</a:t>
            </a:r>
          </a:p>
          <a:p>
            <a:pPr marL="287338" indent="-282575" algn="l">
              <a:lnSpc>
                <a:spcPts val="23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rgbClr val="003366"/>
                </a:solidFill>
              </a:rPr>
              <a:t>Defense to Civilian Focus – Collaboration on Research and Development </a:t>
            </a:r>
          </a:p>
          <a:p>
            <a:pPr marL="287338" indent="-282575" algn="l">
              <a:lnSpc>
                <a:spcPts val="23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rgbClr val="003366"/>
                </a:solidFill>
              </a:rPr>
              <a:t>Establishment </a:t>
            </a:r>
            <a:r>
              <a:rPr lang="en-US" sz="1600" b="0" i="0" u="none" dirty="0">
                <a:solidFill>
                  <a:srgbClr val="003366"/>
                </a:solidFill>
              </a:rPr>
              <a:t>of a 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Market Economy –Between United </a:t>
            </a:r>
            <a:r>
              <a:rPr lang="en-US" sz="1600" b="0" i="0" u="none" dirty="0">
                <a:solidFill>
                  <a:srgbClr val="003366"/>
                </a:solidFill>
              </a:rPr>
              <a:t>States 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Businesses </a:t>
            </a:r>
            <a:r>
              <a:rPr lang="en-US" sz="1600" b="0" i="0" u="none" dirty="0">
                <a:solidFill>
                  <a:srgbClr val="003366"/>
                </a:solidFill>
              </a:rPr>
              <a:t>and S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cientists</a:t>
            </a:r>
            <a:r>
              <a:rPr lang="en-US" sz="1600" b="0" i="0" u="none" dirty="0">
                <a:solidFill>
                  <a:srgbClr val="003366"/>
                </a:solidFill>
              </a:rPr>
              <a:t>, 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Engineers</a:t>
            </a:r>
            <a:r>
              <a:rPr lang="en-US" sz="1600" b="0" i="0" u="none" dirty="0">
                <a:solidFill>
                  <a:srgbClr val="003366"/>
                </a:solidFill>
              </a:rPr>
              <a:t>, and 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Entrepreneurs </a:t>
            </a:r>
            <a:r>
              <a:rPr lang="en-US" sz="1600" b="0" i="0" u="none" dirty="0">
                <a:solidFill>
                  <a:srgbClr val="003366"/>
                </a:solidFill>
              </a:rPr>
              <a:t>in 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the Newly Independent States</a:t>
            </a:r>
            <a:endParaRPr lang="en-US" sz="1600" b="0" i="0" u="none" dirty="0">
              <a:solidFill>
                <a:srgbClr val="003366"/>
              </a:solidFill>
            </a:endParaRPr>
          </a:p>
          <a:p>
            <a:pPr marL="287338" indent="-282575" algn="l">
              <a:lnSpc>
                <a:spcPts val="23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rgbClr val="003366"/>
                </a:solidFill>
              </a:rPr>
              <a:t>Access </a:t>
            </a:r>
            <a:r>
              <a:rPr lang="en-US" sz="1600" b="0" i="0" u="none" dirty="0">
                <a:solidFill>
                  <a:srgbClr val="003366"/>
                </a:solidFill>
              </a:rPr>
              <a:t>for United States B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usinesses </a:t>
            </a:r>
            <a:r>
              <a:rPr lang="en-US" sz="1600" b="0" i="0" u="none" dirty="0">
                <a:solidFill>
                  <a:srgbClr val="003366"/>
                </a:solidFill>
              </a:rPr>
              <a:t>to 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Sophisticated New Technologies</a:t>
            </a:r>
            <a:r>
              <a:rPr lang="en-US" sz="1600" b="0" i="0" u="none" dirty="0">
                <a:solidFill>
                  <a:srgbClr val="003366"/>
                </a:solidFill>
              </a:rPr>
              <a:t>, 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Talented </a:t>
            </a:r>
            <a:r>
              <a:rPr lang="en-US" sz="1600" b="0" i="0" u="none" dirty="0">
                <a:solidFill>
                  <a:srgbClr val="003366"/>
                </a:solidFill>
              </a:rPr>
              <a:t>R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esearchers</a:t>
            </a:r>
            <a:r>
              <a:rPr lang="en-US" sz="1600" b="0" i="0" u="none" dirty="0">
                <a:solidFill>
                  <a:srgbClr val="003366"/>
                </a:solidFill>
              </a:rPr>
              <a:t>, and </a:t>
            </a:r>
            <a:r>
              <a:rPr lang="en-US" sz="1600" b="0" i="0" u="none" dirty="0" smtClean="0">
                <a:solidFill>
                  <a:srgbClr val="003366"/>
                </a:solidFill>
              </a:rPr>
              <a:t>Potential New Markets</a:t>
            </a:r>
            <a:endParaRPr lang="en-US" sz="1600" b="0" i="0" u="none" dirty="0">
              <a:solidFill>
                <a:srgbClr val="00336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6001" y="2026615"/>
            <a:ext cx="1170533" cy="117053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294033" y="3369826"/>
            <a:ext cx="4694704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algn="l">
              <a:spcAft>
                <a:spcPts val="600"/>
              </a:spcAft>
            </a:pPr>
            <a:r>
              <a:rPr lang="en-US" sz="1600" b="0" i="0" u="none" dirty="0" smtClean="0">
                <a:solidFill>
                  <a:srgbClr val="003366"/>
                </a:solidFill>
              </a:rPr>
              <a:t>Provides Personnel and Related Personnel Support Services to Rapidly Deploy U.S. Citizens on Behalf of The U.S. Department of State to Advance:</a:t>
            </a:r>
          </a:p>
          <a:p>
            <a:pPr marL="744538" lvl="1" indent="-28257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rgbClr val="003366"/>
                </a:solidFill>
              </a:rPr>
              <a:t>Democratization,</a:t>
            </a:r>
          </a:p>
          <a:p>
            <a:pPr marL="744538" lvl="1" indent="-28257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rgbClr val="003366"/>
                </a:solidFill>
              </a:rPr>
              <a:t>Elections,</a:t>
            </a:r>
          </a:p>
          <a:p>
            <a:pPr marL="744538" lvl="1" indent="-28257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rgbClr val="003366"/>
                </a:solidFill>
              </a:rPr>
              <a:t>Human Rights, and</a:t>
            </a:r>
          </a:p>
          <a:p>
            <a:pPr marL="744538" lvl="1" indent="-282575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rgbClr val="003366"/>
                </a:solidFill>
              </a:rPr>
              <a:t>Rule Of Law</a:t>
            </a:r>
          </a:p>
          <a:p>
            <a:pPr marL="4763" algn="l">
              <a:spcAft>
                <a:spcPts val="600"/>
              </a:spcAft>
            </a:pPr>
            <a:r>
              <a:rPr lang="en-US" sz="1600" b="0" i="0" u="none" dirty="0" smtClean="0">
                <a:solidFill>
                  <a:srgbClr val="003366"/>
                </a:solidFill>
              </a:rPr>
              <a:t>The Organization for Security and Cooperation In Europe (OSCE) In:</a:t>
            </a:r>
          </a:p>
          <a:p>
            <a:pPr marL="739775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rgbClr val="003366"/>
                </a:solidFill>
              </a:rPr>
              <a:t>Central Asia,</a:t>
            </a:r>
          </a:p>
          <a:p>
            <a:pPr marL="739775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rgbClr val="003366"/>
                </a:solidFill>
              </a:rPr>
              <a:t>The Caucasus,</a:t>
            </a:r>
          </a:p>
          <a:p>
            <a:pPr marL="739775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rgbClr val="003366"/>
                </a:solidFill>
              </a:rPr>
              <a:t>The Balkans, and</a:t>
            </a:r>
          </a:p>
          <a:p>
            <a:pPr marL="739775" indent="-285750" algn="l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0" i="0" u="none" dirty="0" smtClean="0">
                <a:solidFill>
                  <a:srgbClr val="003366"/>
                </a:solidFill>
              </a:rPr>
              <a:t>Central And Eastern Europe</a:t>
            </a:r>
            <a:endParaRPr lang="en-US" sz="1600" b="0" i="0" u="none" dirty="0">
              <a:solidFill>
                <a:srgbClr val="00336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19152" y="997821"/>
            <a:ext cx="33978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0" u="none" cap="none" spc="0" dirty="0" smtClean="0">
                <a:ln w="10160">
                  <a:solidFill>
                    <a:srgbClr val="003366"/>
                  </a:solidFill>
                  <a:prstDash val="solid"/>
                </a:ln>
                <a:solidFill>
                  <a:srgbClr val="FFFFFF"/>
                </a:solidFill>
                <a:latin typeface="Arial Black" panose="020B0A04020102020204" pitchFamily="34" charset="0"/>
              </a:rPr>
              <a:t>GOVERNANCE</a:t>
            </a:r>
            <a:endParaRPr lang="en-US" sz="3200" b="1" i="0" u="none" cap="none" spc="0" dirty="0">
              <a:ln w="10160">
                <a:solidFill>
                  <a:srgbClr val="003366"/>
                </a:solidFill>
                <a:prstDash val="solid"/>
              </a:ln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9252" y="997821"/>
            <a:ext cx="506042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i="0" u="none" cap="none" spc="0" dirty="0" smtClean="0">
                <a:ln w="10160">
                  <a:solidFill>
                    <a:srgbClr val="003366"/>
                  </a:solidFill>
                  <a:prstDash val="solid"/>
                </a:ln>
                <a:solidFill>
                  <a:srgbClr val="FFFFFF"/>
                </a:solidFill>
                <a:latin typeface="Arial Black" panose="020B0A04020102020204" pitchFamily="34" charset="0"/>
              </a:rPr>
              <a:t>SECURITY/STABILITY</a:t>
            </a:r>
            <a:endParaRPr lang="en-US" sz="3200" b="1" i="0" u="none" cap="none" spc="0" dirty="0">
              <a:ln w="10160">
                <a:solidFill>
                  <a:srgbClr val="003366"/>
                </a:solidFill>
                <a:prstDash val="solid"/>
              </a:ln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19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19" y="941199"/>
            <a:ext cx="9659700" cy="6831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" y="15875"/>
            <a:ext cx="10059272" cy="9019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1699" y="124594"/>
            <a:ext cx="86341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0" u="none" cap="none" spc="0" dirty="0" smtClean="0">
                <a:ln w="9525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GLOBAL AREAS OF CONFLICT</a:t>
            </a:r>
            <a:endParaRPr lang="en-US" sz="4000" b="1" i="0" u="none" cap="none" spc="0" dirty="0">
              <a:ln w="9525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97476" y="1193074"/>
            <a:ext cx="3282043" cy="4245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1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060465" y="6866622"/>
            <a:ext cx="2849336" cy="7424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1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1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6033615"/>
            <a:ext cx="10059272" cy="1738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2" y="15875"/>
            <a:ext cx="10059272" cy="12513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8216" y="26622"/>
            <a:ext cx="62011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i="0" u="none" cap="none" spc="0" dirty="0" smtClean="0">
                <a:ln w="9525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GLOBAL RESOURCES</a:t>
            </a:r>
            <a:endParaRPr lang="en-US" sz="4000" b="1" i="0" u="none" cap="none" spc="0" dirty="0">
              <a:ln w="9525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024" y="6081501"/>
            <a:ext cx="162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Canada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COBALT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024" y="6780679"/>
            <a:ext cx="162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United States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BERYLLIUM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40632" y="6081501"/>
            <a:ext cx="1551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Mexico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FLUORSPAR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13648" y="6780679"/>
            <a:ext cx="1551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Brazil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NIOBIUM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TATALUM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10956" y="6081501"/>
            <a:ext cx="20428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Russia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PLATINUM GROUP METALS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10956" y="6780679"/>
            <a:ext cx="1944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South Africa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PLATINUM GROUP METALS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79505" y="6780679"/>
            <a:ext cx="1827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Democratic Republic of Congo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COBALT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TANTALUM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79505" y="6081501"/>
            <a:ext cx="1621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Rwanda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TANTALUM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20825" y="6091663"/>
            <a:ext cx="153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India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Graphite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20825" y="6790841"/>
            <a:ext cx="153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Japan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chemeClr val="bg1"/>
                </a:solidFill>
                <a:cs typeface="Arial" panose="020B0604020202020204" pitchFamily="34" charset="0"/>
              </a:rPr>
              <a:t>INDIUM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89362" y="5481000"/>
            <a:ext cx="1723111" cy="4245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1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260"/>
            <a:ext cx="10058400" cy="52504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0" y="5481000"/>
            <a:ext cx="1812473" cy="42454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1" u="sng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7024" y="3485905"/>
            <a:ext cx="17848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dirty="0" smtClean="0">
                <a:solidFill>
                  <a:srgbClr val="003366"/>
                </a:solidFill>
                <a:cs typeface="Arial" panose="020B0604020202020204" pitchFamily="34" charset="0"/>
              </a:rPr>
              <a:t>China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  <a:cs typeface="Arial" panose="020B0604020202020204" pitchFamily="34" charset="0"/>
              </a:rPr>
              <a:t>ANTIMONY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  <a:cs typeface="Arial" panose="020B0604020202020204" pitchFamily="34" charset="0"/>
              </a:rPr>
              <a:t>BERYLLIUM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  <a:cs typeface="Arial" panose="020B0604020202020204" pitchFamily="34" charset="0"/>
              </a:rPr>
              <a:t>FLUORSPAR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  <a:cs typeface="Arial" panose="020B0604020202020204" pitchFamily="34" charset="0"/>
              </a:rPr>
              <a:t>GALLIUM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  <a:cs typeface="Arial" panose="020B0604020202020204" pitchFamily="34" charset="0"/>
              </a:rPr>
              <a:t>GRAPHITE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  <a:cs typeface="Arial" panose="020B0604020202020204" pitchFamily="34" charset="0"/>
              </a:rPr>
              <a:t>GERMANIUM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  <a:cs typeface="Arial" panose="020B0604020202020204" pitchFamily="34" charset="0"/>
              </a:rPr>
              <a:t>INDIUM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 smtClean="0">
                <a:solidFill>
                  <a:srgbClr val="003366"/>
                </a:solidFill>
                <a:cs typeface="Arial" panose="020B0604020202020204" pitchFamily="34" charset="0"/>
              </a:rPr>
              <a:t>MAGNESIUM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b="0" i="0" u="none" dirty="0">
                <a:solidFill>
                  <a:srgbClr val="003366"/>
                </a:solidFill>
                <a:cs typeface="Arial" panose="020B0604020202020204" pitchFamily="34" charset="0"/>
              </a:rPr>
              <a:t>TUNGSTEN</a:t>
            </a:r>
          </a:p>
          <a:p>
            <a:pPr marL="285750" indent="-285750" algn="l" defTabSz="285750">
              <a:buFont typeface="Wingdings" panose="05000000000000000000" pitchFamily="2" charset="2"/>
              <a:buChar char="§"/>
            </a:pPr>
            <a:r>
              <a:rPr lang="en-US" sz="1400" i="0" u="none" dirty="0" smtClean="0">
                <a:solidFill>
                  <a:srgbClr val="003366"/>
                </a:solidFill>
                <a:cs typeface="Arial" panose="020B0604020202020204" pitchFamily="34" charset="0"/>
              </a:rPr>
              <a:t>RARE EARTHS</a:t>
            </a:r>
          </a:p>
        </p:txBody>
      </p:sp>
    </p:spTree>
    <p:extLst>
      <p:ext uri="{BB962C8B-B14F-4D97-AF65-F5344CB8AC3E}">
        <p14:creationId xmlns:p14="http://schemas.microsoft.com/office/powerpoint/2010/main" val="146167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882" y="3586997"/>
            <a:ext cx="1811380" cy="1808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57" y="3583842"/>
            <a:ext cx="1825386" cy="18253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8788" y="359230"/>
            <a:ext cx="9142412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i="0" u="none" cap="none" spc="0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INTERNATIONAL</a:t>
            </a:r>
          </a:p>
          <a:p>
            <a:pPr algn="ctr"/>
            <a:r>
              <a:rPr lang="en-US" sz="6600" b="1" i="0" u="none" cap="none" spc="0" dirty="0" smtClean="0">
                <a:ln w="12700">
                  <a:solidFill>
                    <a:schemeClr val="bg1"/>
                  </a:solidFill>
                  <a:prstDash val="solid"/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U.S. POLICY IMPLEMENTATION</a:t>
            </a:r>
            <a:endParaRPr lang="en-US" sz="6600" b="1" i="0" u="none" cap="none" spc="0" dirty="0">
              <a:ln w="12700">
                <a:solidFill>
                  <a:schemeClr val="bg1"/>
                </a:solidFill>
                <a:prstDash val="solid"/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7382" y="5460090"/>
            <a:ext cx="2308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u="none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  <a:cs typeface="Times New Roman" panose="02020603050405020304" pitchFamily="18" charset="0"/>
              </a:rPr>
              <a:t>Diplomacy</a:t>
            </a:r>
          </a:p>
          <a:p>
            <a:pPr>
              <a:lnSpc>
                <a:spcPct val="150000"/>
              </a:lnSpc>
            </a:pPr>
            <a:r>
              <a:rPr lang="en-US" sz="2800" b="0" i="0" u="none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  <a:cs typeface="Times New Roman" panose="02020603050405020304" pitchFamily="18" charset="0"/>
              </a:rPr>
              <a:t>Development</a:t>
            </a:r>
          </a:p>
          <a:p>
            <a:pPr>
              <a:lnSpc>
                <a:spcPct val="150000"/>
              </a:lnSpc>
            </a:pPr>
            <a:r>
              <a:rPr lang="en-US" sz="2800" b="0" i="0" u="none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  <a:cs typeface="Times New Roman" panose="02020603050405020304" pitchFamily="18" charset="0"/>
              </a:rPr>
              <a:t>Foreign Aid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5238" y="5460090"/>
            <a:ext cx="3535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u="none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  <a:cs typeface="Times New Roman" panose="02020603050405020304" pitchFamily="18" charset="0"/>
              </a:rPr>
              <a:t>Defense</a:t>
            </a:r>
          </a:p>
          <a:p>
            <a:pPr>
              <a:lnSpc>
                <a:spcPct val="150000"/>
              </a:lnSpc>
            </a:pPr>
            <a:r>
              <a:rPr lang="en-US" sz="2800" b="0" i="0" u="none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  <a:cs typeface="Times New Roman" panose="02020603050405020304" pitchFamily="18" charset="0"/>
              </a:rPr>
              <a:t>Force Protection</a:t>
            </a:r>
          </a:p>
          <a:p>
            <a:pPr>
              <a:lnSpc>
                <a:spcPct val="150000"/>
              </a:lnSpc>
            </a:pPr>
            <a:r>
              <a:rPr lang="en-US" sz="2800" b="0" i="0" u="none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aramond" panose="02020404030301010803" pitchFamily="18" charset="0"/>
                <a:cs typeface="Times New Roman" panose="02020603050405020304" pitchFamily="18" charset="0"/>
              </a:rPr>
              <a:t>Asymmetrical Warfare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217971" y="6360451"/>
            <a:ext cx="3317267" cy="779747"/>
          </a:xfrm>
          <a:prstGeom prst="rect">
            <a:avLst/>
          </a:prstGeom>
          <a:solidFill>
            <a:srgbClr val="003366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1019175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PROSPERITY</a:t>
            </a:r>
          </a:p>
        </p:txBody>
      </p:sp>
      <p:sp>
        <p:nvSpPr>
          <p:cNvPr id="12" name="Flowchart: Off-page Connector 11"/>
          <p:cNvSpPr/>
          <p:nvPr/>
        </p:nvSpPr>
        <p:spPr bwMode="auto">
          <a:xfrm>
            <a:off x="3217971" y="5498824"/>
            <a:ext cx="3317267" cy="1035508"/>
          </a:xfrm>
          <a:prstGeom prst="flowChartOffpageConnector">
            <a:avLst/>
          </a:prstGeom>
          <a:solidFill>
            <a:srgbClr val="66AFE0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Arial Black" panose="020B0A04020102020204" pitchFamily="34" charset="0"/>
              </a:rPr>
              <a:t>SUSTAINMENT</a:t>
            </a:r>
          </a:p>
        </p:txBody>
      </p:sp>
      <p:sp>
        <p:nvSpPr>
          <p:cNvPr id="13" name="Flowchart: Off-page Connector 12"/>
          <p:cNvSpPr/>
          <p:nvPr/>
        </p:nvSpPr>
        <p:spPr bwMode="auto">
          <a:xfrm>
            <a:off x="3217971" y="4637198"/>
            <a:ext cx="3317267" cy="1035508"/>
          </a:xfrm>
          <a:prstGeom prst="flowChartOffpageConnector">
            <a:avLst/>
          </a:prstGeom>
          <a:solidFill>
            <a:srgbClr val="A3C6E5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Arial Black" panose="020B0A04020102020204" pitchFamily="34" charset="0"/>
              </a:rPr>
              <a:t>SECURITY</a:t>
            </a:r>
          </a:p>
        </p:txBody>
      </p:sp>
      <p:sp>
        <p:nvSpPr>
          <p:cNvPr id="14" name="Flowchart: Off-page Connector 13"/>
          <p:cNvSpPr/>
          <p:nvPr/>
        </p:nvSpPr>
        <p:spPr bwMode="auto">
          <a:xfrm>
            <a:off x="3217971" y="3775572"/>
            <a:ext cx="3317267" cy="1035508"/>
          </a:xfrm>
          <a:prstGeom prst="flowChartOffpageConnector">
            <a:avLst/>
          </a:prstGeom>
          <a:solidFill>
            <a:srgbClr val="CCECFF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Arial Black" panose="020B0A04020102020204" pitchFamily="34" charset="0"/>
              </a:rPr>
              <a:t>STABILITY</a:t>
            </a:r>
          </a:p>
        </p:txBody>
      </p:sp>
    </p:spTree>
    <p:extLst>
      <p:ext uri="{BB962C8B-B14F-4D97-AF65-F5344CB8AC3E}">
        <p14:creationId xmlns:p14="http://schemas.microsoft.com/office/powerpoint/2010/main" val="422235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ChangeArrowheads="1"/>
          </p:cNvSpPr>
          <p:nvPr/>
        </p:nvSpPr>
        <p:spPr bwMode="auto">
          <a:xfrm>
            <a:off x="394965" y="1370844"/>
            <a:ext cx="4593000" cy="5000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225425" indent="-225425" algn="l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500" i="0" u="none" dirty="0"/>
              <a:t>Wide </a:t>
            </a:r>
            <a:r>
              <a:rPr lang="en-US" sz="1500" i="0" u="none" dirty="0" smtClean="0"/>
              <a:t>Spectrum </a:t>
            </a:r>
            <a:r>
              <a:rPr lang="en-US" sz="1500" i="0" u="none" dirty="0"/>
              <a:t>of </a:t>
            </a:r>
            <a:r>
              <a:rPr lang="en-US" sz="1500" i="0" u="none" dirty="0" smtClean="0"/>
              <a:t>National Security Challenges</a:t>
            </a:r>
          </a:p>
          <a:p>
            <a:pPr marL="225425" indent="-225425" algn="l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sz="1500" i="0" u="none" dirty="0" smtClean="0"/>
          </a:p>
          <a:p>
            <a:pPr marL="225425" indent="-225425" algn="l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US" sz="1500" i="0" u="none" dirty="0" smtClean="0"/>
          </a:p>
          <a:p>
            <a:pPr marL="1549400" lvl="1" indent="-177800" algn="l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1300" i="0" u="none" dirty="0" smtClean="0"/>
              <a:t>Failed </a:t>
            </a:r>
            <a:r>
              <a:rPr lang="en-US" sz="1300" i="0" u="none" dirty="0"/>
              <a:t>/ </a:t>
            </a:r>
            <a:r>
              <a:rPr lang="en-US" sz="1300" i="0" u="none" dirty="0" smtClean="0"/>
              <a:t>Failing </a:t>
            </a:r>
            <a:r>
              <a:rPr lang="en-US" sz="1300" i="0" u="none" dirty="0"/>
              <a:t>S</a:t>
            </a:r>
            <a:r>
              <a:rPr lang="en-US" sz="1300" i="0" u="none" dirty="0" smtClean="0"/>
              <a:t>tates </a:t>
            </a:r>
            <a:r>
              <a:rPr lang="en-US" sz="1300" i="0" u="none" dirty="0"/>
              <a:t>and </a:t>
            </a:r>
            <a:r>
              <a:rPr lang="en-US" sz="1300" i="0" u="none" dirty="0" smtClean="0"/>
              <a:t>Non-State </a:t>
            </a:r>
            <a:r>
              <a:rPr lang="en-US" sz="1300" i="0" u="none" dirty="0"/>
              <a:t>A</a:t>
            </a:r>
            <a:r>
              <a:rPr lang="en-US" sz="1300" i="0" u="none" dirty="0" smtClean="0"/>
              <a:t>ctors</a:t>
            </a:r>
            <a:endParaRPr lang="en-US" sz="1300" i="0" u="none" dirty="0"/>
          </a:p>
          <a:p>
            <a:pPr marL="1549400" lvl="1" indent="-177800" algn="l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1300" i="0" u="none" dirty="0"/>
              <a:t>Violent </a:t>
            </a:r>
            <a:r>
              <a:rPr lang="en-US" sz="1300" i="0" u="none" dirty="0" smtClean="0"/>
              <a:t>Extremism</a:t>
            </a:r>
            <a:endParaRPr lang="en-US" sz="1300" i="0" u="none" dirty="0"/>
          </a:p>
          <a:p>
            <a:pPr marL="1549400" lvl="1" indent="-177800" algn="l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1300" i="0" u="none" dirty="0"/>
              <a:t>Rising </a:t>
            </a:r>
            <a:r>
              <a:rPr lang="en-US" sz="1300" i="0" u="none" dirty="0" smtClean="0"/>
              <a:t>Powers </a:t>
            </a:r>
            <a:r>
              <a:rPr lang="en-US" sz="1300" i="0" u="none" dirty="0"/>
              <a:t>with </a:t>
            </a:r>
            <a:r>
              <a:rPr lang="en-US" sz="1300" i="0" u="none" dirty="0" smtClean="0"/>
              <a:t>Sophisticated Weapons</a:t>
            </a:r>
          </a:p>
          <a:p>
            <a:pPr marL="1549400" lvl="1" indent="-177800" algn="l">
              <a:spcBef>
                <a:spcPts val="0"/>
              </a:spcBef>
              <a:buFont typeface="Arial" pitchFamily="34" charset="0"/>
              <a:buChar char="–"/>
            </a:pPr>
            <a:endParaRPr lang="en-US" sz="1300" b="0" i="0" u="none" dirty="0"/>
          </a:p>
          <a:p>
            <a:pPr marL="225425" indent="-225425" algn="l"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1500" i="0" u="none" dirty="0"/>
              <a:t>Threat </a:t>
            </a:r>
            <a:r>
              <a:rPr lang="en-US" sz="1500" i="0" u="none" dirty="0" smtClean="0"/>
              <a:t>Response Requires Elevation </a:t>
            </a:r>
            <a:r>
              <a:rPr lang="en-US" sz="1500" i="0" u="none" dirty="0"/>
              <a:t>of </a:t>
            </a:r>
            <a:r>
              <a:rPr lang="en-US" sz="1500" i="0" u="none" dirty="0" smtClean="0"/>
              <a:t>Civilian </a:t>
            </a:r>
            <a:r>
              <a:rPr lang="en-US" sz="1500" i="0" u="none" dirty="0"/>
              <a:t>N</a:t>
            </a:r>
            <a:r>
              <a:rPr lang="en-US" sz="1500" i="0" u="none" dirty="0" smtClean="0"/>
              <a:t>ational </a:t>
            </a:r>
            <a:r>
              <a:rPr lang="en-US" sz="1500" i="0" u="none" dirty="0"/>
              <a:t>S</a:t>
            </a:r>
            <a:r>
              <a:rPr lang="en-US" sz="1500" i="0" u="none" dirty="0" smtClean="0"/>
              <a:t>ecurity Tools</a:t>
            </a:r>
          </a:p>
          <a:p>
            <a:pPr marL="225425" indent="-225425" algn="l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sz="1500" i="0" u="none" dirty="0"/>
          </a:p>
          <a:p>
            <a:pPr marL="1549400" lvl="1" indent="-177800" algn="l">
              <a:spcBef>
                <a:spcPct val="50000"/>
              </a:spcBef>
              <a:spcAft>
                <a:spcPts val="600"/>
              </a:spcAft>
              <a:buFont typeface="Arial" pitchFamily="34" charset="0"/>
              <a:buChar char="–"/>
            </a:pPr>
            <a:r>
              <a:rPr lang="en-US" sz="1300" i="0" u="none" dirty="0"/>
              <a:t>Geographic Reach</a:t>
            </a:r>
          </a:p>
          <a:p>
            <a:pPr marL="1549400" lvl="1" indent="-177800" algn="l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</a:pPr>
            <a:r>
              <a:rPr lang="en-US" sz="1300" i="0" u="none" dirty="0"/>
              <a:t>Support and Competency of Global U.S. Government Presence</a:t>
            </a:r>
          </a:p>
          <a:p>
            <a:pPr marL="1549400" lvl="1" indent="-177800" algn="l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</a:pPr>
            <a:r>
              <a:rPr lang="en-US" sz="1300" i="0" u="none" dirty="0" smtClean="0"/>
              <a:t>Economic Growth</a:t>
            </a:r>
            <a:endParaRPr lang="en-US" sz="1300" i="0" u="none" dirty="0"/>
          </a:p>
          <a:p>
            <a:pPr marL="1549400" lvl="1" indent="-177800" algn="l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</a:pPr>
            <a:r>
              <a:rPr lang="en-US" sz="1300" i="0" u="none" dirty="0"/>
              <a:t>Food </a:t>
            </a:r>
            <a:r>
              <a:rPr lang="en-US" sz="1300" i="0" u="none" dirty="0" smtClean="0"/>
              <a:t>Security</a:t>
            </a:r>
            <a:endParaRPr lang="en-US" sz="1300" i="0" u="none" dirty="0"/>
          </a:p>
          <a:p>
            <a:pPr marL="1549400" lvl="1" indent="-177800" algn="l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</a:pPr>
            <a:r>
              <a:rPr lang="en-US" sz="1300" i="0" u="none" dirty="0"/>
              <a:t>Health</a:t>
            </a:r>
          </a:p>
          <a:p>
            <a:pPr marL="1549400" lvl="1" indent="-177800" algn="l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</a:pPr>
            <a:r>
              <a:rPr lang="en-US" sz="1300" i="0" u="none" dirty="0"/>
              <a:t>Climate </a:t>
            </a:r>
            <a:r>
              <a:rPr lang="en-US" sz="1300" i="0" u="none" dirty="0" smtClean="0"/>
              <a:t>Change</a:t>
            </a:r>
            <a:endParaRPr lang="en-US" sz="1300" i="0" u="none" dirty="0"/>
          </a:p>
          <a:p>
            <a:pPr marL="1549400" lvl="1" indent="-177800" algn="l">
              <a:spcBef>
                <a:spcPct val="20000"/>
              </a:spcBef>
              <a:spcAft>
                <a:spcPts val="600"/>
              </a:spcAft>
              <a:buFont typeface="Arial" pitchFamily="34" charset="0"/>
              <a:buChar char="–"/>
            </a:pPr>
            <a:r>
              <a:rPr lang="en-US" sz="1300" i="0" u="none" dirty="0"/>
              <a:t>Government </a:t>
            </a:r>
            <a:r>
              <a:rPr lang="en-US" sz="1300" i="0" u="none" dirty="0" smtClean="0"/>
              <a:t>Capacity </a:t>
            </a:r>
            <a:r>
              <a:rPr lang="en-US" sz="1300" i="0" u="none" dirty="0"/>
              <a:t>B</a:t>
            </a:r>
            <a:r>
              <a:rPr lang="en-US" sz="1300" i="0" u="none" dirty="0" smtClean="0"/>
              <a:t>uilding </a:t>
            </a:r>
          </a:p>
          <a:p>
            <a:pPr marL="1549400" lvl="1" indent="-177800" algn="l">
              <a:spcBef>
                <a:spcPct val="20000"/>
              </a:spcBef>
              <a:buFont typeface="Arial" pitchFamily="34" charset="0"/>
              <a:buChar char="–"/>
            </a:pPr>
            <a:endParaRPr lang="en-US" sz="1300" i="0" u="none" dirty="0" smtClean="0"/>
          </a:p>
          <a:p>
            <a:pPr marL="1549400" lvl="1" indent="-177800" algn="l">
              <a:spcBef>
                <a:spcPts val="0"/>
              </a:spcBef>
              <a:buFont typeface="Arial" pitchFamily="34" charset="0"/>
              <a:buChar char="–"/>
            </a:pPr>
            <a:endParaRPr lang="en-US" sz="1300" i="0" u="none" dirty="0"/>
          </a:p>
        </p:txBody>
      </p:sp>
      <p:sp>
        <p:nvSpPr>
          <p:cNvPr id="35" name="Oval 34"/>
          <p:cNvSpPr/>
          <p:nvPr/>
        </p:nvSpPr>
        <p:spPr>
          <a:xfrm>
            <a:off x="5523921" y="3059122"/>
            <a:ext cx="2330520" cy="2187370"/>
          </a:xfrm>
          <a:prstGeom prst="ellipse">
            <a:avLst/>
          </a:prstGeom>
          <a:solidFill>
            <a:srgbClr val="003366">
              <a:alpha val="63000"/>
            </a:srgb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b="0" i="0" u="none"/>
          </a:p>
        </p:txBody>
      </p:sp>
      <p:sp>
        <p:nvSpPr>
          <p:cNvPr id="36" name="Oval 35"/>
          <p:cNvSpPr/>
          <p:nvPr/>
        </p:nvSpPr>
        <p:spPr>
          <a:xfrm>
            <a:off x="7257680" y="3509019"/>
            <a:ext cx="2297925" cy="2158048"/>
          </a:xfrm>
          <a:prstGeom prst="ellipse">
            <a:avLst/>
          </a:prstGeom>
          <a:solidFill>
            <a:srgbClr val="003366">
              <a:alpha val="63000"/>
            </a:srgb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b="0"/>
          </a:p>
        </p:txBody>
      </p:sp>
      <p:sp>
        <p:nvSpPr>
          <p:cNvPr id="37" name="Oval 36"/>
          <p:cNvSpPr/>
          <p:nvPr/>
        </p:nvSpPr>
        <p:spPr>
          <a:xfrm>
            <a:off x="6071500" y="4587249"/>
            <a:ext cx="2297925" cy="2158048"/>
          </a:xfrm>
          <a:prstGeom prst="ellipse">
            <a:avLst/>
          </a:prstGeom>
          <a:solidFill>
            <a:srgbClr val="003366">
              <a:alpha val="63000"/>
            </a:srgb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b="0"/>
          </a:p>
        </p:txBody>
      </p:sp>
      <p:sp>
        <p:nvSpPr>
          <p:cNvPr id="38" name="Rectangle 37"/>
          <p:cNvSpPr/>
          <p:nvPr/>
        </p:nvSpPr>
        <p:spPr>
          <a:xfrm rot="3012592">
            <a:off x="7457199" y="3656144"/>
            <a:ext cx="1831468" cy="2059194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>
                <a:gd name="adj" fmla="val 10619597"/>
              </a:avLst>
            </a:prstTxWarp>
            <a:spAutoFit/>
          </a:bodyPr>
          <a:lstStyle/>
          <a:p>
            <a:pPr>
              <a:defRPr/>
            </a:pPr>
            <a:r>
              <a:rPr lang="en-US" sz="1600" b="0" i="0" u="none" spc="3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DEVELOPMENT</a:t>
            </a:r>
          </a:p>
        </p:txBody>
      </p:sp>
      <p:sp>
        <p:nvSpPr>
          <p:cNvPr id="39" name="Rectangle 38"/>
          <p:cNvSpPr/>
          <p:nvPr/>
        </p:nvSpPr>
        <p:spPr>
          <a:xfrm rot="469612">
            <a:off x="6267851" y="4651284"/>
            <a:ext cx="1967309" cy="1975889"/>
          </a:xfrm>
          <a:prstGeom prst="rect">
            <a:avLst/>
          </a:prstGeom>
          <a:noFill/>
        </p:spPr>
        <p:txBody>
          <a:bodyPr spcFirstLastPara="1" wrap="none">
            <a:prstTxWarp prst="textArchDown">
              <a:avLst/>
            </a:prstTxWarp>
            <a:spAutoFit/>
          </a:bodyPr>
          <a:lstStyle/>
          <a:p>
            <a:pPr>
              <a:defRPr/>
            </a:pPr>
            <a:r>
              <a:rPr lang="en-US" sz="1600" b="0" i="0" u="none" spc="3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DIPLOMACY</a:t>
            </a:r>
          </a:p>
        </p:txBody>
      </p:sp>
      <p:sp>
        <p:nvSpPr>
          <p:cNvPr id="40" name="Oval 26"/>
          <p:cNvSpPr>
            <a:spLocks noChangeArrowheads="1"/>
          </p:cNvSpPr>
          <p:nvPr/>
        </p:nvSpPr>
        <p:spPr bwMode="auto">
          <a:xfrm>
            <a:off x="6484546" y="3951296"/>
            <a:ext cx="1906788" cy="1720183"/>
          </a:xfrm>
          <a:prstGeom prst="ellipse">
            <a:avLst/>
          </a:prstGeom>
          <a:solidFill>
            <a:schemeClr val="tx2">
              <a:alpha val="47058"/>
            </a:schemeClr>
          </a:solidFill>
          <a:ln w="12700" algn="ctr">
            <a:noFill/>
            <a:prstDash val="sysDot"/>
            <a:round/>
            <a:headEnd/>
            <a:tailEnd/>
          </a:ln>
        </p:spPr>
        <p:txBody>
          <a:bodyPr lIns="9144" tIns="9144" rIns="9144" bIns="9144" anchor="ctr"/>
          <a:lstStyle/>
          <a:p>
            <a:pPr defTabSz="887413" eaLnBrk="0" hangingPunct="0">
              <a:spcBef>
                <a:spcPct val="50000"/>
              </a:spcBef>
              <a:buSzPct val="100000"/>
            </a:pPr>
            <a:r>
              <a:rPr lang="en-US" sz="1600" b="0" i="0" u="none" dirty="0">
                <a:solidFill>
                  <a:srgbClr val="FFC000"/>
                </a:solidFill>
                <a:latin typeface="Arial Black" pitchFamily="34" charset="0"/>
              </a:rPr>
              <a:t>SMART POWER</a:t>
            </a:r>
          </a:p>
        </p:txBody>
      </p:sp>
      <p:sp>
        <p:nvSpPr>
          <p:cNvPr id="41" name="Rectangle 35"/>
          <p:cNvSpPr>
            <a:spLocks noChangeArrowheads="1"/>
          </p:cNvSpPr>
          <p:nvPr/>
        </p:nvSpPr>
        <p:spPr bwMode="auto">
          <a:xfrm>
            <a:off x="6087009" y="5267017"/>
            <a:ext cx="2342742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000" i="0" u="none" dirty="0">
                <a:solidFill>
                  <a:schemeClr val="bg1"/>
                </a:solidFill>
              </a:rPr>
              <a:t>U.S. Embassies</a:t>
            </a:r>
          </a:p>
          <a:p>
            <a:pPr>
              <a:spcBef>
                <a:spcPts val="600"/>
              </a:spcBef>
            </a:pPr>
            <a:r>
              <a:rPr lang="en-US" sz="1000" i="0" u="none" dirty="0">
                <a:solidFill>
                  <a:schemeClr val="bg1"/>
                </a:solidFill>
              </a:rPr>
              <a:t>NGOs</a:t>
            </a:r>
          </a:p>
          <a:p>
            <a:pPr>
              <a:spcBef>
                <a:spcPts val="600"/>
              </a:spcBef>
            </a:pPr>
            <a:r>
              <a:rPr lang="en-US" sz="1000" i="0" u="none" dirty="0">
                <a:solidFill>
                  <a:schemeClr val="bg1"/>
                </a:solidFill>
              </a:rPr>
              <a:t>International Agencies</a:t>
            </a:r>
          </a:p>
          <a:p>
            <a:pPr>
              <a:spcBef>
                <a:spcPts val="600"/>
              </a:spcBef>
            </a:pPr>
            <a:r>
              <a:rPr lang="en-US" sz="1000" i="0" u="none" dirty="0">
                <a:solidFill>
                  <a:schemeClr val="bg1"/>
                </a:solidFill>
              </a:rPr>
              <a:t>Peacekeeping</a:t>
            </a:r>
          </a:p>
        </p:txBody>
      </p:sp>
      <p:sp>
        <p:nvSpPr>
          <p:cNvPr id="42" name="Rectangle 36"/>
          <p:cNvSpPr>
            <a:spLocks noChangeArrowheads="1"/>
          </p:cNvSpPr>
          <p:nvPr/>
        </p:nvSpPr>
        <p:spPr bwMode="auto">
          <a:xfrm>
            <a:off x="5927361" y="3618240"/>
            <a:ext cx="1427969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000" i="0" u="none" dirty="0">
                <a:solidFill>
                  <a:schemeClr val="bg1"/>
                </a:solidFill>
                <a:latin typeface="+mj-lt"/>
              </a:rPr>
              <a:t>Base Operations Support Services</a:t>
            </a:r>
          </a:p>
          <a:p>
            <a:pPr>
              <a:spcBef>
                <a:spcPts val="600"/>
              </a:spcBef>
              <a:defRPr/>
            </a:pPr>
            <a:r>
              <a:rPr lang="en-US" sz="1000" i="0" u="none" dirty="0">
                <a:solidFill>
                  <a:schemeClr val="bg1"/>
                </a:solidFill>
                <a:latin typeface="+mj-lt"/>
              </a:rPr>
              <a:t>Allied Forces</a:t>
            </a:r>
          </a:p>
          <a:p>
            <a:pPr>
              <a:spcBef>
                <a:spcPts val="600"/>
              </a:spcBef>
              <a:defRPr/>
            </a:pPr>
            <a:r>
              <a:rPr lang="en-US" sz="1000" i="0" u="none" dirty="0">
                <a:solidFill>
                  <a:schemeClr val="bg1"/>
                </a:solidFill>
                <a:latin typeface="+mj-lt"/>
              </a:rPr>
              <a:t>Special Forces</a:t>
            </a:r>
          </a:p>
          <a:p>
            <a:pPr>
              <a:spcBef>
                <a:spcPts val="600"/>
              </a:spcBef>
              <a:defRPr/>
            </a:pPr>
            <a:r>
              <a:rPr lang="en-US" sz="1000" i="0" u="none" dirty="0">
                <a:solidFill>
                  <a:schemeClr val="bg1"/>
                </a:solidFill>
                <a:latin typeface="+mj-lt"/>
              </a:rPr>
              <a:t>Classified</a:t>
            </a:r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7599169" y="4101157"/>
            <a:ext cx="1682751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000" i="0" u="none" dirty="0">
                <a:solidFill>
                  <a:schemeClr val="bg1"/>
                </a:solidFill>
                <a:latin typeface="+mj-lt"/>
              </a:rPr>
              <a:t>Infrastructure O&amp;M</a:t>
            </a:r>
          </a:p>
          <a:p>
            <a:pPr>
              <a:spcBef>
                <a:spcPts val="600"/>
              </a:spcBef>
              <a:defRPr/>
            </a:pPr>
            <a:r>
              <a:rPr lang="en-US" sz="1000" i="0" u="none" dirty="0">
                <a:solidFill>
                  <a:schemeClr val="bg1"/>
                </a:solidFill>
                <a:latin typeface="+mj-lt"/>
              </a:rPr>
              <a:t>Capacity Building</a:t>
            </a:r>
          </a:p>
          <a:p>
            <a:pPr>
              <a:spcBef>
                <a:spcPts val="600"/>
              </a:spcBef>
              <a:defRPr/>
            </a:pPr>
            <a:r>
              <a:rPr lang="en-US" sz="1000" i="0" u="none" dirty="0">
                <a:solidFill>
                  <a:schemeClr val="bg1"/>
                </a:solidFill>
                <a:latin typeface="+mj-lt"/>
              </a:rPr>
              <a:t>Training</a:t>
            </a:r>
          </a:p>
          <a:p>
            <a:pPr>
              <a:spcBef>
                <a:spcPts val="600"/>
              </a:spcBef>
              <a:defRPr/>
            </a:pPr>
            <a:r>
              <a:rPr lang="en-US" sz="1000" i="0" u="none" dirty="0">
                <a:solidFill>
                  <a:schemeClr val="bg1"/>
                </a:solidFill>
                <a:latin typeface="+mj-lt"/>
              </a:rPr>
              <a:t>Expeditionary Construction</a:t>
            </a:r>
          </a:p>
        </p:txBody>
      </p:sp>
      <p:sp>
        <p:nvSpPr>
          <p:cNvPr id="44" name="Rectangle 43"/>
          <p:cNvSpPr/>
          <p:nvPr/>
        </p:nvSpPr>
        <p:spPr>
          <a:xfrm rot="20017820">
            <a:off x="5704449" y="3272804"/>
            <a:ext cx="2073857" cy="2097438"/>
          </a:xfrm>
          <a:prstGeom prst="rect">
            <a:avLst/>
          </a:prstGeom>
          <a:noFill/>
        </p:spPr>
        <p:txBody>
          <a:bodyPr spcFirstLastPara="1" wrap="none">
            <a:prstTxWarp prst="textArchUp">
              <a:avLst>
                <a:gd name="adj" fmla="val 10324549"/>
              </a:avLst>
            </a:prstTxWarp>
            <a:spAutoFit/>
          </a:bodyPr>
          <a:lstStyle/>
          <a:p>
            <a:pPr>
              <a:defRPr/>
            </a:pPr>
            <a:r>
              <a:rPr lang="en-US" sz="1600" b="0" i="0" u="none" spc="3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DEFENSE</a:t>
            </a:r>
          </a:p>
        </p:txBody>
      </p:sp>
      <p:sp>
        <p:nvSpPr>
          <p:cNvPr id="45" name="AutoShape 4"/>
          <p:cNvSpPr>
            <a:spLocks noChangeArrowheads="1"/>
          </p:cNvSpPr>
          <p:nvPr/>
        </p:nvSpPr>
        <p:spPr bwMode="auto">
          <a:xfrm>
            <a:off x="290456" y="891866"/>
            <a:ext cx="4732957" cy="399981"/>
          </a:xfrm>
          <a:prstGeom prst="homePlate">
            <a:avLst>
              <a:gd name="adj" fmla="val 90498"/>
            </a:avLst>
          </a:prstGeom>
          <a:solidFill>
            <a:srgbClr val="C00000"/>
          </a:solidFill>
          <a:ln w="12700">
            <a:noFill/>
            <a:miter lim="800000"/>
            <a:headEnd/>
            <a:tailEnd/>
          </a:ln>
        </p:spPr>
        <p:txBody>
          <a:bodyPr lIns="50941" tIns="50941" rIns="50941" bIns="50941" anchor="ctr"/>
          <a:lstStyle/>
          <a:p>
            <a:pPr defTabSz="1019175">
              <a:spcBef>
                <a:spcPct val="50000"/>
              </a:spcBef>
            </a:pPr>
            <a:r>
              <a:rPr lang="en-US" sz="1600" i="0" u="none" dirty="0">
                <a:solidFill>
                  <a:schemeClr val="bg1"/>
                </a:solidFill>
              </a:rPr>
              <a:t>Challenges and Threats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 bwMode="auto">
          <a:xfrm rot="5400000">
            <a:off x="7095721" y="-1180801"/>
            <a:ext cx="632190" cy="4776806"/>
          </a:xfrm>
          <a:prstGeom prst="homePlate">
            <a:avLst>
              <a:gd name="adj" fmla="val 33652"/>
            </a:avLst>
          </a:prstGeom>
          <a:solidFill>
            <a:srgbClr val="003366"/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vert="vert270" wrap="none" lIns="0" tIns="0" rIns="0" bIns="0" anchor="ctr" anchorCtr="1"/>
          <a:lstStyle/>
          <a:p>
            <a:pPr defTabSz="1019175"/>
            <a:r>
              <a:rPr lang="en-US" sz="1600" i="0" u="none" dirty="0">
                <a:solidFill>
                  <a:schemeClr val="bg1"/>
                </a:solidFill>
              </a:rPr>
              <a:t>Tools</a:t>
            </a:r>
            <a:endParaRPr lang="en-US" sz="1600" i="0" u="none" baseline="50000" dirty="0">
              <a:solidFill>
                <a:schemeClr val="bg1"/>
              </a:solidFill>
            </a:endParaRPr>
          </a:p>
        </p:txBody>
      </p:sp>
      <p:sp>
        <p:nvSpPr>
          <p:cNvPr id="47" name="Rectangle 23"/>
          <p:cNvSpPr>
            <a:spLocks noChangeArrowheads="1"/>
          </p:cNvSpPr>
          <p:nvPr/>
        </p:nvSpPr>
        <p:spPr bwMode="auto">
          <a:xfrm>
            <a:off x="139336" y="6967609"/>
            <a:ext cx="9797143" cy="714953"/>
          </a:xfrm>
          <a:prstGeom prst="roundRect">
            <a:avLst>
              <a:gd name="adj" fmla="val 12284"/>
            </a:avLst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marL="342900" indent="-342900">
              <a:buClr>
                <a:srgbClr val="00126C"/>
              </a:buClr>
              <a:buFont typeface="Wingdings" pitchFamily="2" charset="2"/>
              <a:buNone/>
            </a:pPr>
            <a:r>
              <a:rPr lang="en-US" sz="1600" i="0" u="none" dirty="0">
                <a:solidFill>
                  <a:schemeClr val="bg1"/>
                </a:solidFill>
              </a:rPr>
              <a:t>U.S. </a:t>
            </a:r>
            <a:r>
              <a:rPr lang="en-US" sz="1600" i="0" u="none" dirty="0" smtClean="0">
                <a:solidFill>
                  <a:schemeClr val="bg1"/>
                </a:solidFill>
              </a:rPr>
              <a:t>Strategic Objectives </a:t>
            </a:r>
            <a:r>
              <a:rPr lang="en-US" sz="1600" i="0" u="none" dirty="0">
                <a:solidFill>
                  <a:schemeClr val="bg1"/>
                </a:solidFill>
              </a:rPr>
              <a:t>R</a:t>
            </a:r>
            <a:r>
              <a:rPr lang="en-US" sz="1600" i="0" u="none" dirty="0" smtClean="0">
                <a:solidFill>
                  <a:schemeClr val="bg1"/>
                </a:solidFill>
              </a:rPr>
              <a:t>equire </a:t>
            </a:r>
            <a:r>
              <a:rPr lang="en-US" sz="1600" i="0" u="none" dirty="0">
                <a:solidFill>
                  <a:schemeClr val="bg1"/>
                </a:solidFill>
              </a:rPr>
              <a:t>F</a:t>
            </a:r>
            <a:r>
              <a:rPr lang="en-US" sz="1600" i="0" u="none" dirty="0" smtClean="0">
                <a:solidFill>
                  <a:schemeClr val="bg1"/>
                </a:solidFill>
              </a:rPr>
              <a:t>orward </a:t>
            </a:r>
            <a:r>
              <a:rPr lang="en-US" sz="1600" i="0" u="none" dirty="0">
                <a:solidFill>
                  <a:schemeClr val="bg1"/>
                </a:solidFill>
              </a:rPr>
              <a:t>O</a:t>
            </a:r>
            <a:r>
              <a:rPr lang="en-US" sz="1600" i="0" u="none" dirty="0" smtClean="0">
                <a:solidFill>
                  <a:schemeClr val="bg1"/>
                </a:solidFill>
              </a:rPr>
              <a:t>perating Presence with </a:t>
            </a:r>
            <a:r>
              <a:rPr lang="en-US" sz="1600" i="0" u="none" dirty="0">
                <a:solidFill>
                  <a:schemeClr val="bg1"/>
                </a:solidFill>
              </a:rPr>
              <a:t>S</a:t>
            </a:r>
            <a:r>
              <a:rPr lang="en-US" sz="1600" i="0" u="none" dirty="0" smtClean="0">
                <a:solidFill>
                  <a:schemeClr val="bg1"/>
                </a:solidFill>
              </a:rPr>
              <a:t>tabilization and</a:t>
            </a:r>
          </a:p>
          <a:p>
            <a:pPr marL="342900" indent="-342900">
              <a:buClr>
                <a:srgbClr val="00126C"/>
              </a:buClr>
              <a:buFont typeface="Wingdings" pitchFamily="2" charset="2"/>
              <a:buNone/>
            </a:pPr>
            <a:r>
              <a:rPr lang="en-US" sz="1600" i="0" u="none" dirty="0" smtClean="0">
                <a:solidFill>
                  <a:schemeClr val="bg1"/>
                </a:solidFill>
              </a:rPr>
              <a:t>Capacity-Building </a:t>
            </a:r>
            <a:r>
              <a:rPr lang="en-US" sz="1600" i="0" u="none" dirty="0">
                <a:solidFill>
                  <a:schemeClr val="bg1"/>
                </a:solidFill>
              </a:rPr>
              <a:t>C</a:t>
            </a:r>
            <a:r>
              <a:rPr lang="en-US" sz="1600" i="0" u="none" dirty="0" smtClean="0">
                <a:solidFill>
                  <a:schemeClr val="bg1"/>
                </a:solidFill>
              </a:rPr>
              <a:t>apabilities</a:t>
            </a:r>
            <a:endParaRPr lang="en-US" sz="1600" i="0" u="none" dirty="0">
              <a:solidFill>
                <a:schemeClr val="bg1"/>
              </a:solidFill>
            </a:endParaRPr>
          </a:p>
        </p:txBody>
      </p:sp>
      <p:sp>
        <p:nvSpPr>
          <p:cNvPr id="52" name="Rectangle 3"/>
          <p:cNvSpPr>
            <a:spLocks noChangeArrowheads="1"/>
          </p:cNvSpPr>
          <p:nvPr/>
        </p:nvSpPr>
        <p:spPr bwMode="auto">
          <a:xfrm>
            <a:off x="5212288" y="1573322"/>
            <a:ext cx="4649342" cy="135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225425" indent="-225425" algn="l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§"/>
            </a:pPr>
            <a:r>
              <a:rPr lang="en-US" sz="1500" i="0" u="none" dirty="0">
                <a:solidFill>
                  <a:srgbClr val="003366"/>
                </a:solidFill>
              </a:rPr>
              <a:t>“Smart Power” </a:t>
            </a:r>
            <a:r>
              <a:rPr lang="en-US" sz="1500" i="0" u="none" dirty="0" smtClean="0">
                <a:solidFill>
                  <a:srgbClr val="003366"/>
                </a:solidFill>
              </a:rPr>
              <a:t>Integrates Civilian </a:t>
            </a:r>
            <a:r>
              <a:rPr lang="en-US" sz="1500" i="0" u="none" dirty="0">
                <a:solidFill>
                  <a:srgbClr val="003366"/>
                </a:solidFill>
              </a:rPr>
              <a:t>and </a:t>
            </a:r>
            <a:r>
              <a:rPr lang="en-US" sz="1500" i="0" u="none" dirty="0" smtClean="0">
                <a:solidFill>
                  <a:srgbClr val="003366"/>
                </a:solidFill>
              </a:rPr>
              <a:t>Defense </a:t>
            </a:r>
            <a:r>
              <a:rPr lang="en-US" sz="1500" i="0" u="none" dirty="0">
                <a:solidFill>
                  <a:srgbClr val="003366"/>
                </a:solidFill>
              </a:rPr>
              <a:t>T</a:t>
            </a:r>
            <a:r>
              <a:rPr lang="en-US" sz="1500" i="0" u="none" dirty="0" smtClean="0">
                <a:solidFill>
                  <a:srgbClr val="003366"/>
                </a:solidFill>
              </a:rPr>
              <a:t>ools </a:t>
            </a:r>
            <a:r>
              <a:rPr lang="en-US" sz="1500" i="0" u="none" dirty="0">
                <a:solidFill>
                  <a:srgbClr val="003366"/>
                </a:solidFill>
              </a:rPr>
              <a:t>for U.S. </a:t>
            </a:r>
            <a:r>
              <a:rPr lang="en-US" sz="1500" i="0" u="none" dirty="0" smtClean="0">
                <a:solidFill>
                  <a:srgbClr val="003366"/>
                </a:solidFill>
              </a:rPr>
              <a:t>National </a:t>
            </a:r>
            <a:r>
              <a:rPr lang="en-US" sz="1500" i="0" u="none" dirty="0">
                <a:solidFill>
                  <a:srgbClr val="003366"/>
                </a:solidFill>
              </a:rPr>
              <a:t>S</a:t>
            </a:r>
            <a:r>
              <a:rPr lang="en-US" sz="1500" i="0" u="none" dirty="0" smtClean="0">
                <a:solidFill>
                  <a:srgbClr val="003366"/>
                </a:solidFill>
              </a:rPr>
              <a:t>ecurity </a:t>
            </a:r>
            <a:r>
              <a:rPr lang="en-US" sz="1500" i="0" u="none" dirty="0">
                <a:solidFill>
                  <a:srgbClr val="003366"/>
                </a:solidFill>
              </a:rPr>
              <a:t>A</a:t>
            </a:r>
            <a:r>
              <a:rPr lang="en-US" sz="1500" i="0" u="none" dirty="0" smtClean="0">
                <a:solidFill>
                  <a:srgbClr val="003366"/>
                </a:solidFill>
              </a:rPr>
              <a:t>gencies</a:t>
            </a:r>
            <a:endParaRPr lang="en-US" sz="1500" i="0" u="none" dirty="0">
              <a:solidFill>
                <a:srgbClr val="003366"/>
              </a:solidFill>
            </a:endParaRPr>
          </a:p>
          <a:p>
            <a:pPr marL="685800" lvl="1" indent="-228600" algn="l">
              <a:spcBef>
                <a:spcPct val="20000"/>
              </a:spcBef>
              <a:buClr>
                <a:srgbClr val="003366"/>
              </a:buClr>
              <a:buFont typeface="Arial" pitchFamily="34" charset="0"/>
              <a:buChar char="–"/>
            </a:pPr>
            <a:r>
              <a:rPr lang="en-US" sz="1300" i="0" u="none" dirty="0">
                <a:solidFill>
                  <a:srgbClr val="003366"/>
                </a:solidFill>
              </a:rPr>
              <a:t>Engage </a:t>
            </a:r>
            <a:r>
              <a:rPr lang="en-US" sz="1300" i="0" u="none" dirty="0" smtClean="0">
                <a:solidFill>
                  <a:srgbClr val="003366"/>
                </a:solidFill>
              </a:rPr>
              <a:t>Partners</a:t>
            </a:r>
            <a:endParaRPr lang="en-US" sz="1300" i="0" u="none" dirty="0">
              <a:solidFill>
                <a:srgbClr val="003366"/>
              </a:solidFill>
            </a:endParaRPr>
          </a:p>
          <a:p>
            <a:pPr marL="685800" lvl="1" indent="-228600" algn="l">
              <a:spcBef>
                <a:spcPct val="20000"/>
              </a:spcBef>
              <a:buClr>
                <a:srgbClr val="003366"/>
              </a:buClr>
              <a:buFont typeface="Arial" pitchFamily="34" charset="0"/>
              <a:buChar char="–"/>
            </a:pPr>
            <a:r>
              <a:rPr lang="en-US" sz="1300" i="0" u="none" dirty="0">
                <a:solidFill>
                  <a:srgbClr val="003366"/>
                </a:solidFill>
              </a:rPr>
              <a:t>Stabilize / </a:t>
            </a:r>
            <a:r>
              <a:rPr lang="en-US" sz="1300" i="0" u="none" dirty="0" smtClean="0">
                <a:solidFill>
                  <a:srgbClr val="003366"/>
                </a:solidFill>
              </a:rPr>
              <a:t>Build </a:t>
            </a:r>
            <a:r>
              <a:rPr lang="en-US" sz="1300" i="0" u="none" dirty="0">
                <a:solidFill>
                  <a:srgbClr val="003366"/>
                </a:solidFill>
              </a:rPr>
              <a:t>H</a:t>
            </a:r>
            <a:r>
              <a:rPr lang="en-US" sz="1300" i="0" u="none" dirty="0" smtClean="0">
                <a:solidFill>
                  <a:srgbClr val="003366"/>
                </a:solidFill>
              </a:rPr>
              <a:t>ost </a:t>
            </a:r>
            <a:r>
              <a:rPr lang="en-US" sz="1300" i="0" u="none" dirty="0">
                <a:solidFill>
                  <a:srgbClr val="003366"/>
                </a:solidFill>
              </a:rPr>
              <a:t>G</a:t>
            </a:r>
            <a:r>
              <a:rPr lang="en-US" sz="1300" i="0" u="none" dirty="0" smtClean="0">
                <a:solidFill>
                  <a:srgbClr val="003366"/>
                </a:solidFill>
              </a:rPr>
              <a:t>overnment </a:t>
            </a:r>
            <a:r>
              <a:rPr lang="en-US" sz="1300" i="0" u="none" dirty="0">
                <a:solidFill>
                  <a:srgbClr val="003366"/>
                </a:solidFill>
              </a:rPr>
              <a:t>C</a:t>
            </a:r>
            <a:r>
              <a:rPr lang="en-US" sz="1300" i="0" u="none" dirty="0" smtClean="0">
                <a:solidFill>
                  <a:srgbClr val="003366"/>
                </a:solidFill>
              </a:rPr>
              <a:t>apacity</a:t>
            </a:r>
            <a:endParaRPr lang="en-US" sz="1300" i="0" u="none" dirty="0">
              <a:solidFill>
                <a:srgbClr val="003366"/>
              </a:solidFill>
            </a:endParaRPr>
          </a:p>
          <a:p>
            <a:pPr marL="685800" lvl="1" indent="-228600" algn="l">
              <a:spcBef>
                <a:spcPct val="20000"/>
              </a:spcBef>
              <a:buClr>
                <a:srgbClr val="003366"/>
              </a:buClr>
              <a:buFont typeface="Arial" pitchFamily="34" charset="0"/>
              <a:buChar char="–"/>
            </a:pPr>
            <a:r>
              <a:rPr lang="en-US" sz="1300" i="0" u="none" dirty="0">
                <a:solidFill>
                  <a:srgbClr val="003366"/>
                </a:solidFill>
              </a:rPr>
              <a:t>Prevent </a:t>
            </a:r>
            <a:r>
              <a:rPr lang="en-US" sz="1300" i="0" u="none" dirty="0" smtClean="0">
                <a:solidFill>
                  <a:srgbClr val="003366"/>
                </a:solidFill>
              </a:rPr>
              <a:t>New </a:t>
            </a:r>
            <a:r>
              <a:rPr lang="en-US" sz="1300" i="0" u="none" dirty="0">
                <a:solidFill>
                  <a:srgbClr val="003366"/>
                </a:solidFill>
              </a:rPr>
              <a:t>C</a:t>
            </a:r>
            <a:r>
              <a:rPr lang="en-US" sz="1300" i="0" u="none" dirty="0" smtClean="0">
                <a:solidFill>
                  <a:srgbClr val="003366"/>
                </a:solidFill>
              </a:rPr>
              <a:t>onflicts</a:t>
            </a:r>
            <a:endParaRPr lang="en-US" sz="1300" i="0" u="none" dirty="0">
              <a:solidFill>
                <a:srgbClr val="003366"/>
              </a:solidFill>
            </a:endParaRPr>
          </a:p>
        </p:txBody>
      </p:sp>
      <p:sp>
        <p:nvSpPr>
          <p:cNvPr id="21" name="Title 4"/>
          <p:cNvSpPr txBox="1">
            <a:spLocks/>
          </p:cNvSpPr>
          <p:nvPr/>
        </p:nvSpPr>
        <p:spPr>
          <a:xfrm>
            <a:off x="0" y="137045"/>
            <a:ext cx="10058399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32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SMART POWER</a:t>
            </a:r>
            <a:endParaRPr lang="en-US" sz="32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69" y="5673304"/>
            <a:ext cx="1151952" cy="1151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941" y="1667903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0" u="none" dirty="0" smtClean="0"/>
              <a:t>DEFENSE</a:t>
            </a:r>
            <a:endParaRPr lang="en-US" sz="1800" i="0" u="none" dirty="0"/>
          </a:p>
        </p:txBody>
      </p:sp>
      <p:sp>
        <p:nvSpPr>
          <p:cNvPr id="28" name="TextBox 27"/>
          <p:cNvSpPr txBox="1"/>
          <p:nvPr/>
        </p:nvSpPr>
        <p:spPr>
          <a:xfrm>
            <a:off x="334941" y="4001695"/>
            <a:ext cx="457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en-US" sz="1800" i="0" u="none" dirty="0" smtClean="0"/>
              <a:t>DIPLOMACY &amp; DEVELOPMENT</a:t>
            </a:r>
            <a:endParaRPr lang="en-US" sz="1800" i="0" u="non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965" y="2066159"/>
            <a:ext cx="1203143" cy="12031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37" y="4352991"/>
            <a:ext cx="1229084" cy="12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1" descr="Djibouti.bmp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4325" y="3842009"/>
            <a:ext cx="5933050" cy="287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4" descr="010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819670"/>
            <a:ext cx="5599907" cy="302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32" descr="Train2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8"/>
          <a:stretch/>
        </p:blipFill>
        <p:spPr bwMode="auto">
          <a:xfrm>
            <a:off x="-51624" y="3852767"/>
            <a:ext cx="5086212" cy="286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61" descr="079-Djibouti Fuels-02-_4116392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44366" y="813321"/>
            <a:ext cx="5014034" cy="3029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/>
          <p:cNvCxnSpPr/>
          <p:nvPr/>
        </p:nvCxnSpPr>
        <p:spPr>
          <a:xfrm>
            <a:off x="5037365" y="819019"/>
            <a:ext cx="0" cy="590103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702045379"/>
              </p:ext>
            </p:extLst>
          </p:nvPr>
        </p:nvGraphicFramePr>
        <p:xfrm>
          <a:off x="2770188" y="2336432"/>
          <a:ext cx="4478338" cy="298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7" name="Straight Connector 16"/>
          <p:cNvCxnSpPr/>
          <p:nvPr/>
        </p:nvCxnSpPr>
        <p:spPr bwMode="auto">
          <a:xfrm flipH="1">
            <a:off x="-8259" y="3839794"/>
            <a:ext cx="1006563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40"/>
          <p:cNvSpPr>
            <a:spLocks noChangeArrowheads="1"/>
          </p:cNvSpPr>
          <p:nvPr/>
        </p:nvSpPr>
        <p:spPr bwMode="auto">
          <a:xfrm>
            <a:off x="3844926" y="2655520"/>
            <a:ext cx="2347913" cy="2347912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C000"/>
            </a:solidFill>
            <a:round/>
            <a:headEnd/>
            <a:tailEnd/>
          </a:ln>
        </p:spPr>
        <p:txBody>
          <a:bodyPr tIns="91440" bIns="91440"/>
          <a:lstStyle/>
          <a:p>
            <a:pPr algn="l" defTabSz="887413" eaLnBrk="0" hangingPunct="0">
              <a:spcBef>
                <a:spcPct val="50000"/>
              </a:spcBef>
              <a:buSzPct val="100000"/>
              <a:buFontTx/>
              <a:buChar char="•"/>
            </a:pPr>
            <a:endParaRPr lang="en-US" sz="900" b="0" i="0" u="none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094163" y="2880945"/>
            <a:ext cx="1857375" cy="1892300"/>
          </a:xfrm>
          <a:prstGeom prst="rect">
            <a:avLst/>
          </a:prstGeom>
          <a:noFill/>
        </p:spPr>
        <p:txBody>
          <a:bodyPr spcFirstLastPara="1" wrap="none">
            <a:prstTxWarp prst="textCircle">
              <a:avLst>
                <a:gd name="adj" fmla="val 11356061"/>
              </a:avLst>
            </a:prstTxWarp>
            <a:spAutoFit/>
          </a:bodyPr>
          <a:lstStyle/>
          <a:p>
            <a:pPr>
              <a:defRPr/>
            </a:pPr>
            <a:r>
              <a:rPr lang="en-US" sz="1800" b="0" i="0" u="none" dirty="0">
                <a:ln w="18415" cmpd="sng">
                  <a:noFill/>
                  <a:prstDash val="solid"/>
                </a:ln>
                <a:solidFill>
                  <a:srgbClr val="2B5685"/>
                </a:solidFill>
                <a:latin typeface="Arial Black" pitchFamily="34" charset="0"/>
              </a:rPr>
              <a:t>DEFENSE  -  </a:t>
            </a:r>
            <a:r>
              <a:rPr lang="en-US" sz="1800" i="0" u="none" dirty="0">
                <a:ln w="18415" cmpd="sng">
                  <a:noFill/>
                  <a:prstDash val="solid"/>
                </a:ln>
                <a:solidFill>
                  <a:srgbClr val="2B5685"/>
                </a:solidFill>
                <a:latin typeface="Arial Black" pitchFamily="34" charset="0"/>
              </a:rPr>
              <a:t>DIPLOMACY  -  DEVELOPMENT  </a:t>
            </a:r>
            <a:r>
              <a:rPr lang="en-US" sz="1800" b="0" i="0" u="none" dirty="0">
                <a:ln w="18415" cmpd="sng">
                  <a:noFill/>
                  <a:prstDash val="solid"/>
                </a:ln>
                <a:solidFill>
                  <a:srgbClr val="2B5685"/>
                </a:solidFill>
                <a:latin typeface="Arial Black" pitchFamily="34" charset="0"/>
              </a:rPr>
              <a:t>- </a:t>
            </a:r>
          </a:p>
        </p:txBody>
      </p:sp>
      <p:sp>
        <p:nvSpPr>
          <p:cNvPr id="20" name="AutoShape 17"/>
          <p:cNvSpPr>
            <a:spLocks noChangeArrowheads="1"/>
          </p:cNvSpPr>
          <p:nvPr/>
        </p:nvSpPr>
        <p:spPr bwMode="auto">
          <a:xfrm>
            <a:off x="5124451" y="1614120"/>
            <a:ext cx="2012950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 dirty="0">
                <a:solidFill>
                  <a:schemeClr val="bg1"/>
                </a:solidFill>
              </a:rPr>
              <a:t>Expeditionary Support</a:t>
            </a:r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7154863" y="3939807"/>
            <a:ext cx="2011363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>
                <a:solidFill>
                  <a:schemeClr val="bg1"/>
                </a:solidFill>
              </a:rPr>
              <a:t>Construction/ Engineering Services</a:t>
            </a:r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auto">
          <a:xfrm>
            <a:off x="2911476" y="5516195"/>
            <a:ext cx="2012950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23" name="AutoShape 17"/>
          <p:cNvSpPr>
            <a:spLocks noChangeArrowheads="1"/>
          </p:cNvSpPr>
          <p:nvPr/>
        </p:nvSpPr>
        <p:spPr bwMode="auto">
          <a:xfrm>
            <a:off x="2911476" y="1614120"/>
            <a:ext cx="2012950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>
                <a:solidFill>
                  <a:schemeClr val="bg1"/>
                </a:solidFill>
              </a:rPr>
              <a:t>Logistics</a:t>
            </a:r>
          </a:p>
        </p:txBody>
      </p:sp>
      <p:sp>
        <p:nvSpPr>
          <p:cNvPr id="24" name="AutoShape 17"/>
          <p:cNvSpPr>
            <a:spLocks noChangeArrowheads="1"/>
          </p:cNvSpPr>
          <p:nvPr/>
        </p:nvSpPr>
        <p:spPr bwMode="auto">
          <a:xfrm>
            <a:off x="984251" y="3939807"/>
            <a:ext cx="2011363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>
                <a:solidFill>
                  <a:schemeClr val="bg1"/>
                </a:solidFill>
              </a:rPr>
              <a:t>Capacity Building</a:t>
            </a:r>
          </a:p>
        </p:txBody>
      </p:sp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5124451" y="5516195"/>
            <a:ext cx="2012950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>
                <a:solidFill>
                  <a:schemeClr val="bg1"/>
                </a:solidFill>
              </a:rPr>
              <a:t>IT / Communications</a:t>
            </a: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 bwMode="auto">
          <a:xfrm>
            <a:off x="7154863" y="3174632"/>
            <a:ext cx="2011363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>
                <a:solidFill>
                  <a:schemeClr val="bg1"/>
                </a:solidFill>
              </a:rPr>
              <a:t>Air Operations</a:t>
            </a:r>
          </a:p>
        </p:txBody>
      </p:sp>
      <p:sp>
        <p:nvSpPr>
          <p:cNvPr id="27" name="AutoShape 17"/>
          <p:cNvSpPr>
            <a:spLocks noChangeArrowheads="1"/>
          </p:cNvSpPr>
          <p:nvPr/>
        </p:nvSpPr>
        <p:spPr bwMode="auto">
          <a:xfrm>
            <a:off x="984251" y="3174632"/>
            <a:ext cx="2011363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>
                <a:solidFill>
                  <a:schemeClr val="bg1"/>
                </a:solidFill>
              </a:rPr>
              <a:t>Facility Management</a:t>
            </a:r>
          </a:p>
        </p:txBody>
      </p:sp>
      <p:sp>
        <p:nvSpPr>
          <p:cNvPr id="28" name="Rectangle 34"/>
          <p:cNvSpPr txBox="1">
            <a:spLocks noChangeArrowheads="1"/>
          </p:cNvSpPr>
          <p:nvPr/>
        </p:nvSpPr>
        <p:spPr bwMode="auto">
          <a:xfrm>
            <a:off x="4149726" y="3163520"/>
            <a:ext cx="1709738" cy="1325562"/>
          </a:xfrm>
          <a:prstGeom prst="rect">
            <a:avLst/>
          </a:prstGeom>
          <a:noFill/>
        </p:spPr>
        <p:txBody>
          <a:bodyPr/>
          <a:lstStyle/>
          <a:p>
            <a:pPr eaLnBrk="0" hangingPunct="0">
              <a:defRPr/>
            </a:pPr>
            <a:r>
              <a:rPr lang="en-US" sz="1600" i="0" u="none" kern="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latin typeface="Arial Black" pitchFamily="34" charset="0"/>
                <a:ea typeface="+mj-ea"/>
                <a:cs typeface="+mj-cs"/>
              </a:rPr>
              <a:t>FULL</a:t>
            </a:r>
          </a:p>
          <a:p>
            <a:pPr eaLnBrk="0" hangingPunct="0">
              <a:defRPr/>
            </a:pPr>
            <a:r>
              <a:rPr lang="en-US" sz="1600" i="0" u="none" kern="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83000"/>
                    </a:prstClr>
                  </a:outerShdw>
                </a:effectLst>
                <a:latin typeface="Arial Black" pitchFamily="34" charset="0"/>
                <a:ea typeface="+mj-ea"/>
                <a:cs typeface="+mj-cs"/>
              </a:rPr>
              <a:t>LIFE-CYCLE SMART POWER SERVICES</a:t>
            </a:r>
          </a:p>
        </p:txBody>
      </p:sp>
      <p:sp>
        <p:nvSpPr>
          <p:cNvPr id="29" name="AutoShape 17"/>
          <p:cNvSpPr>
            <a:spLocks noChangeArrowheads="1"/>
          </p:cNvSpPr>
          <p:nvPr/>
        </p:nvSpPr>
        <p:spPr bwMode="auto">
          <a:xfrm>
            <a:off x="1947863" y="2395170"/>
            <a:ext cx="2011363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>
                <a:solidFill>
                  <a:schemeClr val="bg1"/>
                </a:solidFill>
              </a:rPr>
              <a:t>Vehicle/ Equipment Management</a:t>
            </a:r>
          </a:p>
        </p:txBody>
      </p:sp>
      <p:sp>
        <p:nvSpPr>
          <p:cNvPr id="31" name="AutoShape 17"/>
          <p:cNvSpPr>
            <a:spLocks noChangeArrowheads="1"/>
          </p:cNvSpPr>
          <p:nvPr/>
        </p:nvSpPr>
        <p:spPr bwMode="auto">
          <a:xfrm>
            <a:off x="6138863" y="2395170"/>
            <a:ext cx="2012950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>
                <a:solidFill>
                  <a:schemeClr val="bg1"/>
                </a:solidFill>
              </a:rPr>
              <a:t>Life Support/ Sustainment</a:t>
            </a:r>
          </a:p>
        </p:txBody>
      </p:sp>
      <p:sp>
        <p:nvSpPr>
          <p:cNvPr id="32" name="AutoShape 17"/>
          <p:cNvSpPr>
            <a:spLocks noChangeArrowheads="1"/>
          </p:cNvSpPr>
          <p:nvPr/>
        </p:nvSpPr>
        <p:spPr bwMode="auto">
          <a:xfrm>
            <a:off x="1947863" y="4727207"/>
            <a:ext cx="2011363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>
                <a:solidFill>
                  <a:schemeClr val="bg1"/>
                </a:solidFill>
              </a:rPr>
              <a:t>Institutional Development</a:t>
            </a:r>
          </a:p>
        </p:txBody>
      </p:sp>
      <p:sp>
        <p:nvSpPr>
          <p:cNvPr id="33" name="AutoShape 17"/>
          <p:cNvSpPr>
            <a:spLocks noChangeArrowheads="1"/>
          </p:cNvSpPr>
          <p:nvPr/>
        </p:nvSpPr>
        <p:spPr bwMode="auto">
          <a:xfrm>
            <a:off x="6138863" y="4727207"/>
            <a:ext cx="2012950" cy="503237"/>
          </a:xfrm>
          <a:prstGeom prst="roundRect">
            <a:avLst>
              <a:gd name="adj" fmla="val 16667"/>
            </a:avLst>
          </a:prstGeom>
          <a:solidFill>
            <a:srgbClr val="003366"/>
          </a:solidFill>
          <a:ln w="25400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en-US" sz="1200" i="0" u="none">
                <a:solidFill>
                  <a:schemeClr val="bg1"/>
                </a:solidFill>
              </a:rPr>
              <a:t>Power Generation</a:t>
            </a:r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279826" y="6877899"/>
            <a:ext cx="9449537" cy="485775"/>
          </a:xfrm>
          <a:prstGeom prst="roundRect">
            <a:avLst>
              <a:gd name="adj" fmla="val 22067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/>
          <a:lstStyle/>
          <a:p>
            <a:pPr marL="342900" indent="-342900">
              <a:spcBef>
                <a:spcPct val="20000"/>
              </a:spcBef>
              <a:buClr>
                <a:srgbClr val="00126C"/>
              </a:buClr>
              <a:buFont typeface="Wingdings" pitchFamily="2" charset="2"/>
              <a:buNone/>
            </a:pPr>
            <a:r>
              <a:rPr lang="en-US" sz="1600" i="0" u="none" dirty="0">
                <a:solidFill>
                  <a:srgbClr val="003366"/>
                </a:solidFill>
              </a:rPr>
              <a:t>PAE </a:t>
            </a:r>
            <a:r>
              <a:rPr lang="en-US" sz="1600" i="0" u="none" dirty="0" smtClean="0">
                <a:solidFill>
                  <a:srgbClr val="003366"/>
                </a:solidFill>
              </a:rPr>
              <a:t>Provides Critical Services along the Full Spectrum of Smart Power Requirements Supporting Policy Implementation for the US Department of Defense and Department of State</a:t>
            </a:r>
            <a:endParaRPr lang="en-US" sz="1600" i="0" u="none" dirty="0">
              <a:solidFill>
                <a:srgbClr val="00336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12856" y="901331"/>
            <a:ext cx="2317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i="0" u="none" dirty="0">
                <a:solidFill>
                  <a:schemeClr val="bg1"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PROVEN TRACK RECORD OF PERFORMANCE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384" y="901331"/>
            <a:ext cx="22086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i="0" u="none" dirty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EXTENSIVE DATABASE OF QUALIFIED PERSONNEL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5557767"/>
            <a:ext cx="2317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i="0" u="none" dirty="0">
                <a:solidFill>
                  <a:schemeClr val="bg1"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EXPERIENCED LEADERSHIP </a:t>
            </a:r>
          </a:p>
          <a:p>
            <a:pPr>
              <a:defRPr/>
            </a:pPr>
            <a:r>
              <a:rPr lang="en-US" sz="1800" i="0" u="none" dirty="0">
                <a:solidFill>
                  <a:schemeClr val="bg1"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TEAM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33577" y="5807190"/>
            <a:ext cx="2210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i="0" u="none" dirty="0">
                <a:solidFill>
                  <a:schemeClr val="bg1"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GLOBAL </a:t>
            </a:r>
          </a:p>
          <a:p>
            <a:pPr>
              <a:defRPr/>
            </a:pPr>
            <a:r>
              <a:rPr lang="en-US" sz="1800" i="0" u="none" dirty="0">
                <a:solidFill>
                  <a:schemeClr val="bg1">
                    <a:alpha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PRESENCE</a:t>
            </a:r>
          </a:p>
        </p:txBody>
      </p:sp>
      <p:sp>
        <p:nvSpPr>
          <p:cNvPr id="30" name="Title 4"/>
          <p:cNvSpPr txBox="1">
            <a:spLocks/>
          </p:cNvSpPr>
          <p:nvPr/>
        </p:nvSpPr>
        <p:spPr>
          <a:xfrm>
            <a:off x="200397" y="110918"/>
            <a:ext cx="9140825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32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PAE Integrated Solutions</a:t>
            </a:r>
            <a:endParaRPr lang="en-US" sz="32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769322" y="7424825"/>
            <a:ext cx="8513566" cy="22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algn="ctr" defTabSz="1019175">
              <a:spcBef>
                <a:spcPts val="0"/>
              </a:spcBef>
              <a:defRPr/>
            </a:pPr>
            <a:r>
              <a:rPr lang="en-US" sz="800" b="0" i="1" u="none" dirty="0" smtClean="0">
                <a:solidFill>
                  <a:srgbClr val="003366"/>
                </a:solidFill>
              </a:rPr>
              <a:t>PAE Proprietary Information</a:t>
            </a:r>
            <a:endParaRPr lang="en-US" sz="800" b="0" i="1" u="none" dirty="0">
              <a:solidFill>
                <a:srgbClr val="003366"/>
              </a:solidFill>
            </a:endParaRPr>
          </a:p>
        </p:txBody>
      </p:sp>
      <p:pic>
        <p:nvPicPr>
          <p:cNvPr id="41" name="Picture 40" descr="PAE Logo higher.jpg"/>
          <p:cNvPicPr>
            <a:picLocks noChangeAspect="1"/>
          </p:cNvPicPr>
          <p:nvPr/>
        </p:nvPicPr>
        <p:blipFill>
          <a:blip r:embed="rId12" cstate="email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8128" y="-1950"/>
            <a:ext cx="1419247" cy="812518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114300" dist="114300" dir="2700000" algn="tl" rotWithShape="0">
              <a:prstClr val="black">
                <a:alpha val="62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4"/>
          <p:cNvSpPr txBox="1">
            <a:spLocks/>
          </p:cNvSpPr>
          <p:nvPr/>
        </p:nvSpPr>
        <p:spPr>
          <a:xfrm>
            <a:off x="270064" y="119627"/>
            <a:ext cx="9140825" cy="457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3200" i="0" u="none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CRDF Global</a:t>
            </a:r>
            <a:endParaRPr lang="en-US" sz="3200" i="0" u="none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5416" y="1832739"/>
            <a:ext cx="5065521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2575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500" i="0" u="none" dirty="0">
                <a:solidFill>
                  <a:srgbClr val="003366"/>
                </a:solidFill>
              </a:rPr>
              <a:t>Non-Profit Public-Private Partnership Promoting International Scientific and Technical </a:t>
            </a:r>
            <a:r>
              <a:rPr lang="en-US" sz="1500" i="0" u="none" dirty="0" smtClean="0">
                <a:solidFill>
                  <a:srgbClr val="003366"/>
                </a:solidFill>
              </a:rPr>
              <a:t>Collaboration</a:t>
            </a:r>
          </a:p>
          <a:p>
            <a:pPr marL="287338" indent="-282575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500" i="0" u="none" dirty="0">
                <a:solidFill>
                  <a:srgbClr val="003366"/>
                </a:solidFill>
              </a:rPr>
              <a:t>CRDF Global </a:t>
            </a:r>
            <a:r>
              <a:rPr lang="en-US" sz="1500" i="0" u="none" dirty="0" smtClean="0">
                <a:solidFill>
                  <a:srgbClr val="003366"/>
                </a:solidFill>
              </a:rPr>
              <a:t>Designs Programs, Implements Threat Reduction Missions, Builds Institutions and Capacity, Creates Networks and Develops Relationships, Collaborates Across Borders, Establishes Institutions, and Develops Curricula Through its Eight Core Capabilities. </a:t>
            </a:r>
          </a:p>
          <a:p>
            <a:pPr marL="287338" indent="-282575" algn="l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500" i="0" u="none" dirty="0" smtClean="0">
                <a:solidFill>
                  <a:srgbClr val="003366"/>
                </a:solidFill>
              </a:rPr>
              <a:t>Today CRDF Global Focuses on Addressing Global Threats in Five Markets</a:t>
            </a:r>
            <a:endParaRPr lang="en-US" sz="1500" i="0" u="none" dirty="0">
              <a:solidFill>
                <a:srgbClr val="003366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91985670"/>
              </p:ext>
            </p:extLst>
          </p:nvPr>
        </p:nvGraphicFramePr>
        <p:xfrm>
          <a:off x="255416" y="4545874"/>
          <a:ext cx="5675121" cy="3683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700" y="1728488"/>
            <a:ext cx="3951482" cy="31577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877714"/>
            <a:ext cx="1005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0" u="none" dirty="0">
                <a:solidFill>
                  <a:srgbClr val="003366"/>
                </a:solidFill>
              </a:rPr>
              <a:t>Promoting safety, security, and sustainability through science and </a:t>
            </a:r>
            <a:r>
              <a:rPr lang="en-US" sz="2800" i="0" u="none" dirty="0" smtClean="0">
                <a:solidFill>
                  <a:srgbClr val="003366"/>
                </a:solidFill>
              </a:rPr>
              <a:t>innovation</a:t>
            </a:r>
            <a:endParaRPr lang="en-US" sz="2800" i="0" u="none" dirty="0">
              <a:solidFill>
                <a:srgbClr val="003366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753107" y="7160084"/>
            <a:ext cx="2204044" cy="398126"/>
          </a:xfrm>
          <a:prstGeom prst="rect">
            <a:avLst/>
          </a:prstGeom>
          <a:solidFill>
            <a:srgbClr val="003366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1019175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PROSPERITY</a:t>
            </a:r>
          </a:p>
        </p:txBody>
      </p:sp>
      <p:sp>
        <p:nvSpPr>
          <p:cNvPr id="10" name="Flowchart: Off-page Connector 9"/>
          <p:cNvSpPr/>
          <p:nvPr/>
        </p:nvSpPr>
        <p:spPr bwMode="auto">
          <a:xfrm>
            <a:off x="6753107" y="6726836"/>
            <a:ext cx="2204044" cy="485096"/>
          </a:xfrm>
          <a:prstGeom prst="flowChartOffpageConnector">
            <a:avLst/>
          </a:prstGeom>
          <a:solidFill>
            <a:srgbClr val="66AFE0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Arial" pitchFamily="34" charset="0"/>
              </a:rPr>
              <a:t>ECONOMIC DEVELOPMENT</a:t>
            </a:r>
          </a:p>
        </p:txBody>
      </p:sp>
      <p:sp>
        <p:nvSpPr>
          <p:cNvPr id="11" name="Flowchart: Off-page Connector 10"/>
          <p:cNvSpPr/>
          <p:nvPr/>
        </p:nvSpPr>
        <p:spPr bwMode="auto">
          <a:xfrm>
            <a:off x="6753107" y="6293590"/>
            <a:ext cx="2204044" cy="485096"/>
          </a:xfrm>
          <a:prstGeom prst="flowChartOffpageConnector">
            <a:avLst/>
          </a:prstGeom>
          <a:solidFill>
            <a:srgbClr val="A2DBE6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Arial" pitchFamily="34" charset="0"/>
              </a:rPr>
              <a:t>TECH COMMERCIALIZATION</a:t>
            </a:r>
          </a:p>
        </p:txBody>
      </p:sp>
      <p:sp>
        <p:nvSpPr>
          <p:cNvPr id="12" name="Flowchart: Off-page Connector 11"/>
          <p:cNvSpPr/>
          <p:nvPr/>
        </p:nvSpPr>
        <p:spPr bwMode="auto">
          <a:xfrm>
            <a:off x="6753107" y="5860344"/>
            <a:ext cx="2204044" cy="485096"/>
          </a:xfrm>
          <a:prstGeom prst="flowChartOffpageConnector">
            <a:avLst/>
          </a:prstGeom>
          <a:solidFill>
            <a:srgbClr val="CCECFF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Arial" pitchFamily="34" charset="0"/>
              </a:rPr>
              <a:t>APPLIED</a:t>
            </a:r>
            <a:r>
              <a:rPr kumimoji="0" lang="en-US" sz="1000" i="0" u="none" strike="noStrike" cap="none" normalizeH="0" dirty="0" smtClean="0">
                <a:ln>
                  <a:noFill/>
                </a:ln>
                <a:solidFill>
                  <a:srgbClr val="003366"/>
                </a:solidFill>
                <a:effectLst/>
                <a:latin typeface="Arial" pitchFamily="34" charset="0"/>
              </a:rPr>
              <a:t> RESEARCH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rgbClr val="003366"/>
              </a:solidFill>
              <a:effectLst/>
              <a:latin typeface="Arial" pitchFamily="34" charset="0"/>
            </a:endParaRPr>
          </a:p>
        </p:txBody>
      </p:sp>
      <p:sp>
        <p:nvSpPr>
          <p:cNvPr id="13" name="Flowchart: Off-page Connector 12"/>
          <p:cNvSpPr/>
          <p:nvPr/>
        </p:nvSpPr>
        <p:spPr bwMode="auto">
          <a:xfrm>
            <a:off x="6753108" y="5427098"/>
            <a:ext cx="2204044" cy="485096"/>
          </a:xfrm>
          <a:prstGeom prst="flowChartOffpageConnector">
            <a:avLst/>
          </a:prstGeom>
          <a:solidFill>
            <a:srgbClr val="EFF9FF"/>
          </a:solidFill>
          <a:ln w="9525" cap="flat" cmpd="sng" algn="ctr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10191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Arial" pitchFamily="34" charset="0"/>
              </a:rPr>
              <a:t>BASIC</a:t>
            </a:r>
            <a:r>
              <a:rPr kumimoji="0" lang="en-US" sz="1000" i="0" u="none" strike="noStrike" cap="none" normalizeH="0" dirty="0" smtClean="0">
                <a:ln>
                  <a:noFill/>
                </a:ln>
                <a:solidFill>
                  <a:srgbClr val="003366"/>
                </a:solidFill>
                <a:effectLst/>
                <a:latin typeface="Arial" pitchFamily="34" charset="0"/>
              </a:rPr>
              <a:t> RESEARCH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rgbClr val="003366"/>
              </a:solidFill>
              <a:effectLst/>
              <a:latin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53107" y="5119272"/>
            <a:ext cx="2196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3">
              <a:spcAft>
                <a:spcPts val="1200"/>
              </a:spcAft>
            </a:pPr>
            <a:r>
              <a:rPr lang="en-US" sz="1500" i="0" u="none" dirty="0" smtClean="0">
                <a:solidFill>
                  <a:srgbClr val="003366"/>
                </a:solidFill>
              </a:rPr>
              <a:t>NATURAL SCIENCES</a:t>
            </a:r>
            <a:endParaRPr lang="en-US" sz="1500" i="0" u="none" dirty="0">
              <a:solidFill>
                <a:srgbClr val="00336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411" y="-280"/>
            <a:ext cx="2629988" cy="82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1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1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1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191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1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45521</TotalTime>
  <Words>1323</Words>
  <Application>Microsoft Office PowerPoint</Application>
  <PresentationFormat>Custom</PresentationFormat>
  <Paragraphs>297</Paragraphs>
  <Slides>32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  <vt:variant>
        <vt:lpstr>Custom Shows</vt:lpstr>
      </vt:variant>
      <vt:variant>
        <vt:i4>1</vt:i4>
      </vt:variant>
    </vt:vector>
  </HeadingPairs>
  <TitlesOfParts>
    <vt:vector size="40" baseType="lpstr">
      <vt:lpstr>Arial</vt:lpstr>
      <vt:lpstr>Arial Black</vt:lpstr>
      <vt:lpstr>Garamond</vt:lpstr>
      <vt:lpstr>Times New Roman</vt:lpstr>
      <vt:lpstr>Wingdings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Management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PAE Management Presentation</dc:title>
  <dc:creator>Sean Wright</dc:creator>
  <cp:lastModifiedBy>Dignam, Michael</cp:lastModifiedBy>
  <cp:revision>2458</cp:revision>
  <cp:lastPrinted>2017-03-20T19:45:40Z</cp:lastPrinted>
  <dcterms:created xsi:type="dcterms:W3CDTF">2006-04-29T21:57:23Z</dcterms:created>
  <dcterms:modified xsi:type="dcterms:W3CDTF">2017-10-19T16:59:17Z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ghlightLinks~0">
    <vt:lpwstr>False</vt:lpwstr>
  </property>
</Properties>
</file>